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2" r:id="rId1"/>
  </p:sldMasterIdLst>
  <p:notesMasterIdLst>
    <p:notesMasterId r:id="rId51"/>
  </p:notesMasterIdLst>
  <p:sldIdLst>
    <p:sldId id="260" r:id="rId2"/>
    <p:sldId id="1272" r:id="rId3"/>
    <p:sldId id="1274" r:id="rId4"/>
    <p:sldId id="256" r:id="rId5"/>
    <p:sldId id="1289" r:id="rId6"/>
    <p:sldId id="2060" r:id="rId7"/>
    <p:sldId id="2097" r:id="rId8"/>
    <p:sldId id="1279" r:id="rId9"/>
    <p:sldId id="2061" r:id="rId10"/>
    <p:sldId id="1297" r:id="rId11"/>
    <p:sldId id="2001" r:id="rId12"/>
    <p:sldId id="2000" r:id="rId13"/>
    <p:sldId id="2098" r:id="rId14"/>
    <p:sldId id="2056" r:id="rId15"/>
    <p:sldId id="1988" r:id="rId16"/>
    <p:sldId id="1999" r:id="rId17"/>
    <p:sldId id="1292" r:id="rId18"/>
    <p:sldId id="1293" r:id="rId19"/>
    <p:sldId id="2100" r:id="rId20"/>
    <p:sldId id="1290" r:id="rId21"/>
    <p:sldId id="1299" r:id="rId22"/>
    <p:sldId id="2099" r:id="rId23"/>
    <p:sldId id="2095" r:id="rId24"/>
    <p:sldId id="2096" r:id="rId25"/>
    <p:sldId id="2005" r:id="rId26"/>
    <p:sldId id="2009" r:id="rId27"/>
    <p:sldId id="1993" r:id="rId28"/>
    <p:sldId id="258" r:id="rId29"/>
    <p:sldId id="1300" r:id="rId30"/>
    <p:sldId id="1301" r:id="rId31"/>
    <p:sldId id="1899" r:id="rId32"/>
    <p:sldId id="2054" r:id="rId33"/>
    <p:sldId id="1990" r:id="rId34"/>
    <p:sldId id="1995" r:id="rId35"/>
    <p:sldId id="2057" r:id="rId36"/>
    <p:sldId id="1611" r:id="rId37"/>
    <p:sldId id="2052" r:id="rId38"/>
    <p:sldId id="1257" r:id="rId39"/>
    <p:sldId id="1302" r:id="rId40"/>
    <p:sldId id="2051" r:id="rId41"/>
    <p:sldId id="1282" r:id="rId42"/>
    <p:sldId id="1284" r:id="rId43"/>
    <p:sldId id="2053" r:id="rId44"/>
    <p:sldId id="1286" r:id="rId45"/>
    <p:sldId id="1285" r:id="rId46"/>
    <p:sldId id="1298" r:id="rId47"/>
    <p:sldId id="1287" r:id="rId48"/>
    <p:sldId id="1275" r:id="rId49"/>
    <p:sldId id="124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EE207-19D4-4035-89F2-8D9C7BF41B3B}" v="15" dt="2024-08-05T12:56:26.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5" autoAdjust="0"/>
    <p:restoredTop sz="94660"/>
  </p:normalViewPr>
  <p:slideViewPr>
    <p:cSldViewPr snapToGrid="0">
      <p:cViewPr varScale="1">
        <p:scale>
          <a:sx n="89" d="100"/>
          <a:sy n="89" d="100"/>
        </p:scale>
        <p:origin x="51"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LÃM" userId="8f28d2d91ac248ae" providerId="LiveId" clId="{259EE207-19D4-4035-89F2-8D9C7BF41B3B}"/>
    <pc:docChg chg="undo redo custSel addSld delSld modSld sldOrd">
      <pc:chgData name="THÚY LÃM" userId="8f28d2d91ac248ae" providerId="LiveId" clId="{259EE207-19D4-4035-89F2-8D9C7BF41B3B}" dt="2024-08-06T03:18:03.809" v="3960" actId="20577"/>
      <pc:docMkLst>
        <pc:docMk/>
      </pc:docMkLst>
      <pc:sldChg chg="modSp mod">
        <pc:chgData name="THÚY LÃM" userId="8f28d2d91ac248ae" providerId="LiveId" clId="{259EE207-19D4-4035-89F2-8D9C7BF41B3B}" dt="2024-08-05T13:05:53.112" v="1286" actId="255"/>
        <pc:sldMkLst>
          <pc:docMk/>
          <pc:sldMk cId="3026400148" sldId="256"/>
        </pc:sldMkLst>
        <pc:spChg chg="mod">
          <ac:chgData name="THÚY LÃM" userId="8f28d2d91ac248ae" providerId="LiveId" clId="{259EE207-19D4-4035-89F2-8D9C7BF41B3B}" dt="2024-08-03T04:02:11.581" v="19" actId="20577"/>
          <ac:spMkLst>
            <pc:docMk/>
            <pc:sldMk cId="3026400148" sldId="256"/>
            <ac:spMk id="2" creationId="{47E86C0A-7DD5-99F7-04CB-28E598D0DFA7}"/>
          </ac:spMkLst>
        </pc:spChg>
        <pc:spChg chg="mod">
          <ac:chgData name="THÚY LÃM" userId="8f28d2d91ac248ae" providerId="LiveId" clId="{259EE207-19D4-4035-89F2-8D9C7BF41B3B}" dt="2024-08-05T13:05:53.112" v="1286" actId="255"/>
          <ac:spMkLst>
            <pc:docMk/>
            <pc:sldMk cId="3026400148" sldId="256"/>
            <ac:spMk id="3" creationId="{6B46E5C1-DAB5-8247-E4F2-2B6CBB48AF6F}"/>
          </ac:spMkLst>
        </pc:spChg>
      </pc:sldChg>
      <pc:sldChg chg="ord">
        <pc:chgData name="THÚY LÃM" userId="8f28d2d91ac248ae" providerId="LiveId" clId="{259EE207-19D4-4035-89F2-8D9C7BF41B3B}" dt="2024-08-05T14:43:39.743" v="2809"/>
        <pc:sldMkLst>
          <pc:docMk/>
          <pc:sldMk cId="477103611" sldId="258"/>
        </pc:sldMkLst>
      </pc:sldChg>
      <pc:sldChg chg="modSp mod">
        <pc:chgData name="THÚY LÃM" userId="8f28d2d91ac248ae" providerId="LiveId" clId="{259EE207-19D4-4035-89F2-8D9C7BF41B3B}" dt="2024-08-06T00:48:56.103" v="3780" actId="1076"/>
        <pc:sldMkLst>
          <pc:docMk/>
          <pc:sldMk cId="0" sldId="260"/>
        </pc:sldMkLst>
        <pc:spChg chg="mod">
          <ac:chgData name="THÚY LÃM" userId="8f28d2d91ac248ae" providerId="LiveId" clId="{259EE207-19D4-4035-89F2-8D9C7BF41B3B}" dt="2024-08-06T00:48:56.103" v="3780" actId="1076"/>
          <ac:spMkLst>
            <pc:docMk/>
            <pc:sldMk cId="0" sldId="260"/>
            <ac:spMk id="9" creationId="{2536B7F7-541B-4EAF-82C8-47A492CE9B3D}"/>
          </ac:spMkLst>
        </pc:spChg>
        <pc:picChg chg="mod">
          <ac:chgData name="THÚY LÃM" userId="8f28d2d91ac248ae" providerId="LiveId" clId="{259EE207-19D4-4035-89F2-8D9C7BF41B3B}" dt="2024-08-06T00:48:48.012" v="3779" actId="1076"/>
          <ac:picMkLst>
            <pc:docMk/>
            <pc:sldMk cId="0" sldId="260"/>
            <ac:picMk id="10242" creationId="{BE21AAA3-3214-4407-896F-D302BAB3A979}"/>
          </ac:picMkLst>
        </pc:picChg>
      </pc:sldChg>
      <pc:sldChg chg="addSp delSp del mod">
        <pc:chgData name="THÚY LÃM" userId="8f28d2d91ac248ae" providerId="LiveId" clId="{259EE207-19D4-4035-89F2-8D9C7BF41B3B}" dt="2024-08-05T14:47:42.327" v="2835" actId="47"/>
        <pc:sldMkLst>
          <pc:docMk/>
          <pc:sldMk cId="3090031928" sldId="922"/>
        </pc:sldMkLst>
        <pc:spChg chg="add del">
          <ac:chgData name="THÚY LÃM" userId="8f28d2d91ac248ae" providerId="LiveId" clId="{259EE207-19D4-4035-89F2-8D9C7BF41B3B}" dt="2024-08-03T04:33:28.196" v="295" actId="22"/>
          <ac:spMkLst>
            <pc:docMk/>
            <pc:sldMk cId="3090031928" sldId="922"/>
            <ac:spMk id="5" creationId="{7BB6590B-114D-297B-B8D5-1A28C041E0D1}"/>
          </ac:spMkLst>
        </pc:spChg>
      </pc:sldChg>
      <pc:sldChg chg="modSp mod">
        <pc:chgData name="THÚY LÃM" userId="8f28d2d91ac248ae" providerId="LiveId" clId="{259EE207-19D4-4035-89F2-8D9C7BF41B3B}" dt="2024-08-03T04:01:04.527" v="7" actId="20577"/>
        <pc:sldMkLst>
          <pc:docMk/>
          <pc:sldMk cId="3422086409" sldId="1272"/>
        </pc:sldMkLst>
        <pc:spChg chg="mod">
          <ac:chgData name="THÚY LÃM" userId="8f28d2d91ac248ae" providerId="LiveId" clId="{259EE207-19D4-4035-89F2-8D9C7BF41B3B}" dt="2024-08-03T04:01:04.527" v="7" actId="20577"/>
          <ac:spMkLst>
            <pc:docMk/>
            <pc:sldMk cId="3422086409" sldId="1272"/>
            <ac:spMk id="5" creationId="{CBCE63D3-B5E7-49C4-B3B8-5FCEC67BC574}"/>
          </ac:spMkLst>
        </pc:spChg>
      </pc:sldChg>
      <pc:sldChg chg="modSp del mod">
        <pc:chgData name="THÚY LÃM" userId="8f28d2d91ac248ae" providerId="LiveId" clId="{259EE207-19D4-4035-89F2-8D9C7BF41B3B}" dt="2024-08-06T00:35:39.566" v="3685" actId="47"/>
        <pc:sldMkLst>
          <pc:docMk/>
          <pc:sldMk cId="3772663836" sldId="1273"/>
        </pc:sldMkLst>
        <pc:spChg chg="mod">
          <ac:chgData name="THÚY LÃM" userId="8f28d2d91ac248ae" providerId="LiveId" clId="{259EE207-19D4-4035-89F2-8D9C7BF41B3B}" dt="2024-08-05T14:54:14.627" v="3012" actId="20577"/>
          <ac:spMkLst>
            <pc:docMk/>
            <pc:sldMk cId="3772663836" sldId="1273"/>
            <ac:spMk id="7" creationId="{C46C3A2B-836F-E2EC-82D9-89AF8BB18F90}"/>
          </ac:spMkLst>
        </pc:spChg>
        <pc:graphicFrameChg chg="mod">
          <ac:chgData name="THÚY LÃM" userId="8f28d2d91ac248ae" providerId="LiveId" clId="{259EE207-19D4-4035-89F2-8D9C7BF41B3B}" dt="2024-08-05T14:53:11.244" v="3004" actId="20577"/>
          <ac:graphicFrameMkLst>
            <pc:docMk/>
            <pc:sldMk cId="3772663836" sldId="1273"/>
            <ac:graphicFrameMk id="10" creationId="{CDEE18B7-69D6-9C14-5874-11155FF24C2B}"/>
          </ac:graphicFrameMkLst>
        </pc:graphicFrameChg>
      </pc:sldChg>
      <pc:sldChg chg="modSp mod">
        <pc:chgData name="THÚY LÃM" userId="8f28d2d91ac248ae" providerId="LiveId" clId="{259EE207-19D4-4035-89F2-8D9C7BF41B3B}" dt="2024-08-03T04:01:44.632" v="15" actId="20577"/>
        <pc:sldMkLst>
          <pc:docMk/>
          <pc:sldMk cId="2418208485" sldId="1274"/>
        </pc:sldMkLst>
        <pc:spChg chg="mod">
          <ac:chgData name="THÚY LÃM" userId="8f28d2d91ac248ae" providerId="LiveId" clId="{259EE207-19D4-4035-89F2-8D9C7BF41B3B}" dt="2024-08-03T04:01:18.345" v="11" actId="20577"/>
          <ac:spMkLst>
            <pc:docMk/>
            <pc:sldMk cId="2418208485" sldId="1274"/>
            <ac:spMk id="5" creationId="{CBCE63D3-B5E7-49C4-B3B8-5FCEC67BC574}"/>
          </ac:spMkLst>
        </pc:spChg>
        <pc:graphicFrameChg chg="mod">
          <ac:chgData name="THÚY LÃM" userId="8f28d2d91ac248ae" providerId="LiveId" clId="{259EE207-19D4-4035-89F2-8D9C7BF41B3B}" dt="2024-08-03T04:01:44.632" v="15" actId="20577"/>
          <ac:graphicFrameMkLst>
            <pc:docMk/>
            <pc:sldMk cId="2418208485" sldId="1274"/>
            <ac:graphicFrameMk id="9" creationId="{8314F860-1933-43A3-B78C-8EAB04B76043}"/>
          </ac:graphicFrameMkLst>
        </pc:graphicFrameChg>
      </pc:sldChg>
      <pc:sldChg chg="modSp mod">
        <pc:chgData name="THÚY LÃM" userId="8f28d2d91ac248ae" providerId="LiveId" clId="{259EE207-19D4-4035-89F2-8D9C7BF41B3B}" dt="2024-08-06T03:18:03.809" v="3960" actId="20577"/>
        <pc:sldMkLst>
          <pc:docMk/>
          <pc:sldMk cId="3126844950" sldId="1275"/>
        </pc:sldMkLst>
        <pc:spChg chg="mod">
          <ac:chgData name="THÚY LÃM" userId="8f28d2d91ac248ae" providerId="LiveId" clId="{259EE207-19D4-4035-89F2-8D9C7BF41B3B}" dt="2024-08-06T03:18:03.809" v="3960" actId="20577"/>
          <ac:spMkLst>
            <pc:docMk/>
            <pc:sldMk cId="3126844950" sldId="1275"/>
            <ac:spMk id="2" creationId="{C96D4A14-034F-FE9D-F3E6-BDA9CDA00AC8}"/>
          </ac:spMkLst>
        </pc:spChg>
        <pc:spChg chg="mod">
          <ac:chgData name="THÚY LÃM" userId="8f28d2d91ac248ae" providerId="LiveId" clId="{259EE207-19D4-4035-89F2-8D9C7BF41B3B}" dt="2024-08-06T01:10:44.122" v="3823" actId="20577"/>
          <ac:spMkLst>
            <pc:docMk/>
            <pc:sldMk cId="3126844950" sldId="1275"/>
            <ac:spMk id="3" creationId="{01CE4CD8-56EF-CEA8-1F2A-CE512A08B305}"/>
          </ac:spMkLst>
        </pc:spChg>
      </pc:sldChg>
      <pc:sldChg chg="modSp mod">
        <pc:chgData name="THÚY LÃM" userId="8f28d2d91ac248ae" providerId="LiveId" clId="{259EE207-19D4-4035-89F2-8D9C7BF41B3B}" dt="2024-08-05T13:55:37.608" v="1675" actId="207"/>
        <pc:sldMkLst>
          <pc:docMk/>
          <pc:sldMk cId="1765397240" sldId="1279"/>
        </pc:sldMkLst>
        <pc:spChg chg="mod">
          <ac:chgData name="THÚY LÃM" userId="8f28d2d91ac248ae" providerId="LiveId" clId="{259EE207-19D4-4035-89F2-8D9C7BF41B3B}" dt="2024-08-05T13:55:37.608" v="1675" actId="207"/>
          <ac:spMkLst>
            <pc:docMk/>
            <pc:sldMk cId="1765397240" sldId="1279"/>
            <ac:spMk id="3" creationId="{0D4BB4EC-AC48-328F-6116-F9A281DA4515}"/>
          </ac:spMkLst>
        </pc:spChg>
        <pc:spChg chg="mod">
          <ac:chgData name="THÚY LÃM" userId="8f28d2d91ac248ae" providerId="LiveId" clId="{259EE207-19D4-4035-89F2-8D9C7BF41B3B}" dt="2024-08-03T04:16:47.638" v="109" actId="20577"/>
          <ac:spMkLst>
            <pc:docMk/>
            <pc:sldMk cId="1765397240" sldId="1279"/>
            <ac:spMk id="6" creationId="{7DA5881C-6377-1EF6-FF19-81404C7C0ACD}"/>
          </ac:spMkLst>
        </pc:spChg>
      </pc:sldChg>
      <pc:sldChg chg="modSp del">
        <pc:chgData name="THÚY LÃM" userId="8f28d2d91ac248ae" providerId="LiveId" clId="{259EE207-19D4-4035-89F2-8D9C7BF41B3B}" dt="2024-08-05T15:41:00.169" v="3680" actId="47"/>
        <pc:sldMkLst>
          <pc:docMk/>
          <pc:sldMk cId="1251285459" sldId="1280"/>
        </pc:sldMkLst>
        <pc:graphicFrameChg chg="mod">
          <ac:chgData name="THÚY LÃM" userId="8f28d2d91ac248ae" providerId="LiveId" clId="{259EE207-19D4-4035-89F2-8D9C7BF41B3B}" dt="2024-08-05T15:09:09.918" v="3039" actId="20577"/>
          <ac:graphicFrameMkLst>
            <pc:docMk/>
            <pc:sldMk cId="1251285459" sldId="1280"/>
            <ac:graphicFrameMk id="12" creationId="{125AEC3B-8BC4-6085-D1F7-43B02A9E3B7F}"/>
          </ac:graphicFrameMkLst>
        </pc:graphicFrameChg>
      </pc:sldChg>
      <pc:sldChg chg="del">
        <pc:chgData name="THÚY LÃM" userId="8f28d2d91ac248ae" providerId="LiveId" clId="{259EE207-19D4-4035-89F2-8D9C7BF41B3B}" dt="2024-08-05T15:41:15.759" v="3681" actId="47"/>
        <pc:sldMkLst>
          <pc:docMk/>
          <pc:sldMk cId="2386193979" sldId="1281"/>
        </pc:sldMkLst>
      </pc:sldChg>
      <pc:sldChg chg="modSp">
        <pc:chgData name="THÚY LÃM" userId="8f28d2d91ac248ae" providerId="LiveId" clId="{259EE207-19D4-4035-89F2-8D9C7BF41B3B}" dt="2024-08-05T15:11:08.254" v="3072" actId="20577"/>
        <pc:sldMkLst>
          <pc:docMk/>
          <pc:sldMk cId="1779349261" sldId="1282"/>
        </pc:sldMkLst>
        <pc:graphicFrameChg chg="mod">
          <ac:chgData name="THÚY LÃM" userId="8f28d2d91ac248ae" providerId="LiveId" clId="{259EE207-19D4-4035-89F2-8D9C7BF41B3B}" dt="2024-08-05T15:11:08.254" v="3072" actId="20577"/>
          <ac:graphicFrameMkLst>
            <pc:docMk/>
            <pc:sldMk cId="1779349261" sldId="1282"/>
            <ac:graphicFrameMk id="5" creationId="{4FCAF653-C3CF-C07F-2258-A20349CED274}"/>
          </ac:graphicFrameMkLst>
        </pc:graphicFrameChg>
      </pc:sldChg>
      <pc:sldChg chg="add del">
        <pc:chgData name="THÚY LÃM" userId="8f28d2d91ac248ae" providerId="LiveId" clId="{259EE207-19D4-4035-89F2-8D9C7BF41B3B}" dt="2024-08-05T15:16:03.913" v="3117" actId="47"/>
        <pc:sldMkLst>
          <pc:docMk/>
          <pc:sldMk cId="3255544885" sldId="1283"/>
        </pc:sldMkLst>
      </pc:sldChg>
      <pc:sldChg chg="modSp mod">
        <pc:chgData name="THÚY LÃM" userId="8f28d2d91ac248ae" providerId="LiveId" clId="{259EE207-19D4-4035-89F2-8D9C7BF41B3B}" dt="2024-08-05T15:30:25.897" v="3561" actId="27636"/>
        <pc:sldMkLst>
          <pc:docMk/>
          <pc:sldMk cId="1435011173" sldId="1285"/>
        </pc:sldMkLst>
        <pc:spChg chg="mod">
          <ac:chgData name="THÚY LÃM" userId="8f28d2d91ac248ae" providerId="LiveId" clId="{259EE207-19D4-4035-89F2-8D9C7BF41B3B}" dt="2024-08-05T15:30:25.897" v="3561" actId="27636"/>
          <ac:spMkLst>
            <pc:docMk/>
            <pc:sldMk cId="1435011173" sldId="1285"/>
            <ac:spMk id="3" creationId="{2EC7F041-8B70-E1A0-3CD7-F4394F6545FF}"/>
          </ac:spMkLst>
        </pc:spChg>
      </pc:sldChg>
      <pc:sldChg chg="modSp mod">
        <pc:chgData name="THÚY LÃM" userId="8f28d2d91ac248ae" providerId="LiveId" clId="{259EE207-19D4-4035-89F2-8D9C7BF41B3B}" dt="2024-08-06T03:17:43.413" v="3936" actId="14100"/>
        <pc:sldMkLst>
          <pc:docMk/>
          <pc:sldMk cId="2896818617" sldId="1286"/>
        </pc:sldMkLst>
        <pc:spChg chg="mod">
          <ac:chgData name="THÚY LÃM" userId="8f28d2d91ac248ae" providerId="LiveId" clId="{259EE207-19D4-4035-89F2-8D9C7BF41B3B}" dt="2024-08-06T03:17:43.413" v="3936" actId="14100"/>
          <ac:spMkLst>
            <pc:docMk/>
            <pc:sldMk cId="2896818617" sldId="1286"/>
            <ac:spMk id="3" creationId="{C9A5699D-6FEC-7F55-5BA1-D937E0BDF01A}"/>
          </ac:spMkLst>
        </pc:spChg>
      </pc:sldChg>
      <pc:sldChg chg="modSp mod">
        <pc:chgData name="THÚY LÃM" userId="8f28d2d91ac248ae" providerId="LiveId" clId="{259EE207-19D4-4035-89F2-8D9C7BF41B3B}" dt="2024-08-05T13:06:08.315" v="1287" actId="2711"/>
        <pc:sldMkLst>
          <pc:docMk/>
          <pc:sldMk cId="2205479243" sldId="1289"/>
        </pc:sldMkLst>
        <pc:spChg chg="mod">
          <ac:chgData name="THÚY LÃM" userId="8f28d2d91ac248ae" providerId="LiveId" clId="{259EE207-19D4-4035-89F2-8D9C7BF41B3B}" dt="2024-08-05T13:06:08.315" v="1287" actId="2711"/>
          <ac:spMkLst>
            <pc:docMk/>
            <pc:sldMk cId="2205479243" sldId="1289"/>
            <ac:spMk id="3" creationId="{B9DE3A11-3F12-0F0C-A1D7-7A6DB8BEE90A}"/>
          </ac:spMkLst>
        </pc:spChg>
        <pc:spChg chg="mod">
          <ac:chgData name="THÚY LÃM" userId="8f28d2d91ac248ae" providerId="LiveId" clId="{259EE207-19D4-4035-89F2-8D9C7BF41B3B}" dt="2024-08-03T04:16:33.956" v="101" actId="20577"/>
          <ac:spMkLst>
            <pc:docMk/>
            <pc:sldMk cId="2205479243" sldId="1289"/>
            <ac:spMk id="6" creationId="{2F0B0EE2-C97F-B298-2C5D-DBDD44DA633C}"/>
          </ac:spMkLst>
        </pc:spChg>
      </pc:sldChg>
      <pc:sldChg chg="modSp mod ord">
        <pc:chgData name="THÚY LÃM" userId="8f28d2d91ac248ae" providerId="LiveId" clId="{259EE207-19D4-4035-89F2-8D9C7BF41B3B}" dt="2024-08-05T14:25:14.927" v="2549"/>
        <pc:sldMkLst>
          <pc:docMk/>
          <pc:sldMk cId="2265682235" sldId="1290"/>
        </pc:sldMkLst>
        <pc:spChg chg="mod">
          <ac:chgData name="THÚY LÃM" userId="8f28d2d91ac248ae" providerId="LiveId" clId="{259EE207-19D4-4035-89F2-8D9C7BF41B3B}" dt="2024-08-05T14:17:17.022" v="2124" actId="20577"/>
          <ac:spMkLst>
            <pc:docMk/>
            <pc:sldMk cId="2265682235" sldId="1290"/>
            <ac:spMk id="3" creationId="{14BEF661-178F-0E18-8990-E81C858FFED1}"/>
          </ac:spMkLst>
        </pc:spChg>
      </pc:sldChg>
      <pc:sldChg chg="modSp mod">
        <pc:chgData name="THÚY LÃM" userId="8f28d2d91ac248ae" providerId="LiveId" clId="{259EE207-19D4-4035-89F2-8D9C7BF41B3B}" dt="2024-08-05T14:12:45.389" v="1905" actId="207"/>
        <pc:sldMkLst>
          <pc:docMk/>
          <pc:sldMk cId="653256058" sldId="1292"/>
        </pc:sldMkLst>
        <pc:spChg chg="mod">
          <ac:chgData name="THÚY LÃM" userId="8f28d2d91ac248ae" providerId="LiveId" clId="{259EE207-19D4-4035-89F2-8D9C7BF41B3B}" dt="2024-08-05T14:12:45.389" v="1905" actId="207"/>
          <ac:spMkLst>
            <pc:docMk/>
            <pc:sldMk cId="653256058" sldId="1292"/>
            <ac:spMk id="3" creationId="{65AFD66D-A60A-E2BA-4843-4B718DD91366}"/>
          </ac:spMkLst>
        </pc:spChg>
      </pc:sldChg>
      <pc:sldChg chg="addSp delSp modSp mod ord">
        <pc:chgData name="THÚY LÃM" userId="8f28d2d91ac248ae" providerId="LiveId" clId="{259EE207-19D4-4035-89F2-8D9C7BF41B3B}" dt="2024-08-06T00:41:21.019" v="3719" actId="27636"/>
        <pc:sldMkLst>
          <pc:docMk/>
          <pc:sldMk cId="4186214824" sldId="1293"/>
        </pc:sldMkLst>
        <pc:spChg chg="mod">
          <ac:chgData name="THÚY LÃM" userId="8f28d2d91ac248ae" providerId="LiveId" clId="{259EE207-19D4-4035-89F2-8D9C7BF41B3B}" dt="2024-08-06T00:41:21.019" v="3719" actId="27636"/>
          <ac:spMkLst>
            <pc:docMk/>
            <pc:sldMk cId="4186214824" sldId="1293"/>
            <ac:spMk id="3" creationId="{3E3279CF-D2D3-723D-0567-DC896493BF99}"/>
          </ac:spMkLst>
        </pc:spChg>
        <pc:picChg chg="add del mod">
          <ac:chgData name="THÚY LÃM" userId="8f28d2d91ac248ae" providerId="LiveId" clId="{259EE207-19D4-4035-89F2-8D9C7BF41B3B}" dt="2024-08-06T00:39:41.022" v="3693" actId="478"/>
          <ac:picMkLst>
            <pc:docMk/>
            <pc:sldMk cId="4186214824" sldId="1293"/>
            <ac:picMk id="5" creationId="{A79F1E83-502F-2459-7043-3F4559E3AD9A}"/>
          </ac:picMkLst>
        </pc:picChg>
      </pc:sldChg>
      <pc:sldChg chg="modSp">
        <pc:chgData name="THÚY LÃM" userId="8f28d2d91ac248ae" providerId="LiveId" clId="{259EE207-19D4-4035-89F2-8D9C7BF41B3B}" dt="2024-08-03T04:18:35.810" v="114"/>
        <pc:sldMkLst>
          <pc:docMk/>
          <pc:sldMk cId="3520634714" sldId="1297"/>
        </pc:sldMkLst>
        <pc:graphicFrameChg chg="mod">
          <ac:chgData name="THÚY LÃM" userId="8f28d2d91ac248ae" providerId="LiveId" clId="{259EE207-19D4-4035-89F2-8D9C7BF41B3B}" dt="2024-08-03T04:18:35.810" v="114"/>
          <ac:graphicFrameMkLst>
            <pc:docMk/>
            <pc:sldMk cId="3520634714" sldId="1297"/>
            <ac:graphicFrameMk id="5" creationId="{A7856EF9-17C3-7896-5957-A119A1C3DD34}"/>
          </ac:graphicFrameMkLst>
        </pc:graphicFrameChg>
      </pc:sldChg>
      <pc:sldChg chg="modSp mod">
        <pc:chgData name="THÚY LÃM" userId="8f28d2d91ac248ae" providerId="LiveId" clId="{259EE207-19D4-4035-89F2-8D9C7BF41B3B}" dt="2024-08-05T15:23:21.673" v="3430" actId="20577"/>
        <pc:sldMkLst>
          <pc:docMk/>
          <pc:sldMk cId="2544487857" sldId="1298"/>
        </pc:sldMkLst>
        <pc:spChg chg="mod">
          <ac:chgData name="THÚY LÃM" userId="8f28d2d91ac248ae" providerId="LiveId" clId="{259EE207-19D4-4035-89F2-8D9C7BF41B3B}" dt="2024-08-05T15:23:21.673" v="3430" actId="20577"/>
          <ac:spMkLst>
            <pc:docMk/>
            <pc:sldMk cId="2544487857" sldId="1298"/>
            <ac:spMk id="2" creationId="{1A4804D8-4D92-02C2-25C7-E5C07C53AD2D}"/>
          </ac:spMkLst>
        </pc:spChg>
        <pc:spChg chg="mod">
          <ac:chgData name="THÚY LÃM" userId="8f28d2d91ac248ae" providerId="LiveId" clId="{259EE207-19D4-4035-89F2-8D9C7BF41B3B}" dt="2024-08-05T15:23:08.221" v="3429" actId="20577"/>
          <ac:spMkLst>
            <pc:docMk/>
            <pc:sldMk cId="2544487857" sldId="1298"/>
            <ac:spMk id="3" creationId="{994805B9-8FCB-927E-E5BA-294675E7F2D7}"/>
          </ac:spMkLst>
        </pc:spChg>
      </pc:sldChg>
      <pc:sldChg chg="addSp delSp modSp mod">
        <pc:chgData name="THÚY LÃM" userId="8f28d2d91ac248ae" providerId="LiveId" clId="{259EE207-19D4-4035-89F2-8D9C7BF41B3B}" dt="2024-08-05T14:23:55.977" v="2542"/>
        <pc:sldMkLst>
          <pc:docMk/>
          <pc:sldMk cId="1515240814" sldId="1299"/>
        </pc:sldMkLst>
        <pc:spChg chg="add mod">
          <ac:chgData name="THÚY LÃM" userId="8f28d2d91ac248ae" providerId="LiveId" clId="{259EE207-19D4-4035-89F2-8D9C7BF41B3B}" dt="2024-08-05T14:23:55.977" v="2542"/>
          <ac:spMkLst>
            <pc:docMk/>
            <pc:sldMk cId="1515240814" sldId="1299"/>
            <ac:spMk id="2" creationId="{254A50D3-4BF3-3202-A732-7B489DB06787}"/>
          </ac:spMkLst>
        </pc:spChg>
        <pc:spChg chg="mod">
          <ac:chgData name="THÚY LÃM" userId="8f28d2d91ac248ae" providerId="LiveId" clId="{259EE207-19D4-4035-89F2-8D9C7BF41B3B}" dt="2024-08-05T14:23:09.677" v="2473" actId="21"/>
          <ac:spMkLst>
            <pc:docMk/>
            <pc:sldMk cId="1515240814" sldId="1299"/>
            <ac:spMk id="3" creationId="{FA0B74AA-59B9-4A4C-A2DE-F306230D3A22}"/>
          </ac:spMkLst>
        </pc:spChg>
        <pc:spChg chg="del">
          <ac:chgData name="THÚY LÃM" userId="8f28d2d91ac248ae" providerId="LiveId" clId="{259EE207-19D4-4035-89F2-8D9C7BF41B3B}" dt="2024-08-05T14:23:55.578" v="2541" actId="478"/>
          <ac:spMkLst>
            <pc:docMk/>
            <pc:sldMk cId="1515240814" sldId="1299"/>
            <ac:spMk id="6" creationId="{2F03E8AF-85C9-670D-0005-ADD83BF17960}"/>
          </ac:spMkLst>
        </pc:spChg>
      </pc:sldChg>
      <pc:sldChg chg="modSp mod ord">
        <pc:chgData name="THÚY LÃM" userId="8f28d2d91ac248ae" providerId="LiveId" clId="{259EE207-19D4-4035-89F2-8D9C7BF41B3B}" dt="2024-08-05T14:46:40.158" v="2831"/>
        <pc:sldMkLst>
          <pc:docMk/>
          <pc:sldMk cId="1932633049" sldId="1300"/>
        </pc:sldMkLst>
        <pc:spChg chg="mod">
          <ac:chgData name="THÚY LÃM" userId="8f28d2d91ac248ae" providerId="LiveId" clId="{259EE207-19D4-4035-89F2-8D9C7BF41B3B}" dt="2024-08-05T14:46:00.856" v="2824" actId="14100"/>
          <ac:spMkLst>
            <pc:docMk/>
            <pc:sldMk cId="1932633049" sldId="1300"/>
            <ac:spMk id="3" creationId="{498C7278-04F2-5E87-B284-06BF78E6F909}"/>
          </ac:spMkLst>
        </pc:spChg>
      </pc:sldChg>
      <pc:sldChg chg="ord">
        <pc:chgData name="THÚY LÃM" userId="8f28d2d91ac248ae" providerId="LiveId" clId="{259EE207-19D4-4035-89F2-8D9C7BF41B3B}" dt="2024-08-05T14:47:22.782" v="2834"/>
        <pc:sldMkLst>
          <pc:docMk/>
          <pc:sldMk cId="183327010" sldId="1301"/>
        </pc:sldMkLst>
      </pc:sldChg>
      <pc:sldChg chg="ord">
        <pc:chgData name="THÚY LÃM" userId="8f28d2d91ac248ae" providerId="LiveId" clId="{259EE207-19D4-4035-89F2-8D9C7BF41B3B}" dt="2024-08-05T14:46:21.600" v="2829"/>
        <pc:sldMkLst>
          <pc:docMk/>
          <pc:sldMk cId="3784248972" sldId="1899"/>
        </pc:sldMkLst>
      </pc:sldChg>
      <pc:sldChg chg="del">
        <pc:chgData name="THÚY LÃM" userId="8f28d2d91ac248ae" providerId="LiveId" clId="{259EE207-19D4-4035-89F2-8D9C7BF41B3B}" dt="2024-08-05T14:46:52.031" v="2832" actId="47"/>
        <pc:sldMkLst>
          <pc:docMk/>
          <pc:sldMk cId="2386464935" sldId="1960"/>
        </pc:sldMkLst>
      </pc:sldChg>
      <pc:sldChg chg="del">
        <pc:chgData name="THÚY LÃM" userId="8f28d2d91ac248ae" providerId="LiveId" clId="{259EE207-19D4-4035-89F2-8D9C7BF41B3B}" dt="2024-08-05T14:44:02.505" v="2812" actId="47"/>
        <pc:sldMkLst>
          <pc:docMk/>
          <pc:sldMk cId="3806357694" sldId="1975"/>
        </pc:sldMkLst>
      </pc:sldChg>
      <pc:sldChg chg="addSp modSp add ord">
        <pc:chgData name="THÚY LÃM" userId="8f28d2d91ac248ae" providerId="LiveId" clId="{259EE207-19D4-4035-89F2-8D9C7BF41B3B}" dt="2024-08-06T03:07:03.589" v="3824" actId="20577"/>
        <pc:sldMkLst>
          <pc:docMk/>
          <pc:sldMk cId="2716798838" sldId="1988"/>
        </pc:sldMkLst>
        <pc:spChg chg="mod">
          <ac:chgData name="THÚY LÃM" userId="8f28d2d91ac248ae" providerId="LiveId" clId="{259EE207-19D4-4035-89F2-8D9C7BF41B3B}" dt="2024-08-06T03:07:03.589" v="3824" actId="20577"/>
          <ac:spMkLst>
            <pc:docMk/>
            <pc:sldMk cId="2716798838" sldId="1988"/>
            <ac:spMk id="4" creationId="{DAA0DDD8-54F6-9630-8CB5-2351F329E662}"/>
          </ac:spMkLst>
        </pc:spChg>
        <pc:picChg chg="add mod">
          <ac:chgData name="THÚY LÃM" userId="8f28d2d91ac248ae" providerId="LiveId" clId="{259EE207-19D4-4035-89F2-8D9C7BF41B3B}" dt="2024-08-06T01:06:45.754" v="3801"/>
          <ac:picMkLst>
            <pc:docMk/>
            <pc:sldMk cId="2716798838" sldId="1988"/>
            <ac:picMk id="2" creationId="{F296FCBA-0619-FA36-7D9E-08BDFCDB8B9A}"/>
          </ac:picMkLst>
        </pc:picChg>
      </pc:sldChg>
      <pc:sldChg chg="addSp delSp modSp add del mod addAnim delAnim modAnim">
        <pc:chgData name="THÚY LÃM" userId="8f28d2d91ac248ae" providerId="LiveId" clId="{259EE207-19D4-4035-89F2-8D9C7BF41B3B}" dt="2024-08-05T14:48:11.126" v="2836" actId="2696"/>
        <pc:sldMkLst>
          <pc:docMk/>
          <pc:sldMk cId="1605275372" sldId="1990"/>
        </pc:sldMkLst>
        <pc:spChg chg="add mod">
          <ac:chgData name="THÚY LÃM" userId="8f28d2d91ac248ae" providerId="LiveId" clId="{259EE207-19D4-4035-89F2-8D9C7BF41B3B}" dt="2024-08-05T13:56:39.280" v="1676"/>
          <ac:spMkLst>
            <pc:docMk/>
            <pc:sldMk cId="1605275372" sldId="1990"/>
            <ac:spMk id="2" creationId="{1D669C61-0728-7C68-AD2C-5873E6E22747}"/>
          </ac:spMkLst>
        </pc:spChg>
        <pc:spChg chg="mod">
          <ac:chgData name="THÚY LÃM" userId="8f28d2d91ac248ae" providerId="LiveId" clId="{259EE207-19D4-4035-89F2-8D9C7BF41B3B}" dt="2024-08-05T14:13:16.800" v="1906" actId="207"/>
          <ac:spMkLst>
            <pc:docMk/>
            <pc:sldMk cId="1605275372" sldId="1990"/>
            <ac:spMk id="4" creationId="{E6CA12F8-4C5A-C4B3-0EDA-5ADC160AC591}"/>
          </ac:spMkLst>
        </pc:spChg>
        <pc:spChg chg="add mod">
          <ac:chgData name="THÚY LÃM" userId="8f28d2d91ac248ae" providerId="LiveId" clId="{259EE207-19D4-4035-89F2-8D9C7BF41B3B}" dt="2024-08-05T14:09:34.228" v="1879" actId="255"/>
          <ac:spMkLst>
            <pc:docMk/>
            <pc:sldMk cId="1605275372" sldId="1990"/>
            <ac:spMk id="5" creationId="{93C0414A-B65E-A1BD-6FA6-6D1D9680F268}"/>
          </ac:spMkLst>
        </pc:spChg>
        <pc:spChg chg="del">
          <ac:chgData name="THÚY LÃM" userId="8f28d2d91ac248ae" providerId="LiveId" clId="{259EE207-19D4-4035-89F2-8D9C7BF41B3B}" dt="2024-08-05T14:08:12.845" v="1841" actId="478"/>
          <ac:spMkLst>
            <pc:docMk/>
            <pc:sldMk cId="1605275372" sldId="1990"/>
            <ac:spMk id="7" creationId="{2AFC4CAF-8A6A-7B1D-8CF7-C6AD8097730B}"/>
          </ac:spMkLst>
        </pc:spChg>
        <pc:spChg chg="add del">
          <ac:chgData name="THÚY LÃM" userId="8f28d2d91ac248ae" providerId="LiveId" clId="{259EE207-19D4-4035-89F2-8D9C7BF41B3B}" dt="2024-08-05T14:08:16.563" v="1842" actId="478"/>
          <ac:spMkLst>
            <pc:docMk/>
            <pc:sldMk cId="1605275372" sldId="1990"/>
            <ac:spMk id="8" creationId="{5BF0F40C-47E8-9295-8074-8845B665114A}"/>
          </ac:spMkLst>
        </pc:spChg>
        <pc:spChg chg="add del mod">
          <ac:chgData name="THÚY LÃM" userId="8f28d2d91ac248ae" providerId="LiveId" clId="{259EE207-19D4-4035-89F2-8D9C7BF41B3B}" dt="2024-08-05T14:07:53.399" v="1839" actId="478"/>
          <ac:spMkLst>
            <pc:docMk/>
            <pc:sldMk cId="1605275372" sldId="1990"/>
            <ac:spMk id="9" creationId="{BD7078F3-96C4-342D-9D98-24AAB8DE45A3}"/>
          </ac:spMkLst>
        </pc:spChg>
        <pc:spChg chg="del mod">
          <ac:chgData name="THÚY LÃM" userId="8f28d2d91ac248ae" providerId="LiveId" clId="{259EE207-19D4-4035-89F2-8D9C7BF41B3B}" dt="2024-08-05T13:44:21.924" v="1650" actId="478"/>
          <ac:spMkLst>
            <pc:docMk/>
            <pc:sldMk cId="1605275372" sldId="1990"/>
            <ac:spMk id="15" creationId="{523C5D0F-4075-7752-9A5B-EF8736F01D8A}"/>
          </ac:spMkLst>
        </pc:spChg>
      </pc:sldChg>
      <pc:sldChg chg="addSp delSp modSp add mod">
        <pc:chgData name="THÚY LÃM" userId="8f28d2d91ac248ae" providerId="LiveId" clId="{259EE207-19D4-4035-89F2-8D9C7BF41B3B}" dt="2024-08-05T14:54:05.844" v="3008" actId="20577"/>
        <pc:sldMkLst>
          <pc:docMk/>
          <pc:sldMk cId="2159620611" sldId="1990"/>
        </pc:sldMkLst>
        <pc:spChg chg="del">
          <ac:chgData name="THÚY LÃM" userId="8f28d2d91ac248ae" providerId="LiveId" clId="{259EE207-19D4-4035-89F2-8D9C7BF41B3B}" dt="2024-08-05T14:48:53.059" v="2842" actId="478"/>
          <ac:spMkLst>
            <pc:docMk/>
            <pc:sldMk cId="2159620611" sldId="1990"/>
            <ac:spMk id="2" creationId="{1D669C61-0728-7C68-AD2C-5873E6E22747}"/>
          </ac:spMkLst>
        </pc:spChg>
        <pc:spChg chg="add del mod">
          <ac:chgData name="THÚY LÃM" userId="8f28d2d91ac248ae" providerId="LiveId" clId="{259EE207-19D4-4035-89F2-8D9C7BF41B3B}" dt="2024-08-05T14:48:56.581" v="2844" actId="478"/>
          <ac:spMkLst>
            <pc:docMk/>
            <pc:sldMk cId="2159620611" sldId="1990"/>
            <ac:spMk id="6" creationId="{1D86D046-AF91-E5C0-2B96-46BAEB7ED414}"/>
          </ac:spMkLst>
        </pc:spChg>
        <pc:spChg chg="add mod">
          <ac:chgData name="THÚY LÃM" userId="8f28d2d91ac248ae" providerId="LiveId" clId="{259EE207-19D4-4035-89F2-8D9C7BF41B3B}" dt="2024-08-05T14:54:05.844" v="3008" actId="20577"/>
          <ac:spMkLst>
            <pc:docMk/>
            <pc:sldMk cId="2159620611" sldId="1990"/>
            <ac:spMk id="7" creationId="{3932F5FA-830F-5286-0D57-6BE9453722AD}"/>
          </ac:spMkLst>
        </pc:spChg>
      </pc:sldChg>
      <pc:sldChg chg="addSp delSp modSp add mod ord">
        <pc:chgData name="THÚY LÃM" userId="8f28d2d91ac248ae" providerId="LiveId" clId="{259EE207-19D4-4035-89F2-8D9C7BF41B3B}" dt="2024-08-05T14:44:15.013" v="2814"/>
        <pc:sldMkLst>
          <pc:docMk/>
          <pc:sldMk cId="2934115865" sldId="1993"/>
        </pc:sldMkLst>
        <pc:spChg chg="mod">
          <ac:chgData name="THÚY LÃM" userId="8f28d2d91ac248ae" providerId="LiveId" clId="{259EE207-19D4-4035-89F2-8D9C7BF41B3B}" dt="2024-08-05T14:42:47.394" v="2802" actId="255"/>
          <ac:spMkLst>
            <pc:docMk/>
            <pc:sldMk cId="2934115865" sldId="1993"/>
            <ac:spMk id="2" creationId="{FDEA1F28-C9F5-4C96-A2E2-F34DCCCD38E6}"/>
          </ac:spMkLst>
        </pc:spChg>
        <pc:spChg chg="add del">
          <ac:chgData name="THÚY LÃM" userId="8f28d2d91ac248ae" providerId="LiveId" clId="{259EE207-19D4-4035-89F2-8D9C7BF41B3B}" dt="2024-08-03T04:41:04.927" v="683" actId="22"/>
          <ac:spMkLst>
            <pc:docMk/>
            <pc:sldMk cId="2934115865" sldId="1993"/>
            <ac:spMk id="6" creationId="{C499F295-F41B-9371-4625-6BADE2960819}"/>
          </ac:spMkLst>
        </pc:spChg>
        <pc:spChg chg="add del mod">
          <ac:chgData name="THÚY LÃM" userId="8f28d2d91ac248ae" providerId="LiveId" clId="{259EE207-19D4-4035-89F2-8D9C7BF41B3B}" dt="2024-08-05T14:42:13.404" v="2797" actId="478"/>
          <ac:spMkLst>
            <pc:docMk/>
            <pc:sldMk cId="2934115865" sldId="1993"/>
            <ac:spMk id="7" creationId="{0F1406F3-0BEE-DEFC-4C42-87BB96C42417}"/>
          </ac:spMkLst>
        </pc:spChg>
        <pc:picChg chg="mod">
          <ac:chgData name="THÚY LÃM" userId="8f28d2d91ac248ae" providerId="LiveId" clId="{259EE207-19D4-4035-89F2-8D9C7BF41B3B}" dt="2024-08-05T14:42:17.177" v="2798" actId="1076"/>
          <ac:picMkLst>
            <pc:docMk/>
            <pc:sldMk cId="2934115865" sldId="1993"/>
            <ac:picMk id="5" creationId="{B6489D7C-27A5-4BCE-9DAD-40A9475690CD}"/>
          </ac:picMkLst>
        </pc:picChg>
        <pc:picChg chg="del">
          <ac:chgData name="THÚY LÃM" userId="8f28d2d91ac248ae" providerId="LiveId" clId="{259EE207-19D4-4035-89F2-8D9C7BF41B3B}" dt="2024-08-03T04:40:58.288" v="681" actId="478"/>
          <ac:picMkLst>
            <pc:docMk/>
            <pc:sldMk cId="2934115865" sldId="1993"/>
            <ac:picMk id="8" creationId="{ED324CC2-B00A-42BE-8413-AC0379C6E95D}"/>
          </ac:picMkLst>
        </pc:picChg>
      </pc:sldChg>
      <pc:sldChg chg="modSp add del mod">
        <pc:chgData name="THÚY LÃM" userId="8f28d2d91ac248ae" providerId="LiveId" clId="{259EE207-19D4-4035-89F2-8D9C7BF41B3B}" dt="2024-08-05T14:46:08.557" v="2825" actId="47"/>
        <pc:sldMkLst>
          <pc:docMk/>
          <pc:sldMk cId="1814121292" sldId="1994"/>
        </pc:sldMkLst>
        <pc:spChg chg="mod">
          <ac:chgData name="THÚY LÃM" userId="8f28d2d91ac248ae" providerId="LiveId" clId="{259EE207-19D4-4035-89F2-8D9C7BF41B3B}" dt="2024-08-05T13:54:42.998" v="1671" actId="1076"/>
          <ac:spMkLst>
            <pc:docMk/>
            <pc:sldMk cId="1814121292" sldId="1994"/>
            <ac:spMk id="2" creationId="{7737CC2F-E3FF-2647-1860-E1C076983E7B}"/>
          </ac:spMkLst>
        </pc:spChg>
      </pc:sldChg>
      <pc:sldChg chg="addSp delSp modSp add del mod">
        <pc:chgData name="THÚY LÃM" userId="8f28d2d91ac248ae" providerId="LiveId" clId="{259EE207-19D4-4035-89F2-8D9C7BF41B3B}" dt="2024-08-05T14:49:18.830" v="2845" actId="2696"/>
        <pc:sldMkLst>
          <pc:docMk/>
          <pc:sldMk cId="2998949545" sldId="1995"/>
        </pc:sldMkLst>
        <pc:spChg chg="add mod">
          <ac:chgData name="THÚY LÃM" userId="8f28d2d91ac248ae" providerId="LiveId" clId="{259EE207-19D4-4035-89F2-8D9C7BF41B3B}" dt="2024-08-05T14:12:28.101" v="1904" actId="207"/>
          <ac:spMkLst>
            <pc:docMk/>
            <pc:sldMk cId="2998949545" sldId="1995"/>
            <ac:spMk id="3" creationId="{C2624DE7-1840-3E4B-F716-85A3D6CF7C0A}"/>
          </ac:spMkLst>
        </pc:spChg>
        <pc:spChg chg="del">
          <ac:chgData name="THÚY LÃM" userId="8f28d2d91ac248ae" providerId="LiveId" clId="{259EE207-19D4-4035-89F2-8D9C7BF41B3B}" dt="2024-08-05T14:12:03.929" v="1900" actId="478"/>
          <ac:spMkLst>
            <pc:docMk/>
            <pc:sldMk cId="2998949545" sldId="1995"/>
            <ac:spMk id="9" creationId="{BD7078F3-96C4-342D-9D98-24AAB8DE45A3}"/>
          </ac:spMkLst>
        </pc:spChg>
        <pc:spChg chg="del">
          <ac:chgData name="THÚY LÃM" userId="8f28d2d91ac248ae" providerId="LiveId" clId="{259EE207-19D4-4035-89F2-8D9C7BF41B3B}" dt="2024-08-05T13:50:50.122" v="1668" actId="478"/>
          <ac:spMkLst>
            <pc:docMk/>
            <pc:sldMk cId="2998949545" sldId="1995"/>
            <ac:spMk id="15" creationId="{523C5D0F-4075-7752-9A5B-EF8736F01D8A}"/>
          </ac:spMkLst>
        </pc:spChg>
      </pc:sldChg>
      <pc:sldChg chg="add">
        <pc:chgData name="THÚY LÃM" userId="8f28d2d91ac248ae" providerId="LiveId" clId="{259EE207-19D4-4035-89F2-8D9C7BF41B3B}" dt="2024-08-05T14:49:37.769" v="2846"/>
        <pc:sldMkLst>
          <pc:docMk/>
          <pc:sldMk cId="3940544260" sldId="1995"/>
        </pc:sldMkLst>
      </pc:sldChg>
      <pc:sldChg chg="addSp modSp add mod ord">
        <pc:chgData name="THÚY LÃM" userId="8f28d2d91ac248ae" providerId="LiveId" clId="{259EE207-19D4-4035-89F2-8D9C7BF41B3B}" dt="2024-08-06T03:10:17.769" v="3826" actId="113"/>
        <pc:sldMkLst>
          <pc:docMk/>
          <pc:sldMk cId="4052464673" sldId="1999"/>
        </pc:sldMkLst>
        <pc:spChg chg="mod">
          <ac:chgData name="THÚY LÃM" userId="8f28d2d91ac248ae" providerId="LiveId" clId="{259EE207-19D4-4035-89F2-8D9C7BF41B3B}" dt="2024-08-06T03:10:17.769" v="3826" actId="113"/>
          <ac:spMkLst>
            <pc:docMk/>
            <pc:sldMk cId="4052464673" sldId="1999"/>
            <ac:spMk id="6" creationId="{76648E38-D124-6D31-84C0-011E324D46AF}"/>
          </ac:spMkLst>
        </pc:spChg>
        <pc:picChg chg="add mod">
          <ac:chgData name="THÚY LÃM" userId="8f28d2d91ac248ae" providerId="LiveId" clId="{259EE207-19D4-4035-89F2-8D9C7BF41B3B}" dt="2024-08-06T01:06:37.192" v="3800" actId="1076"/>
          <ac:picMkLst>
            <pc:docMk/>
            <pc:sldMk cId="4052464673" sldId="1999"/>
            <ac:picMk id="3" creationId="{36013DDC-D73A-BD48-8C7D-C67F4300ED2F}"/>
          </ac:picMkLst>
        </pc:picChg>
      </pc:sldChg>
      <pc:sldChg chg="addSp modSp add ord">
        <pc:chgData name="THÚY LÃM" userId="8f28d2d91ac248ae" providerId="LiveId" clId="{259EE207-19D4-4035-89F2-8D9C7BF41B3B}" dt="2024-08-05T14:00:05.097" v="1740"/>
        <pc:sldMkLst>
          <pc:docMk/>
          <pc:sldMk cId="2858749669" sldId="2000"/>
        </pc:sldMkLst>
        <pc:graphicFrameChg chg="add mod">
          <ac:chgData name="THÚY LÃM" userId="8f28d2d91ac248ae" providerId="LiveId" clId="{259EE207-19D4-4035-89F2-8D9C7BF41B3B}" dt="2024-08-05T13:46:06.222" v="1653"/>
          <ac:graphicFrameMkLst>
            <pc:docMk/>
            <pc:sldMk cId="2858749669" sldId="2000"/>
            <ac:graphicFrameMk id="2" creationId="{E54625B3-7C04-78CE-8B73-211A67C3FF63}"/>
          </ac:graphicFrameMkLst>
        </pc:graphicFrameChg>
      </pc:sldChg>
      <pc:sldChg chg="add ord">
        <pc:chgData name="THÚY LÃM" userId="8f28d2d91ac248ae" providerId="LiveId" clId="{259EE207-19D4-4035-89F2-8D9C7BF41B3B}" dt="2024-08-05T13:59:59.192" v="1738"/>
        <pc:sldMkLst>
          <pc:docMk/>
          <pc:sldMk cId="4198781714" sldId="2001"/>
        </pc:sldMkLst>
      </pc:sldChg>
      <pc:sldChg chg="addSp delSp modSp add mod">
        <pc:chgData name="THÚY LÃM" userId="8f28d2d91ac248ae" providerId="LiveId" clId="{259EE207-19D4-4035-89F2-8D9C7BF41B3B}" dt="2024-08-06T00:51:39.708" v="3792" actId="20577"/>
        <pc:sldMkLst>
          <pc:docMk/>
          <pc:sldMk cId="516160298" sldId="2005"/>
        </pc:sldMkLst>
        <pc:spChg chg="add del mod">
          <ac:chgData name="THÚY LÃM" userId="8f28d2d91ac248ae" providerId="LiveId" clId="{259EE207-19D4-4035-89F2-8D9C7BF41B3B}" dt="2024-08-06T00:51:39.708" v="3792" actId="20577"/>
          <ac:spMkLst>
            <pc:docMk/>
            <pc:sldMk cId="516160298" sldId="2005"/>
            <ac:spMk id="2" creationId="{AA2E52A2-FC6C-42FB-A57E-6AE7440A129E}"/>
          </ac:spMkLst>
        </pc:spChg>
        <pc:spChg chg="add del">
          <ac:chgData name="THÚY LÃM" userId="8f28d2d91ac248ae" providerId="LiveId" clId="{259EE207-19D4-4035-89F2-8D9C7BF41B3B}" dt="2024-08-05T14:43:08.550" v="2803" actId="478"/>
          <ac:spMkLst>
            <pc:docMk/>
            <pc:sldMk cId="516160298" sldId="2005"/>
            <ac:spMk id="4" creationId="{D951C6B7-A811-417F-8DF3-BB520DAD422C}"/>
          </ac:spMkLst>
        </pc:spChg>
        <pc:spChg chg="add del">
          <ac:chgData name="THÚY LÃM" userId="8f28d2d91ac248ae" providerId="LiveId" clId="{259EE207-19D4-4035-89F2-8D9C7BF41B3B}" dt="2024-08-05T14:43:10.672" v="2804" actId="478"/>
          <ac:spMkLst>
            <pc:docMk/>
            <pc:sldMk cId="516160298" sldId="2005"/>
            <ac:spMk id="8" creationId="{C9A9AE6B-5A68-4D59-AB22-035251B45E2C}"/>
          </ac:spMkLst>
        </pc:spChg>
        <pc:picChg chg="mod">
          <ac:chgData name="THÚY LÃM" userId="8f28d2d91ac248ae" providerId="LiveId" clId="{259EE207-19D4-4035-89F2-8D9C7BF41B3B}" dt="2024-08-05T14:43:17.435" v="2806" actId="14100"/>
          <ac:picMkLst>
            <pc:docMk/>
            <pc:sldMk cId="516160298" sldId="2005"/>
            <ac:picMk id="1026" creationId="{4B85C9AC-4F7D-44D6-B321-9CFDDF020A0F}"/>
          </ac:picMkLst>
        </pc:picChg>
      </pc:sldChg>
      <pc:sldChg chg="add">
        <pc:chgData name="THÚY LÃM" userId="8f28d2d91ac248ae" providerId="LiveId" clId="{259EE207-19D4-4035-89F2-8D9C7BF41B3B}" dt="2024-08-03T04:35:28.669" v="297"/>
        <pc:sldMkLst>
          <pc:docMk/>
          <pc:sldMk cId="595837782" sldId="2009"/>
        </pc:sldMkLst>
      </pc:sldChg>
      <pc:sldChg chg="add del">
        <pc:chgData name="THÚY LÃM" userId="8f28d2d91ac248ae" providerId="LiveId" clId="{259EE207-19D4-4035-89F2-8D9C7BF41B3B}" dt="2024-08-05T14:41:27.175" v="2796" actId="47"/>
        <pc:sldMkLst>
          <pc:docMk/>
          <pc:sldMk cId="24749625" sldId="2012"/>
        </pc:sldMkLst>
      </pc:sldChg>
      <pc:sldChg chg="modSp mod">
        <pc:chgData name="THÚY LÃM" userId="8f28d2d91ac248ae" providerId="LiveId" clId="{259EE207-19D4-4035-89F2-8D9C7BF41B3B}" dt="2024-08-06T03:15:10.744" v="3930" actId="20577"/>
        <pc:sldMkLst>
          <pc:docMk/>
          <pc:sldMk cId="1619291030" sldId="2053"/>
        </pc:sldMkLst>
        <pc:spChg chg="mod">
          <ac:chgData name="THÚY LÃM" userId="8f28d2d91ac248ae" providerId="LiveId" clId="{259EE207-19D4-4035-89F2-8D9C7BF41B3B}" dt="2024-08-05T15:38:22.024" v="3662" actId="1076"/>
          <ac:spMkLst>
            <pc:docMk/>
            <pc:sldMk cId="1619291030" sldId="2053"/>
            <ac:spMk id="2" creationId="{01979300-7E46-2DB3-5C18-2C8CC8CFC84E}"/>
          </ac:spMkLst>
        </pc:spChg>
        <pc:spChg chg="mod">
          <ac:chgData name="THÚY LÃM" userId="8f28d2d91ac248ae" providerId="LiveId" clId="{259EE207-19D4-4035-89F2-8D9C7BF41B3B}" dt="2024-08-06T03:15:10.744" v="3930" actId="20577"/>
          <ac:spMkLst>
            <pc:docMk/>
            <pc:sldMk cId="1619291030" sldId="2053"/>
            <ac:spMk id="3" creationId="{3A5C4189-A979-CAAE-5925-3D287A4FFF68}"/>
          </ac:spMkLst>
        </pc:spChg>
      </pc:sldChg>
      <pc:sldChg chg="modSp mod">
        <pc:chgData name="THÚY LÃM" userId="8f28d2d91ac248ae" providerId="LiveId" clId="{259EE207-19D4-4035-89F2-8D9C7BF41B3B}" dt="2024-08-05T14:50:37.233" v="2947" actId="20577"/>
        <pc:sldMkLst>
          <pc:docMk/>
          <pc:sldMk cId="2477116107" sldId="2054"/>
        </pc:sldMkLst>
        <pc:spChg chg="mod">
          <ac:chgData name="THÚY LÃM" userId="8f28d2d91ac248ae" providerId="LiveId" clId="{259EE207-19D4-4035-89F2-8D9C7BF41B3B}" dt="2024-08-05T14:50:37.233" v="2947" actId="20577"/>
          <ac:spMkLst>
            <pc:docMk/>
            <pc:sldMk cId="2477116107" sldId="2054"/>
            <ac:spMk id="3" creationId="{81D5202C-373D-BC95-4939-C90F4712055F}"/>
          </ac:spMkLst>
        </pc:spChg>
        <pc:spChg chg="mod">
          <ac:chgData name="THÚY LÃM" userId="8f28d2d91ac248ae" providerId="LiveId" clId="{259EE207-19D4-4035-89F2-8D9C7BF41B3B}" dt="2024-08-05T14:48:28.754" v="2840" actId="20577"/>
          <ac:spMkLst>
            <pc:docMk/>
            <pc:sldMk cId="2477116107" sldId="2054"/>
            <ac:spMk id="4" creationId="{EE9C20B2-FF29-28C2-1E40-2453B0BC9E65}"/>
          </ac:spMkLst>
        </pc:spChg>
      </pc:sldChg>
      <pc:sldChg chg="del">
        <pc:chgData name="THÚY LÃM" userId="8f28d2d91ac248ae" providerId="LiveId" clId="{259EE207-19D4-4035-89F2-8D9C7BF41B3B}" dt="2024-08-05T15:41:18.809" v="3683" actId="47"/>
        <pc:sldMkLst>
          <pc:docMk/>
          <pc:sldMk cId="1222934738" sldId="2055"/>
        </pc:sldMkLst>
      </pc:sldChg>
      <pc:sldChg chg="modSp mod">
        <pc:chgData name="THÚY LÃM" userId="8f28d2d91ac248ae" providerId="LiveId" clId="{259EE207-19D4-4035-89F2-8D9C7BF41B3B}" dt="2024-08-05T14:13:38.069" v="1907" actId="207"/>
        <pc:sldMkLst>
          <pc:docMk/>
          <pc:sldMk cId="1920623329" sldId="2056"/>
        </pc:sldMkLst>
        <pc:spChg chg="mod">
          <ac:chgData name="THÚY LÃM" userId="8f28d2d91ac248ae" providerId="LiveId" clId="{259EE207-19D4-4035-89F2-8D9C7BF41B3B}" dt="2024-08-05T14:13:38.069" v="1907" actId="207"/>
          <ac:spMkLst>
            <pc:docMk/>
            <pc:sldMk cId="1920623329" sldId="2056"/>
            <ac:spMk id="3" creationId="{0D4BB4EC-AC48-328F-6116-F9A281DA4515}"/>
          </ac:spMkLst>
        </pc:spChg>
        <pc:spChg chg="mod">
          <ac:chgData name="THÚY LÃM" userId="8f28d2d91ac248ae" providerId="LiveId" clId="{259EE207-19D4-4035-89F2-8D9C7BF41B3B}" dt="2024-08-03T04:18:57.942" v="118" actId="20577"/>
          <ac:spMkLst>
            <pc:docMk/>
            <pc:sldMk cId="1920623329" sldId="2056"/>
            <ac:spMk id="6" creationId="{7DA5881C-6377-1EF6-FF19-81404C7C0ACD}"/>
          </ac:spMkLst>
        </pc:spChg>
      </pc:sldChg>
      <pc:sldChg chg="modSp mod">
        <pc:chgData name="THÚY LÃM" userId="8f28d2d91ac248ae" providerId="LiveId" clId="{259EE207-19D4-4035-89F2-8D9C7BF41B3B}" dt="2024-08-05T14:55:13.376" v="3016" actId="20577"/>
        <pc:sldMkLst>
          <pc:docMk/>
          <pc:sldMk cId="1009888428" sldId="2057"/>
        </pc:sldMkLst>
        <pc:spChg chg="mod">
          <ac:chgData name="THÚY LÃM" userId="8f28d2d91ac248ae" providerId="LiveId" clId="{259EE207-19D4-4035-89F2-8D9C7BF41B3B}" dt="2024-08-05T14:55:13.376" v="3016" actId="20577"/>
          <ac:spMkLst>
            <pc:docMk/>
            <pc:sldMk cId="1009888428" sldId="2057"/>
            <ac:spMk id="4" creationId="{EE9C20B2-FF29-28C2-1E40-2453B0BC9E65}"/>
          </ac:spMkLst>
        </pc:spChg>
      </pc:sldChg>
      <pc:sldChg chg="del">
        <pc:chgData name="THÚY LÃM" userId="8f28d2d91ac248ae" providerId="LiveId" clId="{259EE207-19D4-4035-89F2-8D9C7BF41B3B}" dt="2024-08-05T15:41:17.151" v="3682" actId="47"/>
        <pc:sldMkLst>
          <pc:docMk/>
          <pc:sldMk cId="655616354" sldId="2058"/>
        </pc:sldMkLst>
      </pc:sldChg>
      <pc:sldChg chg="del">
        <pc:chgData name="THÚY LÃM" userId="8f28d2d91ac248ae" providerId="LiveId" clId="{259EE207-19D4-4035-89F2-8D9C7BF41B3B}" dt="2024-08-05T15:41:19.839" v="3684" actId="47"/>
        <pc:sldMkLst>
          <pc:docMk/>
          <pc:sldMk cId="654571128" sldId="2059"/>
        </pc:sldMkLst>
      </pc:sldChg>
      <pc:sldChg chg="modSp mod ord">
        <pc:chgData name="THÚY LÃM" userId="8f28d2d91ac248ae" providerId="LiveId" clId="{259EE207-19D4-4035-89F2-8D9C7BF41B3B}" dt="2024-08-05T13:05:21.340" v="1283" actId="255"/>
        <pc:sldMkLst>
          <pc:docMk/>
          <pc:sldMk cId="1380599206" sldId="2060"/>
        </pc:sldMkLst>
        <pc:spChg chg="mod">
          <ac:chgData name="THÚY LÃM" userId="8f28d2d91ac248ae" providerId="LiveId" clId="{259EE207-19D4-4035-89F2-8D9C7BF41B3B}" dt="2024-08-05T13:05:21.340" v="1283" actId="255"/>
          <ac:spMkLst>
            <pc:docMk/>
            <pc:sldMk cId="1380599206" sldId="2060"/>
            <ac:spMk id="3" creationId="{5861F145-415B-5ACA-BE38-558B879A7FA7}"/>
          </ac:spMkLst>
        </pc:spChg>
        <pc:spChg chg="mod">
          <ac:chgData name="THÚY LÃM" userId="8f28d2d91ac248ae" providerId="LiveId" clId="{259EE207-19D4-4035-89F2-8D9C7BF41B3B}" dt="2024-08-05T13:04:45.776" v="1280" actId="14100"/>
          <ac:spMkLst>
            <pc:docMk/>
            <pc:sldMk cId="1380599206" sldId="2060"/>
            <ac:spMk id="4" creationId="{1EDE7DCE-2F55-ED42-43D5-B2BE5FC197BC}"/>
          </ac:spMkLst>
        </pc:spChg>
      </pc:sldChg>
      <pc:sldChg chg="modSp mod">
        <pc:chgData name="THÚY LÃM" userId="8f28d2d91ac248ae" providerId="LiveId" clId="{259EE207-19D4-4035-89F2-8D9C7BF41B3B}" dt="2024-08-05T13:41:00.143" v="1561" actId="14100"/>
        <pc:sldMkLst>
          <pc:docMk/>
          <pc:sldMk cId="3153108545" sldId="2061"/>
        </pc:sldMkLst>
        <pc:spChg chg="mod">
          <ac:chgData name="THÚY LÃM" userId="8f28d2d91ac248ae" providerId="LiveId" clId="{259EE207-19D4-4035-89F2-8D9C7BF41B3B}" dt="2024-08-05T13:41:00.143" v="1561" actId="14100"/>
          <ac:spMkLst>
            <pc:docMk/>
            <pc:sldMk cId="3153108545" sldId="2061"/>
            <ac:spMk id="3" creationId="{0D4BB4EC-AC48-328F-6116-F9A281DA4515}"/>
          </ac:spMkLst>
        </pc:spChg>
        <pc:spChg chg="mod">
          <ac:chgData name="THÚY LÃM" userId="8f28d2d91ac248ae" providerId="LiveId" clId="{259EE207-19D4-4035-89F2-8D9C7BF41B3B}" dt="2024-08-03T04:08:40.388" v="69" actId="20577"/>
          <ac:spMkLst>
            <pc:docMk/>
            <pc:sldMk cId="3153108545" sldId="2061"/>
            <ac:spMk id="6" creationId="{7DA5881C-6377-1EF6-FF19-81404C7C0ACD}"/>
          </ac:spMkLst>
        </pc:spChg>
      </pc:sldChg>
      <pc:sldChg chg="add">
        <pc:chgData name="THÚY LÃM" userId="8f28d2d91ac248ae" providerId="LiveId" clId="{259EE207-19D4-4035-89F2-8D9C7BF41B3B}" dt="2024-08-03T04:34:48.222" v="296"/>
        <pc:sldMkLst>
          <pc:docMk/>
          <pc:sldMk cId="2608078204" sldId="2095"/>
        </pc:sldMkLst>
      </pc:sldChg>
      <pc:sldChg chg="delSp modSp add mod">
        <pc:chgData name="THÚY LÃM" userId="8f28d2d91ac248ae" providerId="LiveId" clId="{259EE207-19D4-4035-89F2-8D9C7BF41B3B}" dt="2024-08-05T14:35:11.821" v="2626" actId="20577"/>
        <pc:sldMkLst>
          <pc:docMk/>
          <pc:sldMk cId="553472252" sldId="2096"/>
        </pc:sldMkLst>
        <pc:spChg chg="mod">
          <ac:chgData name="THÚY LÃM" userId="8f28d2d91ac248ae" providerId="LiveId" clId="{259EE207-19D4-4035-89F2-8D9C7BF41B3B}" dt="2024-08-05T14:35:11.821" v="2626" actId="20577"/>
          <ac:spMkLst>
            <pc:docMk/>
            <pc:sldMk cId="553472252" sldId="2096"/>
            <ac:spMk id="3" creationId="{CCD8F458-C08E-4747-8B7E-12A3B1A68656}"/>
          </ac:spMkLst>
        </pc:spChg>
        <pc:spChg chg="del">
          <ac:chgData name="THÚY LÃM" userId="8f28d2d91ac248ae" providerId="LiveId" clId="{259EE207-19D4-4035-89F2-8D9C7BF41B3B}" dt="2024-08-05T14:28:38.262" v="2557" actId="478"/>
          <ac:spMkLst>
            <pc:docMk/>
            <pc:sldMk cId="553472252" sldId="2096"/>
            <ac:spMk id="7" creationId="{203D34A9-CCEE-4AA8-9AA4-0C9A5B88FD7B}"/>
          </ac:spMkLst>
        </pc:spChg>
      </pc:sldChg>
      <pc:sldChg chg="addSp delSp modSp new mod">
        <pc:chgData name="THÚY LÃM" userId="8f28d2d91ac248ae" providerId="LiveId" clId="{259EE207-19D4-4035-89F2-8D9C7BF41B3B}" dt="2024-08-05T13:40:00.622" v="1558" actId="207"/>
        <pc:sldMkLst>
          <pc:docMk/>
          <pc:sldMk cId="4208155160" sldId="2097"/>
        </pc:sldMkLst>
        <pc:spChg chg="del">
          <ac:chgData name="THÚY LÃM" userId="8f28d2d91ac248ae" providerId="LiveId" clId="{259EE207-19D4-4035-89F2-8D9C7BF41B3B}" dt="2024-08-05T12:50:16.538" v="1124" actId="478"/>
          <ac:spMkLst>
            <pc:docMk/>
            <pc:sldMk cId="4208155160" sldId="2097"/>
            <ac:spMk id="2" creationId="{B59258EE-A0FA-2D68-505B-F3C9BA69519C}"/>
          </ac:spMkLst>
        </pc:spChg>
        <pc:spChg chg="mod">
          <ac:chgData name="THÚY LÃM" userId="8f28d2d91ac248ae" providerId="LiveId" clId="{259EE207-19D4-4035-89F2-8D9C7BF41B3B}" dt="2024-08-05T13:40:00.622" v="1558" actId="207"/>
          <ac:spMkLst>
            <pc:docMk/>
            <pc:sldMk cId="4208155160" sldId="2097"/>
            <ac:spMk id="3" creationId="{EDDC3D80-868A-CC09-FA04-AED4231A7588}"/>
          </ac:spMkLst>
        </pc:spChg>
        <pc:spChg chg="add mod">
          <ac:chgData name="THÚY LÃM" userId="8f28d2d91ac248ae" providerId="LiveId" clId="{259EE207-19D4-4035-89F2-8D9C7BF41B3B}" dt="2024-08-05T13:37:06.870" v="1534" actId="14100"/>
          <ac:spMkLst>
            <pc:docMk/>
            <pc:sldMk cId="4208155160" sldId="2097"/>
            <ac:spMk id="4" creationId="{C0CE7C8A-E51C-2C62-FCEC-DA3CC38882FE}"/>
          </ac:spMkLst>
        </pc:spChg>
      </pc:sldChg>
      <pc:sldChg chg="addSp delSp modSp new mod ord">
        <pc:chgData name="THÚY LÃM" userId="8f28d2d91ac248ae" providerId="LiveId" clId="{259EE207-19D4-4035-89F2-8D9C7BF41B3B}" dt="2024-08-05T14:05:47.590" v="1833" actId="255"/>
        <pc:sldMkLst>
          <pc:docMk/>
          <pc:sldMk cId="787953430" sldId="2098"/>
        </pc:sldMkLst>
        <pc:spChg chg="del">
          <ac:chgData name="THÚY LÃM" userId="8f28d2d91ac248ae" providerId="LiveId" clId="{259EE207-19D4-4035-89F2-8D9C7BF41B3B}" dt="2024-08-05T13:46:47.521" v="1663" actId="478"/>
          <ac:spMkLst>
            <pc:docMk/>
            <pc:sldMk cId="787953430" sldId="2098"/>
            <ac:spMk id="2" creationId="{E5DB107D-D22A-D742-2AA9-98A6A8D453C1}"/>
          </ac:spMkLst>
        </pc:spChg>
        <pc:spChg chg="del mod">
          <ac:chgData name="THÚY LÃM" userId="8f28d2d91ac248ae" providerId="LiveId" clId="{259EE207-19D4-4035-89F2-8D9C7BF41B3B}" dt="2024-08-05T13:46:44.154" v="1661" actId="478"/>
          <ac:spMkLst>
            <pc:docMk/>
            <pc:sldMk cId="787953430" sldId="2098"/>
            <ac:spMk id="3" creationId="{517CDD9E-5DAD-5E39-CFD6-86CC6AD0E40B}"/>
          </ac:spMkLst>
        </pc:spChg>
        <pc:graphicFrameChg chg="add mod modGraphic">
          <ac:chgData name="THÚY LÃM" userId="8f28d2d91ac248ae" providerId="LiveId" clId="{259EE207-19D4-4035-89F2-8D9C7BF41B3B}" dt="2024-08-05T14:05:47.590" v="1833" actId="255"/>
          <ac:graphicFrameMkLst>
            <pc:docMk/>
            <pc:sldMk cId="787953430" sldId="2098"/>
            <ac:graphicFrameMk id="4" creationId="{B7C31670-006F-0185-BED2-AD231E4DAB12}"/>
          </ac:graphicFrameMkLst>
        </pc:graphicFrameChg>
      </pc:sldChg>
      <pc:sldChg chg="addSp delSp modSp add del mod">
        <pc:chgData name="THÚY LÃM" userId="8f28d2d91ac248ae" providerId="LiveId" clId="{259EE207-19D4-4035-89F2-8D9C7BF41B3B}" dt="2024-08-05T14:11:41.183" v="1899" actId="2696"/>
        <pc:sldMkLst>
          <pc:docMk/>
          <pc:sldMk cId="1276548643" sldId="2099"/>
        </pc:sldMkLst>
        <pc:spChg chg="add mod">
          <ac:chgData name="THÚY LÃM" userId="8f28d2d91ac248ae" providerId="LiveId" clId="{259EE207-19D4-4035-89F2-8D9C7BF41B3B}" dt="2024-08-05T14:11:21.452" v="1898" actId="1076"/>
          <ac:spMkLst>
            <pc:docMk/>
            <pc:sldMk cId="1276548643" sldId="2099"/>
            <ac:spMk id="2" creationId="{EF240488-8F71-2F99-E227-3FD899C88171}"/>
          </ac:spMkLst>
        </pc:spChg>
        <pc:spChg chg="del mod">
          <ac:chgData name="THÚY LÃM" userId="8f28d2d91ac248ae" providerId="LiveId" clId="{259EE207-19D4-4035-89F2-8D9C7BF41B3B}" dt="2024-08-05T14:11:17.906" v="1896" actId="478"/>
          <ac:spMkLst>
            <pc:docMk/>
            <pc:sldMk cId="1276548643" sldId="2099"/>
            <ac:spMk id="9" creationId="{BD7078F3-96C4-342D-9D98-24AAB8DE45A3}"/>
          </ac:spMkLst>
        </pc:spChg>
        <pc:spChg chg="del">
          <ac:chgData name="THÚY LÃM" userId="8f28d2d91ac248ae" providerId="LiveId" clId="{259EE207-19D4-4035-89F2-8D9C7BF41B3B}" dt="2024-08-05T13:50:57.201" v="1669" actId="478"/>
          <ac:spMkLst>
            <pc:docMk/>
            <pc:sldMk cId="1276548643" sldId="2099"/>
            <ac:spMk id="15" creationId="{523C5D0F-4075-7752-9A5B-EF8736F01D8A}"/>
          </ac:spMkLst>
        </pc:spChg>
      </pc:sldChg>
      <pc:sldChg chg="addSp delSp modSp new mod ord">
        <pc:chgData name="THÚY LÃM" userId="8f28d2d91ac248ae" providerId="LiveId" clId="{259EE207-19D4-4035-89F2-8D9C7BF41B3B}" dt="2024-08-05T14:24:24.678" v="2547"/>
        <pc:sldMkLst>
          <pc:docMk/>
          <pc:sldMk cId="2249941224" sldId="2099"/>
        </pc:sldMkLst>
        <pc:spChg chg="del">
          <ac:chgData name="THÚY LÃM" userId="8f28d2d91ac248ae" providerId="LiveId" clId="{259EE207-19D4-4035-89F2-8D9C7BF41B3B}" dt="2024-08-05T14:23:27.242" v="2476"/>
          <ac:spMkLst>
            <pc:docMk/>
            <pc:sldMk cId="2249941224" sldId="2099"/>
            <ac:spMk id="2" creationId="{09D0870E-B054-F694-9E27-2620CD9D5AF8}"/>
          </ac:spMkLst>
        </pc:spChg>
        <pc:spChg chg="del">
          <ac:chgData name="THÚY LÃM" userId="8f28d2d91ac248ae" providerId="LiveId" clId="{259EE207-19D4-4035-89F2-8D9C7BF41B3B}" dt="2024-08-05T14:23:17.403" v="2475" actId="478"/>
          <ac:spMkLst>
            <pc:docMk/>
            <pc:sldMk cId="2249941224" sldId="2099"/>
            <ac:spMk id="3" creationId="{CBF14C83-8D27-3F70-332D-99AC6F9AB6AC}"/>
          </ac:spMkLst>
        </pc:spChg>
        <pc:spChg chg="add mod">
          <ac:chgData name="THÚY LÃM" userId="8f28d2d91ac248ae" providerId="LiveId" clId="{259EE207-19D4-4035-89F2-8D9C7BF41B3B}" dt="2024-08-05T14:24:17.182" v="2545" actId="255"/>
          <ac:spMkLst>
            <pc:docMk/>
            <pc:sldMk cId="2249941224" sldId="2099"/>
            <ac:spMk id="5" creationId="{570051C5-ED22-8788-34FE-EFD2F479EE8A}"/>
          </ac:spMkLst>
        </pc:spChg>
        <pc:spChg chg="add mod">
          <ac:chgData name="THÚY LÃM" userId="8f28d2d91ac248ae" providerId="LiveId" clId="{259EE207-19D4-4035-89F2-8D9C7BF41B3B}" dt="2024-08-05T14:23:49.966" v="2540" actId="1076"/>
          <ac:spMkLst>
            <pc:docMk/>
            <pc:sldMk cId="2249941224" sldId="2099"/>
            <ac:spMk id="6" creationId="{8BF6E6A2-2C6D-8595-DFAF-1C9F05937D00}"/>
          </ac:spMkLst>
        </pc:spChg>
      </pc:sldChg>
      <pc:sldChg chg="addSp delSp modSp new mod">
        <pc:chgData name="THÚY LÃM" userId="8f28d2d91ac248ae" providerId="LiveId" clId="{259EE207-19D4-4035-89F2-8D9C7BF41B3B}" dt="2024-08-06T00:43:33.676" v="3777" actId="1076"/>
        <pc:sldMkLst>
          <pc:docMk/>
          <pc:sldMk cId="1783591683" sldId="2100"/>
        </pc:sldMkLst>
        <pc:spChg chg="del">
          <ac:chgData name="THÚY LÃM" userId="8f28d2d91ac248ae" providerId="LiveId" clId="{259EE207-19D4-4035-89F2-8D9C7BF41B3B}" dt="2024-08-06T00:39:54.489" v="3696" actId="478"/>
          <ac:spMkLst>
            <pc:docMk/>
            <pc:sldMk cId="1783591683" sldId="2100"/>
            <ac:spMk id="2" creationId="{3FEC4159-F69A-5F6B-CF78-250AB10F0349}"/>
          </ac:spMkLst>
        </pc:spChg>
        <pc:spChg chg="add del">
          <ac:chgData name="THÚY LÃM" userId="8f28d2d91ac248ae" providerId="LiveId" clId="{259EE207-19D4-4035-89F2-8D9C7BF41B3B}" dt="2024-08-06T00:40:40.471" v="3711" actId="478"/>
          <ac:spMkLst>
            <pc:docMk/>
            <pc:sldMk cId="1783591683" sldId="2100"/>
            <ac:spMk id="3" creationId="{61E0D437-F8C7-BA73-0CE6-0E05F256DD9D}"/>
          </ac:spMkLst>
        </pc:spChg>
        <pc:spChg chg="add mod">
          <ac:chgData name="THÚY LÃM" userId="8f28d2d91ac248ae" providerId="LiveId" clId="{259EE207-19D4-4035-89F2-8D9C7BF41B3B}" dt="2024-08-06T00:43:26.799" v="3776" actId="20577"/>
          <ac:spMkLst>
            <pc:docMk/>
            <pc:sldMk cId="1783591683" sldId="2100"/>
            <ac:spMk id="7" creationId="{88B3C46D-1560-B20E-CFAE-91208C7FB24E}"/>
          </ac:spMkLst>
        </pc:spChg>
        <pc:spChg chg="add del">
          <ac:chgData name="THÚY LÃM" userId="8f28d2d91ac248ae" providerId="LiveId" clId="{259EE207-19D4-4035-89F2-8D9C7BF41B3B}" dt="2024-08-06T00:40:35.139" v="3707" actId="22"/>
          <ac:spMkLst>
            <pc:docMk/>
            <pc:sldMk cId="1783591683" sldId="2100"/>
            <ac:spMk id="9" creationId="{BBFAEAD7-F631-D315-2E85-73E18A549710}"/>
          </ac:spMkLst>
        </pc:spChg>
        <pc:spChg chg="add mod">
          <ac:chgData name="THÚY LÃM" userId="8f28d2d91ac248ae" providerId="LiveId" clId="{259EE207-19D4-4035-89F2-8D9C7BF41B3B}" dt="2024-08-06T00:40:55.173" v="3713"/>
          <ac:spMkLst>
            <pc:docMk/>
            <pc:sldMk cId="1783591683" sldId="2100"/>
            <ac:spMk id="10" creationId="{09A72D95-6E2F-8E3C-4A30-CBFC2C925FAC}"/>
          </ac:spMkLst>
        </pc:spChg>
        <pc:picChg chg="add del mod">
          <ac:chgData name="THÚY LÃM" userId="8f28d2d91ac248ae" providerId="LiveId" clId="{259EE207-19D4-4035-89F2-8D9C7BF41B3B}" dt="2024-08-06T00:43:33.676" v="3777" actId="1076"/>
          <ac:picMkLst>
            <pc:docMk/>
            <pc:sldMk cId="1783591683" sldId="2100"/>
            <ac:picMk id="5" creationId="{7F8BAFF9-5B9C-9B6E-C558-0FE90124A7F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FC926-6788-426E-B169-B2511EA18E0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49464CD-50A6-4D01-9A6A-F23C9532E4F4}">
      <dgm:prSet phldrT="[Text]" custT="1"/>
      <dgm:spPr>
        <a:solidFill>
          <a:schemeClr val="accent4">
            <a:lumMod val="20000"/>
            <a:lumOff val="80000"/>
          </a:schemeClr>
        </a:solidFill>
      </dgm:spPr>
      <dgm:t>
        <a:bodyPr/>
        <a:lstStyle/>
        <a:p>
          <a:pPr algn="ctr"/>
          <a:r>
            <a:rPr lang="vi-VN" sz="3600" b="1">
              <a:solidFill>
                <a:srgbClr val="2514FC"/>
              </a:solidFill>
              <a:latin typeface="Times New Roman" panose="02020603050405020304" pitchFamily="18" charset="0"/>
              <a:cs typeface="Times New Roman" panose="02020603050405020304" pitchFamily="18" charset="0"/>
            </a:rPr>
            <a:t>Công tác chuẩn bị đầu năm đối với Lớp 1</a:t>
          </a:r>
          <a:endParaRPr lang="en-US" sz="3600" b="1" dirty="0">
            <a:solidFill>
              <a:srgbClr val="2514FC"/>
            </a:solidFill>
            <a:latin typeface="Times New Roman" panose="02020603050405020304" pitchFamily="18" charset="0"/>
            <a:cs typeface="Times New Roman" panose="02020603050405020304" pitchFamily="18" charset="0"/>
          </a:endParaRPr>
        </a:p>
      </dgm:t>
    </dgm:pt>
    <dgm:pt modelId="{FB216FCD-4A7B-4D3B-AC63-6F1C5800DF10}" type="parTrans" cxnId="{D2A2BBEE-64B4-4AC8-837B-C03D8E585C15}">
      <dgm:prSet/>
      <dgm:spPr/>
      <dgm:t>
        <a:bodyPr/>
        <a:lstStyle/>
        <a:p>
          <a:endParaRPr lang="en-US"/>
        </a:p>
      </dgm:t>
    </dgm:pt>
    <dgm:pt modelId="{C6E662F6-F976-4431-A5F3-7E8D255CF8A8}" type="sibTrans" cxnId="{D2A2BBEE-64B4-4AC8-837B-C03D8E585C15}">
      <dgm:prSet/>
      <dgm:spPr/>
      <dgm:t>
        <a:bodyPr/>
        <a:lstStyle/>
        <a:p>
          <a:endParaRPr lang="en-US"/>
        </a:p>
      </dgm:t>
    </dgm:pt>
    <dgm:pt modelId="{29997A12-D952-4366-BA4B-28A131D08BA1}">
      <dgm:prSet phldrT="[Text]" custT="1"/>
      <dgm:spPr>
        <a:solidFill>
          <a:schemeClr val="accent4">
            <a:lumMod val="20000"/>
            <a:lumOff val="80000"/>
          </a:schemeClr>
        </a:solidFill>
        <a:ln>
          <a:solidFill>
            <a:srgbClr val="0000CC"/>
          </a:solidFill>
        </a:ln>
      </dgm:spPr>
      <dgm:t>
        <a:bodyPr/>
        <a:lstStyle/>
        <a:p>
          <a:r>
            <a:rPr lang="vi-VN" sz="3000" b="1">
              <a:solidFill>
                <a:srgbClr val="3333FF"/>
              </a:solidFill>
              <a:latin typeface="Times New Roman" panose="02020603050405020304" pitchFamily="18" charset="0"/>
              <a:cs typeface="Times New Roman" panose="02020603050405020304" pitchFamily="18" charset="0"/>
            </a:rPr>
            <a:t>Tổ chức rà soát, sắp xếp CSVC; thiết bị; đội ngũ; chương trình </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48559549-C1B7-4DA3-AC38-A766663CF58D}" type="parTrans" cxnId="{B5187BA9-0EE0-4779-914D-2B10E361B033}">
      <dgm:prSet/>
      <dgm:spPr/>
      <dgm:t>
        <a:bodyPr/>
        <a:lstStyle/>
        <a:p>
          <a:endParaRPr lang="en-US"/>
        </a:p>
      </dgm:t>
    </dgm:pt>
    <dgm:pt modelId="{4E516AE5-22F1-482E-BA60-A34518630475}" type="sibTrans" cxnId="{B5187BA9-0EE0-4779-914D-2B10E361B033}">
      <dgm:prSet/>
      <dgm:spPr/>
      <dgm:t>
        <a:bodyPr/>
        <a:lstStyle/>
        <a:p>
          <a:endParaRPr lang="en-US"/>
        </a:p>
      </dgm:t>
    </dgm:pt>
    <dgm:pt modelId="{9718CF75-5ABC-47C6-8A5A-11867B9BC2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a:solidFill>
                <a:srgbClr val="3333FF"/>
              </a:solidFill>
              <a:latin typeface="Times New Roman" panose="02020603050405020304" pitchFamily="18" charset="0"/>
              <a:cs typeface="Times New Roman" panose="02020603050405020304" pitchFamily="18" charset="0"/>
            </a:rPr>
            <a:t>Hoàn</a:t>
          </a:r>
          <a:r>
            <a:rPr lang="vi-VN" sz="3600" b="1">
              <a:solidFill>
                <a:srgbClr val="3333FF"/>
              </a:solidFill>
              <a:latin typeface="Times New Roman" panose="02020603050405020304" pitchFamily="18" charset="0"/>
              <a:cs typeface="Times New Roman" panose="02020603050405020304" pitchFamily="18" charset="0"/>
            </a:rPr>
            <a:t> tất tuyển sinh lớp 1</a:t>
          </a:r>
          <a:endParaRPr lang="en-US" sz="3600" b="1" dirty="0">
            <a:solidFill>
              <a:srgbClr val="3333FF"/>
            </a:solidFill>
            <a:latin typeface="Times New Roman" panose="02020603050405020304" pitchFamily="18" charset="0"/>
            <a:cs typeface="Times New Roman" panose="02020603050405020304" pitchFamily="18" charset="0"/>
          </a:endParaRPr>
        </a:p>
      </dgm:t>
    </dgm:pt>
    <dgm:pt modelId="{D0555F56-1680-4361-AEF2-1FCCFBFB0667}" type="parTrans" cxnId="{821C7592-B5DC-4B86-B633-1E0784BF8C68}">
      <dgm:prSet/>
      <dgm:spPr/>
      <dgm:t>
        <a:bodyPr/>
        <a:lstStyle/>
        <a:p>
          <a:endParaRPr lang="en-US"/>
        </a:p>
      </dgm:t>
    </dgm:pt>
    <dgm:pt modelId="{80A5B424-136B-4B39-9A2F-D520FC7A1440}" type="sibTrans" cxnId="{821C7592-B5DC-4B86-B633-1E0784BF8C68}">
      <dgm:prSet/>
      <dgm:spPr/>
      <dgm:t>
        <a:bodyPr/>
        <a:lstStyle/>
        <a:p>
          <a:endParaRPr lang="en-US"/>
        </a:p>
      </dgm:t>
    </dgm:pt>
    <dgm:pt modelId="{7CB82155-6F25-4FBA-8496-8F33AB4451BC}">
      <dgm:prSet phldrT="[Text]" custT="1"/>
      <dgm:spPr>
        <a:solidFill>
          <a:schemeClr val="accent4">
            <a:lumMod val="20000"/>
            <a:lumOff val="80000"/>
          </a:schemeClr>
        </a:solidFill>
        <a:ln>
          <a:solidFill>
            <a:srgbClr val="0000CC"/>
          </a:solidFill>
        </a:ln>
      </dgm:spPr>
      <dgm:t>
        <a:bodyPr/>
        <a:lstStyle/>
        <a:p>
          <a:pPr>
            <a:buNone/>
          </a:pPr>
          <a:r>
            <a:rPr lang="vi-VN" sz="3000" b="1">
              <a:solidFill>
                <a:srgbClr val="FF0000"/>
              </a:solidFill>
              <a:latin typeface="Times New Roman" panose="02020603050405020304" pitchFamily="18" charset="0"/>
              <a:cs typeface="Times New Roman" panose="02020603050405020304" pitchFamily="18" charset="0"/>
            </a:rPr>
            <a:t>Tổ chức cho CMHS, HS làm quen trường, lớp</a:t>
          </a:r>
          <a:endParaRPr lang="en-US" sz="3000" b="1" dirty="0">
            <a:solidFill>
              <a:srgbClr val="FF0000"/>
            </a:solidFill>
            <a:latin typeface="Times New Roman" panose="02020603050405020304" pitchFamily="18" charset="0"/>
            <a:cs typeface="Times New Roman" panose="02020603050405020304" pitchFamily="18" charset="0"/>
          </a:endParaRPr>
        </a:p>
      </dgm:t>
    </dgm:pt>
    <dgm:pt modelId="{D1D6B398-BBE7-4DAA-B278-6D0D6E1824D2}" type="parTrans" cxnId="{E19383CE-D422-4490-A5D8-D21C26B9AFE6}">
      <dgm:prSet/>
      <dgm:spPr/>
      <dgm:t>
        <a:bodyPr/>
        <a:lstStyle/>
        <a:p>
          <a:endParaRPr lang="vi-VN"/>
        </a:p>
      </dgm:t>
    </dgm:pt>
    <dgm:pt modelId="{4D9D33E3-19DF-4C9D-BB70-22F8D6E069BD}" type="sibTrans" cxnId="{E19383CE-D422-4490-A5D8-D21C26B9AFE6}">
      <dgm:prSet/>
      <dgm:spPr/>
      <dgm:t>
        <a:bodyPr/>
        <a:lstStyle/>
        <a:p>
          <a:endParaRPr lang="vi-VN"/>
        </a:p>
      </dgm:t>
    </dgm:pt>
    <dgm:pt modelId="{DDB07BBC-3E0F-4789-A1C4-A2F9571930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a:solidFill>
                <a:srgbClr val="3333FF"/>
              </a:solidFill>
              <a:latin typeface="Times New Roman" panose="02020603050405020304" pitchFamily="18" charset="0"/>
              <a:cs typeface="Times New Roman" panose="02020603050405020304" pitchFamily="18" charset="0"/>
            </a:rPr>
            <a:t>Giới thiệu CT GDPT 2018 (các môn học và HĐGD cho CMHS </a:t>
          </a:r>
        </a:p>
        <a:p>
          <a:pPr marL="0" marR="0" lvl="0" indent="0" defTabSz="914400" eaLnBrk="1" fontAlgn="auto" latinLnBrk="0" hangingPunct="1">
            <a:lnSpc>
              <a:spcPct val="100000"/>
            </a:lnSpc>
            <a:spcBef>
              <a:spcPts val="0"/>
            </a:spcBef>
            <a:spcAft>
              <a:spcPts val="0"/>
            </a:spcAft>
            <a:buClrTx/>
            <a:buSzTx/>
            <a:buFontTx/>
            <a:buNone/>
            <a:tabLst/>
            <a:defRPr/>
          </a:pPr>
          <a:r>
            <a:rPr lang="vi-VN" sz="3000" b="1">
              <a:solidFill>
                <a:srgbClr val="3333FF"/>
              </a:solidFill>
              <a:latin typeface="Times New Roman" panose="02020603050405020304" pitchFamily="18" charset="0"/>
              <a:cs typeface="Times New Roman" panose="02020603050405020304" pitchFamily="18" charset="0"/>
            </a:rPr>
            <a:t>lớp 1</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6A44E60C-EE59-44F8-93B3-BEDDE7702E7C}" type="parTrans" cxnId="{FA5938F3-AB25-4D91-A389-8A70B4236BDE}">
      <dgm:prSet/>
      <dgm:spPr/>
      <dgm:t>
        <a:bodyPr/>
        <a:lstStyle/>
        <a:p>
          <a:endParaRPr lang="vi-VN"/>
        </a:p>
      </dgm:t>
    </dgm:pt>
    <dgm:pt modelId="{C6F3F646-8AA5-432A-8057-FC6DAA0488BC}" type="sibTrans" cxnId="{FA5938F3-AB25-4D91-A389-8A70B4236BDE}">
      <dgm:prSet/>
      <dgm:spPr/>
      <dgm:t>
        <a:bodyPr/>
        <a:lstStyle/>
        <a:p>
          <a:endParaRPr lang="vi-VN"/>
        </a:p>
      </dgm:t>
    </dgm:pt>
    <dgm:pt modelId="{8C6594DC-E0D4-490A-B40C-68464F008264}">
      <dgm:prSet custT="1"/>
      <dgm:spPr>
        <a:solidFill>
          <a:schemeClr val="accent4">
            <a:lumMod val="20000"/>
            <a:lumOff val="8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a:solidFill>
                <a:srgbClr val="3333FF"/>
              </a:solidFill>
              <a:latin typeface="Times New Roman" panose="02020603050405020304" pitchFamily="18" charset="0"/>
              <a:cs typeface="Times New Roman" panose="02020603050405020304" pitchFamily="18" charset="0"/>
            </a:rPr>
            <a:t>Giới thiệu</a:t>
          </a:r>
        </a:p>
        <a:p>
          <a:pPr marL="0" marR="0" lvl="0" indent="0" defTabSz="914400" eaLnBrk="1" fontAlgn="auto" latinLnBrk="0" hangingPunct="1">
            <a:lnSpc>
              <a:spcPct val="100000"/>
            </a:lnSpc>
            <a:spcBef>
              <a:spcPts val="0"/>
            </a:spcBef>
            <a:spcAft>
              <a:spcPts val="0"/>
            </a:spcAft>
            <a:buClrTx/>
            <a:buSzTx/>
            <a:buFontTx/>
            <a:buNone/>
            <a:tabLst/>
            <a:defRPr/>
          </a:pPr>
          <a:r>
            <a:rPr lang="nl-NL" sz="3000" b="1">
              <a:solidFill>
                <a:srgbClr val="3333FF"/>
              </a:solidFill>
              <a:latin typeface="Times New Roman" panose="02020603050405020304" pitchFamily="18" charset="0"/>
              <a:cs typeface="Times New Roman" panose="02020603050405020304" pitchFamily="18" charset="0"/>
            </a:rPr>
            <a:t>Ngôi trường Tiểu học của em</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1601CBDC-F057-4940-B661-39D929B08E7B}" type="parTrans" cxnId="{0FE15E21-9DF0-438D-A894-CED958AF2AED}">
      <dgm:prSet/>
      <dgm:spPr/>
      <dgm:t>
        <a:bodyPr/>
        <a:lstStyle/>
        <a:p>
          <a:endParaRPr lang="vi-VN"/>
        </a:p>
      </dgm:t>
    </dgm:pt>
    <dgm:pt modelId="{FE7A2ED4-1A95-4DC2-B407-2887439770FC}" type="sibTrans" cxnId="{0FE15E21-9DF0-438D-A894-CED958AF2AED}">
      <dgm:prSet/>
      <dgm:spPr/>
      <dgm:t>
        <a:bodyPr/>
        <a:lstStyle/>
        <a:p>
          <a:endParaRPr lang="vi-VN"/>
        </a:p>
      </dgm:t>
    </dgm:pt>
    <dgm:pt modelId="{8D7C01C8-CB36-4BEE-85AF-30A6572434F6}" type="pres">
      <dgm:prSet presAssocID="{502FC926-6788-426E-B169-B2511EA18E02}" presName="hierChild1" presStyleCnt="0">
        <dgm:presLayoutVars>
          <dgm:chPref val="1"/>
          <dgm:dir/>
          <dgm:animOne val="branch"/>
          <dgm:animLvl val="lvl"/>
          <dgm:resizeHandles/>
        </dgm:presLayoutVars>
      </dgm:prSet>
      <dgm:spPr/>
    </dgm:pt>
    <dgm:pt modelId="{96625FDA-14C1-413A-A496-813F3E72EC9A}" type="pres">
      <dgm:prSet presAssocID="{449464CD-50A6-4D01-9A6A-F23C9532E4F4}" presName="hierRoot1" presStyleCnt="0"/>
      <dgm:spPr/>
    </dgm:pt>
    <dgm:pt modelId="{1A88A186-E90A-4E4D-B8BC-F070C921C4C2}" type="pres">
      <dgm:prSet presAssocID="{449464CD-50A6-4D01-9A6A-F23C9532E4F4}" presName="composite" presStyleCnt="0"/>
      <dgm:spPr/>
    </dgm:pt>
    <dgm:pt modelId="{48A63041-694E-403B-AD7F-FD57E846CFDD}" type="pres">
      <dgm:prSet presAssocID="{449464CD-50A6-4D01-9A6A-F23C9532E4F4}" presName="background" presStyleLbl="node0" presStyleIdx="0" presStyleCnt="1"/>
      <dgm:spPr>
        <a:solidFill>
          <a:schemeClr val="accent4">
            <a:lumMod val="40000"/>
            <a:lumOff val="60000"/>
          </a:schemeClr>
        </a:solidFill>
        <a:ln>
          <a:solidFill>
            <a:srgbClr val="3333FF"/>
          </a:solidFill>
        </a:ln>
      </dgm:spPr>
    </dgm:pt>
    <dgm:pt modelId="{13F0C892-4285-4B70-9C47-FB61AAE945BF}" type="pres">
      <dgm:prSet presAssocID="{449464CD-50A6-4D01-9A6A-F23C9532E4F4}" presName="text" presStyleLbl="fgAcc0" presStyleIdx="0" presStyleCnt="1" custScaleX="605865" custScaleY="32106" custLinFactNeighborX="-238" custLinFactNeighborY="-37055">
        <dgm:presLayoutVars>
          <dgm:chPref val="3"/>
        </dgm:presLayoutVars>
      </dgm:prSet>
      <dgm:spPr/>
    </dgm:pt>
    <dgm:pt modelId="{A0478E19-43D0-4C8D-9AEA-231353B30A2E}" type="pres">
      <dgm:prSet presAssocID="{449464CD-50A6-4D01-9A6A-F23C9532E4F4}" presName="hierChild2" presStyleCnt="0"/>
      <dgm:spPr/>
    </dgm:pt>
    <dgm:pt modelId="{0F61CCEA-4DC2-4B45-9D21-DC658423E3D6}" type="pres">
      <dgm:prSet presAssocID="{48559549-C1B7-4DA3-AC38-A766663CF58D}" presName="Name10" presStyleLbl="parChTrans1D2" presStyleIdx="0" presStyleCnt="5"/>
      <dgm:spPr/>
    </dgm:pt>
    <dgm:pt modelId="{D829CE70-67CA-463B-9D15-596063EA9F86}" type="pres">
      <dgm:prSet presAssocID="{29997A12-D952-4366-BA4B-28A131D08BA1}" presName="hierRoot2" presStyleCnt="0"/>
      <dgm:spPr/>
    </dgm:pt>
    <dgm:pt modelId="{E8B69928-FABF-49FA-9B2C-F4818E6C6A4B}" type="pres">
      <dgm:prSet presAssocID="{29997A12-D952-4366-BA4B-28A131D08BA1}" presName="composite2" presStyleCnt="0"/>
      <dgm:spPr/>
    </dgm:pt>
    <dgm:pt modelId="{D40C9BF3-662A-4D75-A862-07EC4C74BF9D}" type="pres">
      <dgm:prSet presAssocID="{29997A12-D952-4366-BA4B-28A131D08BA1}" presName="background2" presStyleLbl="node2" presStyleIdx="0" presStyleCnt="5"/>
      <dgm:spPr>
        <a:solidFill>
          <a:schemeClr val="accent4">
            <a:lumMod val="40000"/>
            <a:lumOff val="60000"/>
          </a:schemeClr>
        </a:solidFill>
        <a:ln>
          <a:solidFill>
            <a:srgbClr val="3333FF"/>
          </a:solidFill>
        </a:ln>
      </dgm:spPr>
    </dgm:pt>
    <dgm:pt modelId="{4ABDD042-658D-43BC-9DD7-C22DE65A5458}" type="pres">
      <dgm:prSet presAssocID="{29997A12-D952-4366-BA4B-28A131D08BA1}" presName="text2" presStyleLbl="fgAcc2" presStyleIdx="0" presStyleCnt="5" custScaleX="114353" custScaleY="341298">
        <dgm:presLayoutVars>
          <dgm:chPref val="3"/>
        </dgm:presLayoutVars>
      </dgm:prSet>
      <dgm:spPr/>
    </dgm:pt>
    <dgm:pt modelId="{06B9E18B-E155-48BB-817E-0E4B8D3A09C7}" type="pres">
      <dgm:prSet presAssocID="{29997A12-D952-4366-BA4B-28A131D08BA1}" presName="hierChild3" presStyleCnt="0"/>
      <dgm:spPr/>
    </dgm:pt>
    <dgm:pt modelId="{6BFD4402-8CE8-457E-9D97-93E94DF9D7C3}" type="pres">
      <dgm:prSet presAssocID="{D0555F56-1680-4361-AEF2-1FCCFBFB0667}" presName="Name10" presStyleLbl="parChTrans1D2" presStyleIdx="1" presStyleCnt="5"/>
      <dgm:spPr/>
    </dgm:pt>
    <dgm:pt modelId="{66EA13A0-C972-4E5C-AE57-E313E3F62B70}" type="pres">
      <dgm:prSet presAssocID="{9718CF75-5ABC-47C6-8A5A-11867B9BC270}" presName="hierRoot2" presStyleCnt="0"/>
      <dgm:spPr/>
    </dgm:pt>
    <dgm:pt modelId="{3BB15127-E9E5-4843-9F0D-6B0043359743}" type="pres">
      <dgm:prSet presAssocID="{9718CF75-5ABC-47C6-8A5A-11867B9BC270}" presName="composite2" presStyleCnt="0"/>
      <dgm:spPr/>
    </dgm:pt>
    <dgm:pt modelId="{89D2C765-5915-4885-8446-C8B7B377050E}" type="pres">
      <dgm:prSet presAssocID="{9718CF75-5ABC-47C6-8A5A-11867B9BC270}" presName="background2" presStyleLbl="node2" presStyleIdx="1" presStyleCnt="5"/>
      <dgm:spPr>
        <a:solidFill>
          <a:schemeClr val="accent4">
            <a:lumMod val="40000"/>
            <a:lumOff val="60000"/>
          </a:schemeClr>
        </a:solidFill>
        <a:ln>
          <a:solidFill>
            <a:srgbClr val="3333FF"/>
          </a:solidFill>
        </a:ln>
      </dgm:spPr>
    </dgm:pt>
    <dgm:pt modelId="{AE622ECC-BBBB-4E62-9218-1C833B83AFE7}" type="pres">
      <dgm:prSet presAssocID="{9718CF75-5ABC-47C6-8A5A-11867B9BC270}" presName="text2" presStyleLbl="fgAcc2" presStyleIdx="1" presStyleCnt="5" custScaleX="133222" custScaleY="355525">
        <dgm:presLayoutVars>
          <dgm:chPref val="3"/>
        </dgm:presLayoutVars>
      </dgm:prSet>
      <dgm:spPr/>
    </dgm:pt>
    <dgm:pt modelId="{D4F09E85-6A63-4591-B0EC-3E4B861C0511}" type="pres">
      <dgm:prSet presAssocID="{9718CF75-5ABC-47C6-8A5A-11867B9BC270}" presName="hierChild3" presStyleCnt="0"/>
      <dgm:spPr/>
    </dgm:pt>
    <dgm:pt modelId="{0CE32705-5BEA-4B4A-89B7-F983700FFEF9}" type="pres">
      <dgm:prSet presAssocID="{6A44E60C-EE59-44F8-93B3-BEDDE7702E7C}" presName="Name10" presStyleLbl="parChTrans1D2" presStyleIdx="2" presStyleCnt="5"/>
      <dgm:spPr/>
    </dgm:pt>
    <dgm:pt modelId="{B83CE487-610C-4F7C-BACB-E166C904C58D}" type="pres">
      <dgm:prSet presAssocID="{DDB07BBC-3E0F-4789-A1C4-A2F957193070}" presName="hierRoot2" presStyleCnt="0"/>
      <dgm:spPr/>
    </dgm:pt>
    <dgm:pt modelId="{9D4AF7D7-07BB-4B09-B61A-A20C61A797FA}" type="pres">
      <dgm:prSet presAssocID="{DDB07BBC-3E0F-4789-A1C4-A2F957193070}" presName="composite2" presStyleCnt="0"/>
      <dgm:spPr/>
    </dgm:pt>
    <dgm:pt modelId="{E2725BAD-6EE9-419F-9668-8604E320C77B}" type="pres">
      <dgm:prSet presAssocID="{DDB07BBC-3E0F-4789-A1C4-A2F957193070}" presName="background2" presStyleLbl="node2" presStyleIdx="2" presStyleCnt="5"/>
      <dgm:spPr>
        <a:solidFill>
          <a:schemeClr val="accent4">
            <a:lumMod val="40000"/>
            <a:lumOff val="60000"/>
          </a:schemeClr>
        </a:solidFill>
      </dgm:spPr>
    </dgm:pt>
    <dgm:pt modelId="{151C8F1F-4550-40AD-B09E-87FC4CAF5731}" type="pres">
      <dgm:prSet presAssocID="{DDB07BBC-3E0F-4789-A1C4-A2F957193070}" presName="text2" presStyleLbl="fgAcc2" presStyleIdx="2" presStyleCnt="5" custScaleX="129447" custScaleY="353572">
        <dgm:presLayoutVars>
          <dgm:chPref val="3"/>
        </dgm:presLayoutVars>
      </dgm:prSet>
      <dgm:spPr/>
    </dgm:pt>
    <dgm:pt modelId="{0468338F-4DC0-4E10-A2E5-C5D541073CD3}" type="pres">
      <dgm:prSet presAssocID="{DDB07BBC-3E0F-4789-A1C4-A2F957193070}" presName="hierChild3" presStyleCnt="0"/>
      <dgm:spPr/>
    </dgm:pt>
    <dgm:pt modelId="{ECE83EF4-8E4A-4F1F-BC76-4FB87EA53E0C}" type="pres">
      <dgm:prSet presAssocID="{1601CBDC-F057-4940-B661-39D929B08E7B}" presName="Name10" presStyleLbl="parChTrans1D2" presStyleIdx="3" presStyleCnt="5"/>
      <dgm:spPr/>
    </dgm:pt>
    <dgm:pt modelId="{2F7E7174-CC35-4992-A1A7-90287EF4D8FF}" type="pres">
      <dgm:prSet presAssocID="{8C6594DC-E0D4-490A-B40C-68464F008264}" presName="hierRoot2" presStyleCnt="0"/>
      <dgm:spPr/>
    </dgm:pt>
    <dgm:pt modelId="{F1177E9D-74B9-4A71-B901-F4E01F44C9DC}" type="pres">
      <dgm:prSet presAssocID="{8C6594DC-E0D4-490A-B40C-68464F008264}" presName="composite2" presStyleCnt="0"/>
      <dgm:spPr/>
    </dgm:pt>
    <dgm:pt modelId="{DC29BF0E-4AD7-48C0-94A7-D3E51B429BA1}" type="pres">
      <dgm:prSet presAssocID="{8C6594DC-E0D4-490A-B40C-68464F008264}" presName="background2" presStyleLbl="node2" presStyleIdx="3" presStyleCnt="5"/>
      <dgm:spPr>
        <a:solidFill>
          <a:schemeClr val="accent4">
            <a:lumMod val="40000"/>
            <a:lumOff val="60000"/>
          </a:schemeClr>
        </a:solidFill>
      </dgm:spPr>
    </dgm:pt>
    <dgm:pt modelId="{20E0787C-A407-47D4-B40D-45DB3E7F4259}" type="pres">
      <dgm:prSet presAssocID="{8C6594DC-E0D4-490A-B40C-68464F008264}" presName="text2" presStyleLbl="fgAcc2" presStyleIdx="3" presStyleCnt="5" custScaleX="116991" custScaleY="351174">
        <dgm:presLayoutVars>
          <dgm:chPref val="3"/>
        </dgm:presLayoutVars>
      </dgm:prSet>
      <dgm:spPr/>
    </dgm:pt>
    <dgm:pt modelId="{E36A0413-FA45-4FA9-B31D-25B622A48926}" type="pres">
      <dgm:prSet presAssocID="{8C6594DC-E0D4-490A-B40C-68464F008264}" presName="hierChild3" presStyleCnt="0"/>
      <dgm:spPr/>
    </dgm:pt>
    <dgm:pt modelId="{B465004C-F304-4592-8C6B-D59DC18029A9}" type="pres">
      <dgm:prSet presAssocID="{D1D6B398-BBE7-4DAA-B278-6D0D6E1824D2}" presName="Name10" presStyleLbl="parChTrans1D2" presStyleIdx="4" presStyleCnt="5"/>
      <dgm:spPr/>
    </dgm:pt>
    <dgm:pt modelId="{0CDC5F90-5ACB-4BFB-ACE2-39ECB55896C7}" type="pres">
      <dgm:prSet presAssocID="{7CB82155-6F25-4FBA-8496-8F33AB4451BC}" presName="hierRoot2" presStyleCnt="0"/>
      <dgm:spPr/>
    </dgm:pt>
    <dgm:pt modelId="{315B66CC-32FB-4999-A913-718E716812FD}" type="pres">
      <dgm:prSet presAssocID="{7CB82155-6F25-4FBA-8496-8F33AB4451BC}" presName="composite2" presStyleCnt="0"/>
      <dgm:spPr/>
    </dgm:pt>
    <dgm:pt modelId="{995F6D25-48A0-4D79-AE2D-1F5E1E11B955}" type="pres">
      <dgm:prSet presAssocID="{7CB82155-6F25-4FBA-8496-8F33AB4451BC}" presName="background2" presStyleLbl="node2" presStyleIdx="4" presStyleCnt="5"/>
      <dgm:spPr>
        <a:solidFill>
          <a:schemeClr val="accent4">
            <a:lumMod val="40000"/>
            <a:lumOff val="60000"/>
          </a:schemeClr>
        </a:solidFill>
        <a:ln>
          <a:solidFill>
            <a:srgbClr val="3333FF"/>
          </a:solidFill>
        </a:ln>
      </dgm:spPr>
    </dgm:pt>
    <dgm:pt modelId="{6CD16412-DA9E-4CAC-8BD6-B1549522177C}" type="pres">
      <dgm:prSet presAssocID="{7CB82155-6F25-4FBA-8496-8F33AB4451BC}" presName="text2" presStyleLbl="fgAcc2" presStyleIdx="4" presStyleCnt="5" custScaleX="111059" custScaleY="344250">
        <dgm:presLayoutVars>
          <dgm:chPref val="3"/>
        </dgm:presLayoutVars>
      </dgm:prSet>
      <dgm:spPr/>
    </dgm:pt>
    <dgm:pt modelId="{88F0E401-E4A1-413E-A97D-9ED654E1B547}" type="pres">
      <dgm:prSet presAssocID="{7CB82155-6F25-4FBA-8496-8F33AB4451BC}" presName="hierChild3" presStyleCnt="0"/>
      <dgm:spPr/>
    </dgm:pt>
  </dgm:ptLst>
  <dgm:cxnLst>
    <dgm:cxn modelId="{A055DB07-F686-41F9-A64E-A883828F7498}" type="presOf" srcId="{1601CBDC-F057-4940-B661-39D929B08E7B}" destId="{ECE83EF4-8E4A-4F1F-BC76-4FB87EA53E0C}" srcOrd="0" destOrd="0" presId="urn:microsoft.com/office/officeart/2005/8/layout/hierarchy1"/>
    <dgm:cxn modelId="{0FE15E21-9DF0-438D-A894-CED958AF2AED}" srcId="{449464CD-50A6-4D01-9A6A-F23C9532E4F4}" destId="{8C6594DC-E0D4-490A-B40C-68464F008264}" srcOrd="3" destOrd="0" parTransId="{1601CBDC-F057-4940-B661-39D929B08E7B}" sibTransId="{FE7A2ED4-1A95-4DC2-B407-2887439770FC}"/>
    <dgm:cxn modelId="{AEC27023-4406-4A8C-A962-921F63DB0018}" type="presOf" srcId="{449464CD-50A6-4D01-9A6A-F23C9532E4F4}" destId="{13F0C892-4285-4B70-9C47-FB61AAE945BF}" srcOrd="0" destOrd="0" presId="urn:microsoft.com/office/officeart/2005/8/layout/hierarchy1"/>
    <dgm:cxn modelId="{6E23BE26-C31C-46F9-AD99-6202C8DBB38E}" type="presOf" srcId="{6A44E60C-EE59-44F8-93B3-BEDDE7702E7C}" destId="{0CE32705-5BEA-4B4A-89B7-F983700FFEF9}" srcOrd="0" destOrd="0" presId="urn:microsoft.com/office/officeart/2005/8/layout/hierarchy1"/>
    <dgm:cxn modelId="{1F22EE3F-337D-424E-8B84-AA03E83998BB}" type="presOf" srcId="{D1D6B398-BBE7-4DAA-B278-6D0D6E1824D2}" destId="{B465004C-F304-4592-8C6B-D59DC18029A9}" srcOrd="0" destOrd="0" presId="urn:microsoft.com/office/officeart/2005/8/layout/hierarchy1"/>
    <dgm:cxn modelId="{2580F840-11BF-4707-B6F3-037CB033B66F}" type="presOf" srcId="{8C6594DC-E0D4-490A-B40C-68464F008264}" destId="{20E0787C-A407-47D4-B40D-45DB3E7F4259}" srcOrd="0" destOrd="0" presId="urn:microsoft.com/office/officeart/2005/8/layout/hierarchy1"/>
    <dgm:cxn modelId="{FFB2B46D-37A0-4786-8BFA-06B6F9A0CA6C}" type="presOf" srcId="{48559549-C1B7-4DA3-AC38-A766663CF58D}" destId="{0F61CCEA-4DC2-4B45-9D21-DC658423E3D6}" srcOrd="0" destOrd="0" presId="urn:microsoft.com/office/officeart/2005/8/layout/hierarchy1"/>
    <dgm:cxn modelId="{95724E5A-D0FB-4D4D-B3B4-02340B083F9D}" type="presOf" srcId="{29997A12-D952-4366-BA4B-28A131D08BA1}" destId="{4ABDD042-658D-43BC-9DD7-C22DE65A5458}" srcOrd="0" destOrd="0" presId="urn:microsoft.com/office/officeart/2005/8/layout/hierarchy1"/>
    <dgm:cxn modelId="{821C7592-B5DC-4B86-B633-1E0784BF8C68}" srcId="{449464CD-50A6-4D01-9A6A-F23C9532E4F4}" destId="{9718CF75-5ABC-47C6-8A5A-11867B9BC270}" srcOrd="1" destOrd="0" parTransId="{D0555F56-1680-4361-AEF2-1FCCFBFB0667}" sibTransId="{80A5B424-136B-4B39-9A2F-D520FC7A1440}"/>
    <dgm:cxn modelId="{D5708EA5-D78E-422C-A907-7D0628A4B14A}" type="presOf" srcId="{D0555F56-1680-4361-AEF2-1FCCFBFB0667}" destId="{6BFD4402-8CE8-457E-9D97-93E94DF9D7C3}" srcOrd="0" destOrd="0" presId="urn:microsoft.com/office/officeart/2005/8/layout/hierarchy1"/>
    <dgm:cxn modelId="{99E397A7-A022-41CE-95C9-204D16D58A7D}" type="presOf" srcId="{7CB82155-6F25-4FBA-8496-8F33AB4451BC}" destId="{6CD16412-DA9E-4CAC-8BD6-B1549522177C}" srcOrd="0" destOrd="0" presId="urn:microsoft.com/office/officeart/2005/8/layout/hierarchy1"/>
    <dgm:cxn modelId="{B5187BA9-0EE0-4779-914D-2B10E361B033}" srcId="{449464CD-50A6-4D01-9A6A-F23C9532E4F4}" destId="{29997A12-D952-4366-BA4B-28A131D08BA1}" srcOrd="0" destOrd="0" parTransId="{48559549-C1B7-4DA3-AC38-A766663CF58D}" sibTransId="{4E516AE5-22F1-482E-BA60-A34518630475}"/>
    <dgm:cxn modelId="{4F2629AB-3F18-4378-992E-F6CD6CC0CD36}" type="presOf" srcId="{DDB07BBC-3E0F-4789-A1C4-A2F957193070}" destId="{151C8F1F-4550-40AD-B09E-87FC4CAF5731}" srcOrd="0" destOrd="0" presId="urn:microsoft.com/office/officeart/2005/8/layout/hierarchy1"/>
    <dgm:cxn modelId="{D3FCB2CC-B3EA-4021-8299-4B1774D122F5}" type="presOf" srcId="{9718CF75-5ABC-47C6-8A5A-11867B9BC270}" destId="{AE622ECC-BBBB-4E62-9218-1C833B83AFE7}" srcOrd="0" destOrd="0" presId="urn:microsoft.com/office/officeart/2005/8/layout/hierarchy1"/>
    <dgm:cxn modelId="{E19383CE-D422-4490-A5D8-D21C26B9AFE6}" srcId="{449464CD-50A6-4D01-9A6A-F23C9532E4F4}" destId="{7CB82155-6F25-4FBA-8496-8F33AB4451BC}" srcOrd="4" destOrd="0" parTransId="{D1D6B398-BBE7-4DAA-B278-6D0D6E1824D2}" sibTransId="{4D9D33E3-19DF-4C9D-BB70-22F8D6E069BD}"/>
    <dgm:cxn modelId="{D2A2BBEE-64B4-4AC8-837B-C03D8E585C15}" srcId="{502FC926-6788-426E-B169-B2511EA18E02}" destId="{449464CD-50A6-4D01-9A6A-F23C9532E4F4}" srcOrd="0" destOrd="0" parTransId="{FB216FCD-4A7B-4D3B-AC63-6F1C5800DF10}" sibTransId="{C6E662F6-F976-4431-A5F3-7E8D255CF8A8}"/>
    <dgm:cxn modelId="{FA5938F3-AB25-4D91-A389-8A70B4236BDE}" srcId="{449464CD-50A6-4D01-9A6A-F23C9532E4F4}" destId="{DDB07BBC-3E0F-4789-A1C4-A2F957193070}" srcOrd="2" destOrd="0" parTransId="{6A44E60C-EE59-44F8-93B3-BEDDE7702E7C}" sibTransId="{C6F3F646-8AA5-432A-8057-FC6DAA0488BC}"/>
    <dgm:cxn modelId="{A4D644FE-7B63-4411-862D-65F1BDBCC5AD}" type="presOf" srcId="{502FC926-6788-426E-B169-B2511EA18E02}" destId="{8D7C01C8-CB36-4BEE-85AF-30A6572434F6}" srcOrd="0" destOrd="0" presId="urn:microsoft.com/office/officeart/2005/8/layout/hierarchy1"/>
    <dgm:cxn modelId="{DB796E5C-C6A4-4C19-8B1A-2C9A1758966D}" type="presParOf" srcId="{8D7C01C8-CB36-4BEE-85AF-30A6572434F6}" destId="{96625FDA-14C1-413A-A496-813F3E72EC9A}" srcOrd="0" destOrd="0" presId="urn:microsoft.com/office/officeart/2005/8/layout/hierarchy1"/>
    <dgm:cxn modelId="{D93CF9ED-5B4D-42D7-9CF9-C152C520DEE2}" type="presParOf" srcId="{96625FDA-14C1-413A-A496-813F3E72EC9A}" destId="{1A88A186-E90A-4E4D-B8BC-F070C921C4C2}" srcOrd="0" destOrd="0" presId="urn:microsoft.com/office/officeart/2005/8/layout/hierarchy1"/>
    <dgm:cxn modelId="{AA745185-CA33-44DE-ADFD-13CC8E40F222}" type="presParOf" srcId="{1A88A186-E90A-4E4D-B8BC-F070C921C4C2}" destId="{48A63041-694E-403B-AD7F-FD57E846CFDD}" srcOrd="0" destOrd="0" presId="urn:microsoft.com/office/officeart/2005/8/layout/hierarchy1"/>
    <dgm:cxn modelId="{0FFD15E5-4250-44D4-9843-18C78C271879}" type="presParOf" srcId="{1A88A186-E90A-4E4D-B8BC-F070C921C4C2}" destId="{13F0C892-4285-4B70-9C47-FB61AAE945BF}" srcOrd="1" destOrd="0" presId="urn:microsoft.com/office/officeart/2005/8/layout/hierarchy1"/>
    <dgm:cxn modelId="{EB060C8E-5ADC-4D7A-B226-F52AE91B14D2}" type="presParOf" srcId="{96625FDA-14C1-413A-A496-813F3E72EC9A}" destId="{A0478E19-43D0-4C8D-9AEA-231353B30A2E}" srcOrd="1" destOrd="0" presId="urn:microsoft.com/office/officeart/2005/8/layout/hierarchy1"/>
    <dgm:cxn modelId="{BEAF5EF8-C43C-496C-A78C-D991888345E5}" type="presParOf" srcId="{A0478E19-43D0-4C8D-9AEA-231353B30A2E}" destId="{0F61CCEA-4DC2-4B45-9D21-DC658423E3D6}" srcOrd="0" destOrd="0" presId="urn:microsoft.com/office/officeart/2005/8/layout/hierarchy1"/>
    <dgm:cxn modelId="{836FC9DC-D311-4A6B-BD5E-63D3FD20D432}" type="presParOf" srcId="{A0478E19-43D0-4C8D-9AEA-231353B30A2E}" destId="{D829CE70-67CA-463B-9D15-596063EA9F86}" srcOrd="1" destOrd="0" presId="urn:microsoft.com/office/officeart/2005/8/layout/hierarchy1"/>
    <dgm:cxn modelId="{A4B1B0CB-4C5A-478C-8EE5-A2FD5A0BABF1}" type="presParOf" srcId="{D829CE70-67CA-463B-9D15-596063EA9F86}" destId="{E8B69928-FABF-49FA-9B2C-F4818E6C6A4B}" srcOrd="0" destOrd="0" presId="urn:microsoft.com/office/officeart/2005/8/layout/hierarchy1"/>
    <dgm:cxn modelId="{840DAA44-382E-4957-8434-9C5A772181A9}" type="presParOf" srcId="{E8B69928-FABF-49FA-9B2C-F4818E6C6A4B}" destId="{D40C9BF3-662A-4D75-A862-07EC4C74BF9D}" srcOrd="0" destOrd="0" presId="urn:microsoft.com/office/officeart/2005/8/layout/hierarchy1"/>
    <dgm:cxn modelId="{82A782FB-1C43-47D8-B36A-78425E2653F0}" type="presParOf" srcId="{E8B69928-FABF-49FA-9B2C-F4818E6C6A4B}" destId="{4ABDD042-658D-43BC-9DD7-C22DE65A5458}" srcOrd="1" destOrd="0" presId="urn:microsoft.com/office/officeart/2005/8/layout/hierarchy1"/>
    <dgm:cxn modelId="{102362EF-A3B1-467A-A387-8A54A6D4780C}" type="presParOf" srcId="{D829CE70-67CA-463B-9D15-596063EA9F86}" destId="{06B9E18B-E155-48BB-817E-0E4B8D3A09C7}" srcOrd="1" destOrd="0" presId="urn:microsoft.com/office/officeart/2005/8/layout/hierarchy1"/>
    <dgm:cxn modelId="{3209365E-5B26-420B-8C85-D9EB5F09ECC5}" type="presParOf" srcId="{A0478E19-43D0-4C8D-9AEA-231353B30A2E}" destId="{6BFD4402-8CE8-457E-9D97-93E94DF9D7C3}" srcOrd="2" destOrd="0" presId="urn:microsoft.com/office/officeart/2005/8/layout/hierarchy1"/>
    <dgm:cxn modelId="{06D2DAA1-5421-40A6-8380-756E651861C4}" type="presParOf" srcId="{A0478E19-43D0-4C8D-9AEA-231353B30A2E}" destId="{66EA13A0-C972-4E5C-AE57-E313E3F62B70}" srcOrd="3" destOrd="0" presId="urn:microsoft.com/office/officeart/2005/8/layout/hierarchy1"/>
    <dgm:cxn modelId="{A2F95A74-CB9C-4C78-BDC8-855BDA6E9ABC}" type="presParOf" srcId="{66EA13A0-C972-4E5C-AE57-E313E3F62B70}" destId="{3BB15127-E9E5-4843-9F0D-6B0043359743}" srcOrd="0" destOrd="0" presId="urn:microsoft.com/office/officeart/2005/8/layout/hierarchy1"/>
    <dgm:cxn modelId="{E586AEDF-4D73-45D5-B3C8-520BB63A8A27}" type="presParOf" srcId="{3BB15127-E9E5-4843-9F0D-6B0043359743}" destId="{89D2C765-5915-4885-8446-C8B7B377050E}" srcOrd="0" destOrd="0" presId="urn:microsoft.com/office/officeart/2005/8/layout/hierarchy1"/>
    <dgm:cxn modelId="{A690C6E3-5407-42F9-8471-6B2A984DA243}" type="presParOf" srcId="{3BB15127-E9E5-4843-9F0D-6B0043359743}" destId="{AE622ECC-BBBB-4E62-9218-1C833B83AFE7}" srcOrd="1" destOrd="0" presId="urn:microsoft.com/office/officeart/2005/8/layout/hierarchy1"/>
    <dgm:cxn modelId="{1DCFF9F8-78DD-4B17-8487-0F605E01DBBE}" type="presParOf" srcId="{66EA13A0-C972-4E5C-AE57-E313E3F62B70}" destId="{D4F09E85-6A63-4591-B0EC-3E4B861C0511}" srcOrd="1" destOrd="0" presId="urn:microsoft.com/office/officeart/2005/8/layout/hierarchy1"/>
    <dgm:cxn modelId="{F1EE8CF0-086D-47CF-AF0A-4688030CDBAC}" type="presParOf" srcId="{A0478E19-43D0-4C8D-9AEA-231353B30A2E}" destId="{0CE32705-5BEA-4B4A-89B7-F983700FFEF9}" srcOrd="4" destOrd="0" presId="urn:microsoft.com/office/officeart/2005/8/layout/hierarchy1"/>
    <dgm:cxn modelId="{0A5953D0-460C-48AD-8AE7-5CBCAD458C8A}" type="presParOf" srcId="{A0478E19-43D0-4C8D-9AEA-231353B30A2E}" destId="{B83CE487-610C-4F7C-BACB-E166C904C58D}" srcOrd="5" destOrd="0" presId="urn:microsoft.com/office/officeart/2005/8/layout/hierarchy1"/>
    <dgm:cxn modelId="{0692E38B-AC54-475E-B803-B86FC83F9257}" type="presParOf" srcId="{B83CE487-610C-4F7C-BACB-E166C904C58D}" destId="{9D4AF7D7-07BB-4B09-B61A-A20C61A797FA}" srcOrd="0" destOrd="0" presId="urn:microsoft.com/office/officeart/2005/8/layout/hierarchy1"/>
    <dgm:cxn modelId="{2620CEB1-2ECE-45C9-966D-13F8E7276008}" type="presParOf" srcId="{9D4AF7D7-07BB-4B09-B61A-A20C61A797FA}" destId="{E2725BAD-6EE9-419F-9668-8604E320C77B}" srcOrd="0" destOrd="0" presId="urn:microsoft.com/office/officeart/2005/8/layout/hierarchy1"/>
    <dgm:cxn modelId="{EB1249F5-5FA9-465E-A3DE-49601BB4DE30}" type="presParOf" srcId="{9D4AF7D7-07BB-4B09-B61A-A20C61A797FA}" destId="{151C8F1F-4550-40AD-B09E-87FC4CAF5731}" srcOrd="1" destOrd="0" presId="urn:microsoft.com/office/officeart/2005/8/layout/hierarchy1"/>
    <dgm:cxn modelId="{A2824CA0-72E9-4C25-9991-2775A4AC0390}" type="presParOf" srcId="{B83CE487-610C-4F7C-BACB-E166C904C58D}" destId="{0468338F-4DC0-4E10-A2E5-C5D541073CD3}" srcOrd="1" destOrd="0" presId="urn:microsoft.com/office/officeart/2005/8/layout/hierarchy1"/>
    <dgm:cxn modelId="{225FA428-936F-4C54-BC5A-40F60EA17B65}" type="presParOf" srcId="{A0478E19-43D0-4C8D-9AEA-231353B30A2E}" destId="{ECE83EF4-8E4A-4F1F-BC76-4FB87EA53E0C}" srcOrd="6" destOrd="0" presId="urn:microsoft.com/office/officeart/2005/8/layout/hierarchy1"/>
    <dgm:cxn modelId="{89EF36F7-1B74-42D4-BA1A-35A418449B75}" type="presParOf" srcId="{A0478E19-43D0-4C8D-9AEA-231353B30A2E}" destId="{2F7E7174-CC35-4992-A1A7-90287EF4D8FF}" srcOrd="7" destOrd="0" presId="urn:microsoft.com/office/officeart/2005/8/layout/hierarchy1"/>
    <dgm:cxn modelId="{6462E569-9F5B-4851-AB87-34CC1D7BA323}" type="presParOf" srcId="{2F7E7174-CC35-4992-A1A7-90287EF4D8FF}" destId="{F1177E9D-74B9-4A71-B901-F4E01F44C9DC}" srcOrd="0" destOrd="0" presId="urn:microsoft.com/office/officeart/2005/8/layout/hierarchy1"/>
    <dgm:cxn modelId="{C918E21E-F9A6-453F-AA7D-A54159ED0123}" type="presParOf" srcId="{F1177E9D-74B9-4A71-B901-F4E01F44C9DC}" destId="{DC29BF0E-4AD7-48C0-94A7-D3E51B429BA1}" srcOrd="0" destOrd="0" presId="urn:microsoft.com/office/officeart/2005/8/layout/hierarchy1"/>
    <dgm:cxn modelId="{8FC75C3D-F623-4234-B0B4-8490652ED6F9}" type="presParOf" srcId="{F1177E9D-74B9-4A71-B901-F4E01F44C9DC}" destId="{20E0787C-A407-47D4-B40D-45DB3E7F4259}" srcOrd="1" destOrd="0" presId="urn:microsoft.com/office/officeart/2005/8/layout/hierarchy1"/>
    <dgm:cxn modelId="{F17EA0CF-34DB-446F-910E-2098A05A0021}" type="presParOf" srcId="{2F7E7174-CC35-4992-A1A7-90287EF4D8FF}" destId="{E36A0413-FA45-4FA9-B31D-25B622A48926}" srcOrd="1" destOrd="0" presId="urn:microsoft.com/office/officeart/2005/8/layout/hierarchy1"/>
    <dgm:cxn modelId="{707279E3-92D4-4593-B5F4-2CA77D5B720F}" type="presParOf" srcId="{A0478E19-43D0-4C8D-9AEA-231353B30A2E}" destId="{B465004C-F304-4592-8C6B-D59DC18029A9}" srcOrd="8" destOrd="0" presId="urn:microsoft.com/office/officeart/2005/8/layout/hierarchy1"/>
    <dgm:cxn modelId="{DA7BB936-4033-4659-AFB0-01C378A8283F}" type="presParOf" srcId="{A0478E19-43D0-4C8D-9AEA-231353B30A2E}" destId="{0CDC5F90-5ACB-4BFB-ACE2-39ECB55896C7}" srcOrd="9" destOrd="0" presId="urn:microsoft.com/office/officeart/2005/8/layout/hierarchy1"/>
    <dgm:cxn modelId="{469674F3-1759-48FF-B947-5238390DC4D1}" type="presParOf" srcId="{0CDC5F90-5ACB-4BFB-ACE2-39ECB55896C7}" destId="{315B66CC-32FB-4999-A913-718E716812FD}" srcOrd="0" destOrd="0" presId="urn:microsoft.com/office/officeart/2005/8/layout/hierarchy1"/>
    <dgm:cxn modelId="{CA46F3DF-9309-4AA7-A5A6-90BB61D36109}" type="presParOf" srcId="{315B66CC-32FB-4999-A913-718E716812FD}" destId="{995F6D25-48A0-4D79-AE2D-1F5E1E11B955}" srcOrd="0" destOrd="0" presId="urn:microsoft.com/office/officeart/2005/8/layout/hierarchy1"/>
    <dgm:cxn modelId="{905FE768-A342-487C-955A-DD72620E5F44}" type="presParOf" srcId="{315B66CC-32FB-4999-A913-718E716812FD}" destId="{6CD16412-DA9E-4CAC-8BD6-B1549522177C}" srcOrd="1" destOrd="0" presId="urn:microsoft.com/office/officeart/2005/8/layout/hierarchy1"/>
    <dgm:cxn modelId="{E54EEDF1-C62E-4C99-A91F-2697FBF24330}" type="presParOf" srcId="{0CDC5F90-5ACB-4BFB-ACE2-39ECB55896C7}" destId="{88F0E401-E4A1-413E-A97D-9ED654E1B5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2FC926-6788-426E-B169-B2511EA18E0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49464CD-50A6-4D01-9A6A-F23C9532E4F4}">
      <dgm:prSet phldrT="[Text]" custT="1"/>
      <dgm:spPr>
        <a:solidFill>
          <a:schemeClr val="accent4">
            <a:lumMod val="20000"/>
            <a:lumOff val="80000"/>
          </a:schemeClr>
        </a:solidFill>
      </dgm:spPr>
      <dgm:t>
        <a:bodyPr/>
        <a:lstStyle/>
        <a:p>
          <a:pPr algn="ctr"/>
          <a:r>
            <a:rPr lang="vi-VN" sz="3600" b="1" dirty="0">
              <a:solidFill>
                <a:srgbClr val="2514FC"/>
              </a:solidFill>
              <a:latin typeface="Times New Roman" panose="02020603050405020304" pitchFamily="18" charset="0"/>
              <a:cs typeface="Times New Roman" panose="02020603050405020304" pitchFamily="18" charset="0"/>
            </a:rPr>
            <a:t>Công tác chuẩn bị đầu năm</a:t>
          </a:r>
          <a:endParaRPr lang="en-US" sz="3600" b="1" dirty="0">
            <a:solidFill>
              <a:srgbClr val="2514FC"/>
            </a:solidFill>
            <a:latin typeface="Times New Roman" panose="02020603050405020304" pitchFamily="18" charset="0"/>
            <a:cs typeface="Times New Roman" panose="02020603050405020304" pitchFamily="18" charset="0"/>
          </a:endParaRPr>
        </a:p>
      </dgm:t>
    </dgm:pt>
    <dgm:pt modelId="{FB216FCD-4A7B-4D3B-AC63-6F1C5800DF10}" type="parTrans" cxnId="{D2A2BBEE-64B4-4AC8-837B-C03D8E585C15}">
      <dgm:prSet/>
      <dgm:spPr/>
      <dgm:t>
        <a:bodyPr/>
        <a:lstStyle/>
        <a:p>
          <a:endParaRPr lang="en-US"/>
        </a:p>
      </dgm:t>
    </dgm:pt>
    <dgm:pt modelId="{C6E662F6-F976-4431-A5F3-7E8D255CF8A8}" type="sibTrans" cxnId="{D2A2BBEE-64B4-4AC8-837B-C03D8E585C15}">
      <dgm:prSet/>
      <dgm:spPr/>
      <dgm:t>
        <a:bodyPr/>
        <a:lstStyle/>
        <a:p>
          <a:endParaRPr lang="en-US"/>
        </a:p>
      </dgm:t>
    </dgm:pt>
    <dgm:pt modelId="{29997A12-D952-4366-BA4B-28A131D08BA1}">
      <dgm:prSet phldrT="[Text]" custT="1"/>
      <dgm:spPr>
        <a:solidFill>
          <a:schemeClr val="accent4">
            <a:lumMod val="20000"/>
            <a:lumOff val="80000"/>
          </a:schemeClr>
        </a:solidFill>
        <a:ln>
          <a:solidFill>
            <a:srgbClr val="0000CC"/>
          </a:solidFill>
        </a:ln>
      </dgm:spPr>
      <dgm:t>
        <a:bodyPr/>
        <a:lstStyle/>
        <a:p>
          <a:r>
            <a:rPr lang="vi-VN" sz="3000" b="1" dirty="0">
              <a:solidFill>
                <a:srgbClr val="3333FF"/>
              </a:solidFill>
              <a:latin typeface="Times New Roman" panose="02020603050405020304" pitchFamily="18" charset="0"/>
              <a:cs typeface="Times New Roman" panose="02020603050405020304" pitchFamily="18" charset="0"/>
            </a:rPr>
            <a:t>Điều kiện thực hiện CTGDT 2018</a:t>
          </a:r>
        </a:p>
        <a:p>
          <a:r>
            <a:rPr lang="vi-VN" sz="3000" b="1" dirty="0">
              <a:solidFill>
                <a:srgbClr val="3333FF"/>
              </a:solidFill>
              <a:latin typeface="Times New Roman" panose="02020603050405020304" pitchFamily="18" charset="0"/>
              <a:cs typeface="Times New Roman" panose="02020603050405020304" pitchFamily="18" charset="0"/>
            </a:rPr>
            <a:t>CSVC; thiết bị; đội ngũ; CT, </a:t>
          </a:r>
          <a:r>
            <a:rPr lang="vi-VN" sz="3000" b="1" dirty="0">
              <a:solidFill>
                <a:srgbClr val="FF0000"/>
              </a:solidFill>
              <a:latin typeface="Times New Roman" panose="02020603050405020304" pitchFamily="18" charset="0"/>
              <a:cs typeface="Times New Roman" panose="02020603050405020304" pitchFamily="18" charset="0"/>
            </a:rPr>
            <a:t>SGK </a:t>
          </a:r>
          <a:endParaRPr lang="en-US" sz="3000" b="1" dirty="0">
            <a:solidFill>
              <a:srgbClr val="FF0000"/>
            </a:solidFill>
            <a:latin typeface="Times New Roman" panose="02020603050405020304" pitchFamily="18" charset="0"/>
            <a:cs typeface="Times New Roman" panose="02020603050405020304" pitchFamily="18" charset="0"/>
          </a:endParaRPr>
        </a:p>
      </dgm:t>
    </dgm:pt>
    <dgm:pt modelId="{48559549-C1B7-4DA3-AC38-A766663CF58D}" type="parTrans" cxnId="{B5187BA9-0EE0-4779-914D-2B10E361B033}">
      <dgm:prSet/>
      <dgm:spPr/>
      <dgm:t>
        <a:bodyPr/>
        <a:lstStyle/>
        <a:p>
          <a:endParaRPr lang="en-US"/>
        </a:p>
      </dgm:t>
    </dgm:pt>
    <dgm:pt modelId="{4E516AE5-22F1-482E-BA60-A34518630475}" type="sibTrans" cxnId="{B5187BA9-0EE0-4779-914D-2B10E361B033}">
      <dgm:prSet/>
      <dgm:spPr/>
      <dgm:t>
        <a:bodyPr/>
        <a:lstStyle/>
        <a:p>
          <a:endParaRPr lang="en-US"/>
        </a:p>
      </dgm:t>
    </dgm:pt>
    <dgm:pt modelId="{9718CF75-5ABC-47C6-8A5A-11867B9BC2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dirty="0">
              <a:solidFill>
                <a:srgbClr val="FF0000"/>
              </a:solidFill>
              <a:latin typeface="Times New Roman" panose="02020603050405020304" pitchFamily="18" charset="0"/>
              <a:cs typeface="Times New Roman" panose="02020603050405020304" pitchFamily="18" charset="0"/>
            </a:rPr>
            <a:t>Xây dựng Kế hoạch giáo dục nhà trường </a:t>
          </a:r>
        </a:p>
        <a:p>
          <a:pPr marL="0" marR="0" lvl="0" indent="0" defTabSz="914400" eaLnBrk="1" fontAlgn="auto" latinLnBrk="0" hangingPunct="1">
            <a:lnSpc>
              <a:spcPct val="100000"/>
            </a:lnSpc>
            <a:spcBef>
              <a:spcPts val="0"/>
            </a:spcBef>
            <a:spcAft>
              <a:spcPts val="0"/>
            </a:spcAft>
            <a:buClrTx/>
            <a:buSzTx/>
            <a:buFontTx/>
            <a:buNone/>
            <a:tabLst/>
            <a:defRPr/>
          </a:pPr>
          <a:r>
            <a:rPr lang="vi-VN" sz="3000" b="1" dirty="0">
              <a:solidFill>
                <a:srgbClr val="FF0000"/>
              </a:solidFill>
              <a:latin typeface="Times New Roman" panose="02020603050405020304" pitchFamily="18" charset="0"/>
              <a:cs typeface="Times New Roman" panose="02020603050405020304" pitchFamily="18" charset="0"/>
            </a:rPr>
            <a:t>(31/8/202</a:t>
          </a:r>
          <a:r>
            <a:rPr lang="en-US" sz="3000" b="1" dirty="0">
              <a:solidFill>
                <a:srgbClr val="FF0000"/>
              </a:solidFill>
              <a:latin typeface="Times New Roman" panose="02020603050405020304" pitchFamily="18" charset="0"/>
              <a:cs typeface="Times New Roman" panose="02020603050405020304" pitchFamily="18" charset="0"/>
            </a:rPr>
            <a:t>4</a:t>
          </a:r>
          <a:r>
            <a:rPr lang="vi-VN" sz="30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dgm:t>
    </dgm:pt>
    <dgm:pt modelId="{D0555F56-1680-4361-AEF2-1FCCFBFB0667}" type="parTrans" cxnId="{821C7592-B5DC-4B86-B633-1E0784BF8C68}">
      <dgm:prSet/>
      <dgm:spPr/>
      <dgm:t>
        <a:bodyPr/>
        <a:lstStyle/>
        <a:p>
          <a:endParaRPr lang="en-US"/>
        </a:p>
      </dgm:t>
    </dgm:pt>
    <dgm:pt modelId="{80A5B424-136B-4B39-9A2F-D520FC7A1440}" type="sibTrans" cxnId="{821C7592-B5DC-4B86-B633-1E0784BF8C68}">
      <dgm:prSet/>
      <dgm:spPr/>
      <dgm:t>
        <a:bodyPr/>
        <a:lstStyle/>
        <a:p>
          <a:endParaRPr lang="en-US"/>
        </a:p>
      </dgm:t>
    </dgm:pt>
    <dgm:pt modelId="{7CB82155-6F25-4FBA-8496-8F33AB4451BC}">
      <dgm:prSet phldrT="[Text]" custT="1"/>
      <dgm:spPr>
        <a:solidFill>
          <a:schemeClr val="accent4">
            <a:lumMod val="20000"/>
            <a:lumOff val="80000"/>
          </a:schemeClr>
        </a:solidFill>
        <a:ln>
          <a:solidFill>
            <a:srgbClr val="0000CC"/>
          </a:solidFill>
        </a:ln>
      </dgm:spPr>
      <dgm:t>
        <a:bodyPr/>
        <a:lstStyle/>
        <a:p>
          <a:pPr>
            <a:buNone/>
          </a:pPr>
          <a:r>
            <a:rPr lang="vi-VN" sz="3000" b="1" dirty="0">
              <a:solidFill>
                <a:srgbClr val="FF0000"/>
              </a:solidFill>
              <a:latin typeface="Times New Roman" panose="02020603050405020304" pitchFamily="18" charset="0"/>
              <a:cs typeface="Times New Roman" panose="02020603050405020304" pitchFamily="18" charset="0"/>
            </a:rPr>
            <a:t>Cập nhật Mã số định danh, thống kê số liệu đầu năm</a:t>
          </a:r>
          <a:endParaRPr lang="en-US" sz="3000" b="1" dirty="0">
            <a:solidFill>
              <a:srgbClr val="FF0000"/>
            </a:solidFill>
            <a:latin typeface="Times New Roman" panose="02020603050405020304" pitchFamily="18" charset="0"/>
            <a:cs typeface="Times New Roman" panose="02020603050405020304" pitchFamily="18" charset="0"/>
          </a:endParaRPr>
        </a:p>
      </dgm:t>
    </dgm:pt>
    <dgm:pt modelId="{D1D6B398-BBE7-4DAA-B278-6D0D6E1824D2}" type="parTrans" cxnId="{E19383CE-D422-4490-A5D8-D21C26B9AFE6}">
      <dgm:prSet/>
      <dgm:spPr/>
      <dgm:t>
        <a:bodyPr/>
        <a:lstStyle/>
        <a:p>
          <a:endParaRPr lang="vi-VN"/>
        </a:p>
      </dgm:t>
    </dgm:pt>
    <dgm:pt modelId="{4D9D33E3-19DF-4C9D-BB70-22F8D6E069BD}" type="sibTrans" cxnId="{E19383CE-D422-4490-A5D8-D21C26B9AFE6}">
      <dgm:prSet/>
      <dgm:spPr/>
      <dgm:t>
        <a:bodyPr/>
        <a:lstStyle/>
        <a:p>
          <a:endParaRPr lang="vi-VN"/>
        </a:p>
      </dgm:t>
    </dgm:pt>
    <dgm:pt modelId="{DDB07BBC-3E0F-4789-A1C4-A2F9571930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dirty="0">
              <a:solidFill>
                <a:srgbClr val="3333FF"/>
              </a:solidFill>
              <a:latin typeface="Times New Roman" panose="02020603050405020304" pitchFamily="18" charset="0"/>
              <a:cs typeface="Times New Roman" panose="02020603050405020304" pitchFamily="18" charset="0"/>
            </a:rPr>
            <a:t>Công tác chuẩn </a:t>
          </a:r>
          <a:r>
            <a:rPr lang="en-US" sz="3000" b="1" dirty="0" err="1">
              <a:solidFill>
                <a:srgbClr val="3333FF"/>
              </a:solidFill>
              <a:latin typeface="Times New Roman" panose="02020603050405020304" pitchFamily="18" charset="0"/>
              <a:cs typeface="Times New Roman" panose="02020603050405020304" pitchFamily="18" charset="0"/>
            </a:rPr>
            <a:t>bị</a:t>
          </a:r>
          <a:r>
            <a:rPr lang="vi-VN" sz="3000" b="1" dirty="0">
              <a:solidFill>
                <a:srgbClr val="3333FF"/>
              </a:solidFill>
              <a:latin typeface="Times New Roman" panose="02020603050405020304" pitchFamily="18" charset="0"/>
              <a:cs typeface="Times New Roman" panose="02020603050405020304" pitchFamily="18" charset="0"/>
            </a:rPr>
            <a:t> ngày tựu trường, khai giảng năm học mới</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6A44E60C-EE59-44F8-93B3-BEDDE7702E7C}" type="parTrans" cxnId="{FA5938F3-AB25-4D91-A389-8A70B4236BDE}">
      <dgm:prSet/>
      <dgm:spPr/>
      <dgm:t>
        <a:bodyPr/>
        <a:lstStyle/>
        <a:p>
          <a:endParaRPr lang="vi-VN"/>
        </a:p>
      </dgm:t>
    </dgm:pt>
    <dgm:pt modelId="{C6F3F646-8AA5-432A-8057-FC6DAA0488BC}" type="sibTrans" cxnId="{FA5938F3-AB25-4D91-A389-8A70B4236BDE}">
      <dgm:prSet/>
      <dgm:spPr/>
      <dgm:t>
        <a:bodyPr/>
        <a:lstStyle/>
        <a:p>
          <a:endParaRPr lang="vi-VN"/>
        </a:p>
      </dgm:t>
    </dgm:pt>
    <dgm:pt modelId="{8C6594DC-E0D4-490A-B40C-68464F008264}">
      <dgm:prSet custT="1"/>
      <dgm:spPr>
        <a:solidFill>
          <a:schemeClr val="accent4">
            <a:lumMod val="20000"/>
            <a:lumOff val="8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dirty="0">
              <a:solidFill>
                <a:srgbClr val="3333FF"/>
              </a:solidFill>
              <a:latin typeface="Times New Roman" panose="02020603050405020304" pitchFamily="18" charset="0"/>
              <a:cs typeface="Times New Roman" panose="02020603050405020304" pitchFamily="18" charset="0"/>
            </a:rPr>
            <a:t>Kiểm tra công tác An toàn trường học</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1601CBDC-F057-4940-B661-39D929B08E7B}" type="parTrans" cxnId="{0FE15E21-9DF0-438D-A894-CED958AF2AED}">
      <dgm:prSet/>
      <dgm:spPr/>
      <dgm:t>
        <a:bodyPr/>
        <a:lstStyle/>
        <a:p>
          <a:endParaRPr lang="vi-VN"/>
        </a:p>
      </dgm:t>
    </dgm:pt>
    <dgm:pt modelId="{FE7A2ED4-1A95-4DC2-B407-2887439770FC}" type="sibTrans" cxnId="{0FE15E21-9DF0-438D-A894-CED958AF2AED}">
      <dgm:prSet/>
      <dgm:spPr/>
      <dgm:t>
        <a:bodyPr/>
        <a:lstStyle/>
        <a:p>
          <a:endParaRPr lang="vi-VN"/>
        </a:p>
      </dgm:t>
    </dgm:pt>
    <dgm:pt modelId="{8D7C01C8-CB36-4BEE-85AF-30A6572434F6}" type="pres">
      <dgm:prSet presAssocID="{502FC926-6788-426E-B169-B2511EA18E02}" presName="hierChild1" presStyleCnt="0">
        <dgm:presLayoutVars>
          <dgm:chPref val="1"/>
          <dgm:dir/>
          <dgm:animOne val="branch"/>
          <dgm:animLvl val="lvl"/>
          <dgm:resizeHandles/>
        </dgm:presLayoutVars>
      </dgm:prSet>
      <dgm:spPr/>
    </dgm:pt>
    <dgm:pt modelId="{96625FDA-14C1-413A-A496-813F3E72EC9A}" type="pres">
      <dgm:prSet presAssocID="{449464CD-50A6-4D01-9A6A-F23C9532E4F4}" presName="hierRoot1" presStyleCnt="0"/>
      <dgm:spPr/>
    </dgm:pt>
    <dgm:pt modelId="{1A88A186-E90A-4E4D-B8BC-F070C921C4C2}" type="pres">
      <dgm:prSet presAssocID="{449464CD-50A6-4D01-9A6A-F23C9532E4F4}" presName="composite" presStyleCnt="0"/>
      <dgm:spPr/>
    </dgm:pt>
    <dgm:pt modelId="{48A63041-694E-403B-AD7F-FD57E846CFDD}" type="pres">
      <dgm:prSet presAssocID="{449464CD-50A6-4D01-9A6A-F23C9532E4F4}" presName="background" presStyleLbl="node0" presStyleIdx="0" presStyleCnt="1"/>
      <dgm:spPr>
        <a:solidFill>
          <a:schemeClr val="accent4">
            <a:lumMod val="40000"/>
            <a:lumOff val="60000"/>
          </a:schemeClr>
        </a:solidFill>
        <a:ln>
          <a:solidFill>
            <a:srgbClr val="3333FF"/>
          </a:solidFill>
        </a:ln>
      </dgm:spPr>
    </dgm:pt>
    <dgm:pt modelId="{13F0C892-4285-4B70-9C47-FB61AAE945BF}" type="pres">
      <dgm:prSet presAssocID="{449464CD-50A6-4D01-9A6A-F23C9532E4F4}" presName="text" presStyleLbl="fgAcc0" presStyleIdx="0" presStyleCnt="1" custScaleX="605865" custScaleY="32106" custLinFactNeighborX="-238" custLinFactNeighborY="-37055">
        <dgm:presLayoutVars>
          <dgm:chPref val="3"/>
        </dgm:presLayoutVars>
      </dgm:prSet>
      <dgm:spPr/>
    </dgm:pt>
    <dgm:pt modelId="{A0478E19-43D0-4C8D-9AEA-231353B30A2E}" type="pres">
      <dgm:prSet presAssocID="{449464CD-50A6-4D01-9A6A-F23C9532E4F4}" presName="hierChild2" presStyleCnt="0"/>
      <dgm:spPr/>
    </dgm:pt>
    <dgm:pt modelId="{0F61CCEA-4DC2-4B45-9D21-DC658423E3D6}" type="pres">
      <dgm:prSet presAssocID="{48559549-C1B7-4DA3-AC38-A766663CF58D}" presName="Name10" presStyleLbl="parChTrans1D2" presStyleIdx="0" presStyleCnt="5"/>
      <dgm:spPr/>
    </dgm:pt>
    <dgm:pt modelId="{D829CE70-67CA-463B-9D15-596063EA9F86}" type="pres">
      <dgm:prSet presAssocID="{29997A12-D952-4366-BA4B-28A131D08BA1}" presName="hierRoot2" presStyleCnt="0"/>
      <dgm:spPr/>
    </dgm:pt>
    <dgm:pt modelId="{E8B69928-FABF-49FA-9B2C-F4818E6C6A4B}" type="pres">
      <dgm:prSet presAssocID="{29997A12-D952-4366-BA4B-28A131D08BA1}" presName="composite2" presStyleCnt="0"/>
      <dgm:spPr/>
    </dgm:pt>
    <dgm:pt modelId="{D40C9BF3-662A-4D75-A862-07EC4C74BF9D}" type="pres">
      <dgm:prSet presAssocID="{29997A12-D952-4366-BA4B-28A131D08BA1}" presName="background2" presStyleLbl="node2" presStyleIdx="0" presStyleCnt="5"/>
      <dgm:spPr>
        <a:solidFill>
          <a:schemeClr val="accent4">
            <a:lumMod val="40000"/>
            <a:lumOff val="60000"/>
          </a:schemeClr>
        </a:solidFill>
        <a:ln>
          <a:solidFill>
            <a:srgbClr val="3333FF"/>
          </a:solidFill>
        </a:ln>
      </dgm:spPr>
    </dgm:pt>
    <dgm:pt modelId="{4ABDD042-658D-43BC-9DD7-C22DE65A5458}" type="pres">
      <dgm:prSet presAssocID="{29997A12-D952-4366-BA4B-28A131D08BA1}" presName="text2" presStyleLbl="fgAcc2" presStyleIdx="0" presStyleCnt="5" custScaleX="114353" custScaleY="341298">
        <dgm:presLayoutVars>
          <dgm:chPref val="3"/>
        </dgm:presLayoutVars>
      </dgm:prSet>
      <dgm:spPr/>
    </dgm:pt>
    <dgm:pt modelId="{06B9E18B-E155-48BB-817E-0E4B8D3A09C7}" type="pres">
      <dgm:prSet presAssocID="{29997A12-D952-4366-BA4B-28A131D08BA1}" presName="hierChild3" presStyleCnt="0"/>
      <dgm:spPr/>
    </dgm:pt>
    <dgm:pt modelId="{6BFD4402-8CE8-457E-9D97-93E94DF9D7C3}" type="pres">
      <dgm:prSet presAssocID="{D0555F56-1680-4361-AEF2-1FCCFBFB0667}" presName="Name10" presStyleLbl="parChTrans1D2" presStyleIdx="1" presStyleCnt="5"/>
      <dgm:spPr/>
    </dgm:pt>
    <dgm:pt modelId="{66EA13A0-C972-4E5C-AE57-E313E3F62B70}" type="pres">
      <dgm:prSet presAssocID="{9718CF75-5ABC-47C6-8A5A-11867B9BC270}" presName="hierRoot2" presStyleCnt="0"/>
      <dgm:spPr/>
    </dgm:pt>
    <dgm:pt modelId="{3BB15127-E9E5-4843-9F0D-6B0043359743}" type="pres">
      <dgm:prSet presAssocID="{9718CF75-5ABC-47C6-8A5A-11867B9BC270}" presName="composite2" presStyleCnt="0"/>
      <dgm:spPr/>
    </dgm:pt>
    <dgm:pt modelId="{89D2C765-5915-4885-8446-C8B7B377050E}" type="pres">
      <dgm:prSet presAssocID="{9718CF75-5ABC-47C6-8A5A-11867B9BC270}" presName="background2" presStyleLbl="node2" presStyleIdx="1" presStyleCnt="5"/>
      <dgm:spPr>
        <a:solidFill>
          <a:schemeClr val="accent4">
            <a:lumMod val="40000"/>
            <a:lumOff val="60000"/>
          </a:schemeClr>
        </a:solidFill>
        <a:ln>
          <a:solidFill>
            <a:srgbClr val="3333FF"/>
          </a:solidFill>
        </a:ln>
      </dgm:spPr>
    </dgm:pt>
    <dgm:pt modelId="{AE622ECC-BBBB-4E62-9218-1C833B83AFE7}" type="pres">
      <dgm:prSet presAssocID="{9718CF75-5ABC-47C6-8A5A-11867B9BC270}" presName="text2" presStyleLbl="fgAcc2" presStyleIdx="1" presStyleCnt="5" custScaleX="133222" custScaleY="355525">
        <dgm:presLayoutVars>
          <dgm:chPref val="3"/>
        </dgm:presLayoutVars>
      </dgm:prSet>
      <dgm:spPr/>
    </dgm:pt>
    <dgm:pt modelId="{D4F09E85-6A63-4591-B0EC-3E4B861C0511}" type="pres">
      <dgm:prSet presAssocID="{9718CF75-5ABC-47C6-8A5A-11867B9BC270}" presName="hierChild3" presStyleCnt="0"/>
      <dgm:spPr/>
    </dgm:pt>
    <dgm:pt modelId="{0CE32705-5BEA-4B4A-89B7-F983700FFEF9}" type="pres">
      <dgm:prSet presAssocID="{6A44E60C-EE59-44F8-93B3-BEDDE7702E7C}" presName="Name10" presStyleLbl="parChTrans1D2" presStyleIdx="2" presStyleCnt="5"/>
      <dgm:spPr/>
    </dgm:pt>
    <dgm:pt modelId="{B83CE487-610C-4F7C-BACB-E166C904C58D}" type="pres">
      <dgm:prSet presAssocID="{DDB07BBC-3E0F-4789-A1C4-A2F957193070}" presName="hierRoot2" presStyleCnt="0"/>
      <dgm:spPr/>
    </dgm:pt>
    <dgm:pt modelId="{9D4AF7D7-07BB-4B09-B61A-A20C61A797FA}" type="pres">
      <dgm:prSet presAssocID="{DDB07BBC-3E0F-4789-A1C4-A2F957193070}" presName="composite2" presStyleCnt="0"/>
      <dgm:spPr/>
    </dgm:pt>
    <dgm:pt modelId="{E2725BAD-6EE9-419F-9668-8604E320C77B}" type="pres">
      <dgm:prSet presAssocID="{DDB07BBC-3E0F-4789-A1C4-A2F957193070}" presName="background2" presStyleLbl="node2" presStyleIdx="2" presStyleCnt="5"/>
      <dgm:spPr>
        <a:solidFill>
          <a:schemeClr val="accent4">
            <a:lumMod val="40000"/>
            <a:lumOff val="60000"/>
          </a:schemeClr>
        </a:solidFill>
      </dgm:spPr>
    </dgm:pt>
    <dgm:pt modelId="{151C8F1F-4550-40AD-B09E-87FC4CAF5731}" type="pres">
      <dgm:prSet presAssocID="{DDB07BBC-3E0F-4789-A1C4-A2F957193070}" presName="text2" presStyleLbl="fgAcc2" presStyleIdx="2" presStyleCnt="5" custScaleX="129447" custScaleY="353572">
        <dgm:presLayoutVars>
          <dgm:chPref val="3"/>
        </dgm:presLayoutVars>
      </dgm:prSet>
      <dgm:spPr/>
    </dgm:pt>
    <dgm:pt modelId="{0468338F-4DC0-4E10-A2E5-C5D541073CD3}" type="pres">
      <dgm:prSet presAssocID="{DDB07BBC-3E0F-4789-A1C4-A2F957193070}" presName="hierChild3" presStyleCnt="0"/>
      <dgm:spPr/>
    </dgm:pt>
    <dgm:pt modelId="{ECE83EF4-8E4A-4F1F-BC76-4FB87EA53E0C}" type="pres">
      <dgm:prSet presAssocID="{1601CBDC-F057-4940-B661-39D929B08E7B}" presName="Name10" presStyleLbl="parChTrans1D2" presStyleIdx="3" presStyleCnt="5"/>
      <dgm:spPr/>
    </dgm:pt>
    <dgm:pt modelId="{2F7E7174-CC35-4992-A1A7-90287EF4D8FF}" type="pres">
      <dgm:prSet presAssocID="{8C6594DC-E0D4-490A-B40C-68464F008264}" presName="hierRoot2" presStyleCnt="0"/>
      <dgm:spPr/>
    </dgm:pt>
    <dgm:pt modelId="{F1177E9D-74B9-4A71-B901-F4E01F44C9DC}" type="pres">
      <dgm:prSet presAssocID="{8C6594DC-E0D4-490A-B40C-68464F008264}" presName="composite2" presStyleCnt="0"/>
      <dgm:spPr/>
    </dgm:pt>
    <dgm:pt modelId="{DC29BF0E-4AD7-48C0-94A7-D3E51B429BA1}" type="pres">
      <dgm:prSet presAssocID="{8C6594DC-E0D4-490A-B40C-68464F008264}" presName="background2" presStyleLbl="node2" presStyleIdx="3" presStyleCnt="5"/>
      <dgm:spPr>
        <a:solidFill>
          <a:schemeClr val="accent4">
            <a:lumMod val="40000"/>
            <a:lumOff val="60000"/>
          </a:schemeClr>
        </a:solidFill>
      </dgm:spPr>
    </dgm:pt>
    <dgm:pt modelId="{20E0787C-A407-47D4-B40D-45DB3E7F4259}" type="pres">
      <dgm:prSet presAssocID="{8C6594DC-E0D4-490A-B40C-68464F008264}" presName="text2" presStyleLbl="fgAcc2" presStyleIdx="3" presStyleCnt="5" custScaleX="116991" custScaleY="351174">
        <dgm:presLayoutVars>
          <dgm:chPref val="3"/>
        </dgm:presLayoutVars>
      </dgm:prSet>
      <dgm:spPr/>
    </dgm:pt>
    <dgm:pt modelId="{E36A0413-FA45-4FA9-B31D-25B622A48926}" type="pres">
      <dgm:prSet presAssocID="{8C6594DC-E0D4-490A-B40C-68464F008264}" presName="hierChild3" presStyleCnt="0"/>
      <dgm:spPr/>
    </dgm:pt>
    <dgm:pt modelId="{B465004C-F304-4592-8C6B-D59DC18029A9}" type="pres">
      <dgm:prSet presAssocID="{D1D6B398-BBE7-4DAA-B278-6D0D6E1824D2}" presName="Name10" presStyleLbl="parChTrans1D2" presStyleIdx="4" presStyleCnt="5"/>
      <dgm:spPr/>
    </dgm:pt>
    <dgm:pt modelId="{0CDC5F90-5ACB-4BFB-ACE2-39ECB55896C7}" type="pres">
      <dgm:prSet presAssocID="{7CB82155-6F25-4FBA-8496-8F33AB4451BC}" presName="hierRoot2" presStyleCnt="0"/>
      <dgm:spPr/>
    </dgm:pt>
    <dgm:pt modelId="{315B66CC-32FB-4999-A913-718E716812FD}" type="pres">
      <dgm:prSet presAssocID="{7CB82155-6F25-4FBA-8496-8F33AB4451BC}" presName="composite2" presStyleCnt="0"/>
      <dgm:spPr/>
    </dgm:pt>
    <dgm:pt modelId="{995F6D25-48A0-4D79-AE2D-1F5E1E11B955}" type="pres">
      <dgm:prSet presAssocID="{7CB82155-6F25-4FBA-8496-8F33AB4451BC}" presName="background2" presStyleLbl="node2" presStyleIdx="4" presStyleCnt="5"/>
      <dgm:spPr>
        <a:solidFill>
          <a:schemeClr val="accent4">
            <a:lumMod val="40000"/>
            <a:lumOff val="60000"/>
          </a:schemeClr>
        </a:solidFill>
        <a:ln>
          <a:solidFill>
            <a:srgbClr val="3333FF"/>
          </a:solidFill>
        </a:ln>
      </dgm:spPr>
    </dgm:pt>
    <dgm:pt modelId="{6CD16412-DA9E-4CAC-8BD6-B1549522177C}" type="pres">
      <dgm:prSet presAssocID="{7CB82155-6F25-4FBA-8496-8F33AB4451BC}" presName="text2" presStyleLbl="fgAcc2" presStyleIdx="4" presStyleCnt="5" custScaleX="111059" custScaleY="344250">
        <dgm:presLayoutVars>
          <dgm:chPref val="3"/>
        </dgm:presLayoutVars>
      </dgm:prSet>
      <dgm:spPr/>
    </dgm:pt>
    <dgm:pt modelId="{88F0E401-E4A1-413E-A97D-9ED654E1B547}" type="pres">
      <dgm:prSet presAssocID="{7CB82155-6F25-4FBA-8496-8F33AB4451BC}" presName="hierChild3" presStyleCnt="0"/>
      <dgm:spPr/>
    </dgm:pt>
  </dgm:ptLst>
  <dgm:cxnLst>
    <dgm:cxn modelId="{9F52B107-A741-4B36-92B7-54100F21C269}" type="presOf" srcId="{1601CBDC-F057-4940-B661-39D929B08E7B}" destId="{ECE83EF4-8E4A-4F1F-BC76-4FB87EA53E0C}" srcOrd="0" destOrd="0" presId="urn:microsoft.com/office/officeart/2005/8/layout/hierarchy1"/>
    <dgm:cxn modelId="{D283E70A-DFCF-418C-86EB-4638861E03E2}" type="presOf" srcId="{9718CF75-5ABC-47C6-8A5A-11867B9BC270}" destId="{AE622ECC-BBBB-4E62-9218-1C833B83AFE7}" srcOrd="0" destOrd="0" presId="urn:microsoft.com/office/officeart/2005/8/layout/hierarchy1"/>
    <dgm:cxn modelId="{68FB6E18-6D1C-4F16-9D16-0D9CCF5E54A1}" type="presOf" srcId="{502FC926-6788-426E-B169-B2511EA18E02}" destId="{8D7C01C8-CB36-4BEE-85AF-30A6572434F6}" srcOrd="0" destOrd="0" presId="urn:microsoft.com/office/officeart/2005/8/layout/hierarchy1"/>
    <dgm:cxn modelId="{0FE15E21-9DF0-438D-A894-CED958AF2AED}" srcId="{449464CD-50A6-4D01-9A6A-F23C9532E4F4}" destId="{8C6594DC-E0D4-490A-B40C-68464F008264}" srcOrd="3" destOrd="0" parTransId="{1601CBDC-F057-4940-B661-39D929B08E7B}" sibTransId="{FE7A2ED4-1A95-4DC2-B407-2887439770FC}"/>
    <dgm:cxn modelId="{1FB61141-F5A6-4F04-AD21-24BB9CC7940F}" type="presOf" srcId="{D0555F56-1680-4361-AEF2-1FCCFBFB0667}" destId="{6BFD4402-8CE8-457E-9D97-93E94DF9D7C3}" srcOrd="0" destOrd="0" presId="urn:microsoft.com/office/officeart/2005/8/layout/hierarchy1"/>
    <dgm:cxn modelId="{45103043-52DF-40EB-9956-BB212443F130}" type="presOf" srcId="{6A44E60C-EE59-44F8-93B3-BEDDE7702E7C}" destId="{0CE32705-5BEA-4B4A-89B7-F983700FFEF9}" srcOrd="0" destOrd="0" presId="urn:microsoft.com/office/officeart/2005/8/layout/hierarchy1"/>
    <dgm:cxn modelId="{93475C82-CB85-4E47-8258-B60AAA230DDF}" type="presOf" srcId="{DDB07BBC-3E0F-4789-A1C4-A2F957193070}" destId="{151C8F1F-4550-40AD-B09E-87FC4CAF5731}" srcOrd="0" destOrd="0" presId="urn:microsoft.com/office/officeart/2005/8/layout/hierarchy1"/>
    <dgm:cxn modelId="{FA793E85-5440-491F-861F-E624D17F8BDD}" type="presOf" srcId="{8C6594DC-E0D4-490A-B40C-68464F008264}" destId="{20E0787C-A407-47D4-B40D-45DB3E7F4259}" srcOrd="0" destOrd="0" presId="urn:microsoft.com/office/officeart/2005/8/layout/hierarchy1"/>
    <dgm:cxn modelId="{821C7592-B5DC-4B86-B633-1E0784BF8C68}" srcId="{449464CD-50A6-4D01-9A6A-F23C9532E4F4}" destId="{9718CF75-5ABC-47C6-8A5A-11867B9BC270}" srcOrd="1" destOrd="0" parTransId="{D0555F56-1680-4361-AEF2-1FCCFBFB0667}" sibTransId="{80A5B424-136B-4B39-9A2F-D520FC7A1440}"/>
    <dgm:cxn modelId="{B720999F-1E39-4535-99E3-7949C8AD4245}" type="presOf" srcId="{29997A12-D952-4366-BA4B-28A131D08BA1}" destId="{4ABDD042-658D-43BC-9DD7-C22DE65A5458}" srcOrd="0" destOrd="0" presId="urn:microsoft.com/office/officeart/2005/8/layout/hierarchy1"/>
    <dgm:cxn modelId="{D38654A9-C5BC-47DE-9143-86A9DB4C3AD7}" type="presOf" srcId="{D1D6B398-BBE7-4DAA-B278-6D0D6E1824D2}" destId="{B465004C-F304-4592-8C6B-D59DC18029A9}" srcOrd="0" destOrd="0" presId="urn:microsoft.com/office/officeart/2005/8/layout/hierarchy1"/>
    <dgm:cxn modelId="{B5187BA9-0EE0-4779-914D-2B10E361B033}" srcId="{449464CD-50A6-4D01-9A6A-F23C9532E4F4}" destId="{29997A12-D952-4366-BA4B-28A131D08BA1}" srcOrd="0" destOrd="0" parTransId="{48559549-C1B7-4DA3-AC38-A766663CF58D}" sibTransId="{4E516AE5-22F1-482E-BA60-A34518630475}"/>
    <dgm:cxn modelId="{A469C5AB-F190-49F8-8A4B-F88C56D7D10D}" type="presOf" srcId="{449464CD-50A6-4D01-9A6A-F23C9532E4F4}" destId="{13F0C892-4285-4B70-9C47-FB61AAE945BF}" srcOrd="0" destOrd="0" presId="urn:microsoft.com/office/officeart/2005/8/layout/hierarchy1"/>
    <dgm:cxn modelId="{966FE1B5-0CD4-4EE2-AF5A-964E91041424}" type="presOf" srcId="{7CB82155-6F25-4FBA-8496-8F33AB4451BC}" destId="{6CD16412-DA9E-4CAC-8BD6-B1549522177C}" srcOrd="0" destOrd="0" presId="urn:microsoft.com/office/officeart/2005/8/layout/hierarchy1"/>
    <dgm:cxn modelId="{E19383CE-D422-4490-A5D8-D21C26B9AFE6}" srcId="{449464CD-50A6-4D01-9A6A-F23C9532E4F4}" destId="{7CB82155-6F25-4FBA-8496-8F33AB4451BC}" srcOrd="4" destOrd="0" parTransId="{D1D6B398-BBE7-4DAA-B278-6D0D6E1824D2}" sibTransId="{4D9D33E3-19DF-4C9D-BB70-22F8D6E069BD}"/>
    <dgm:cxn modelId="{D2A2BBEE-64B4-4AC8-837B-C03D8E585C15}" srcId="{502FC926-6788-426E-B169-B2511EA18E02}" destId="{449464CD-50A6-4D01-9A6A-F23C9532E4F4}" srcOrd="0" destOrd="0" parTransId="{FB216FCD-4A7B-4D3B-AC63-6F1C5800DF10}" sibTransId="{C6E662F6-F976-4431-A5F3-7E8D255CF8A8}"/>
    <dgm:cxn modelId="{FA5938F3-AB25-4D91-A389-8A70B4236BDE}" srcId="{449464CD-50A6-4D01-9A6A-F23C9532E4F4}" destId="{DDB07BBC-3E0F-4789-A1C4-A2F957193070}" srcOrd="2" destOrd="0" parTransId="{6A44E60C-EE59-44F8-93B3-BEDDE7702E7C}" sibTransId="{C6F3F646-8AA5-432A-8057-FC6DAA0488BC}"/>
    <dgm:cxn modelId="{6560BCF9-701F-415F-A185-1AEF9F4F520B}" type="presOf" srcId="{48559549-C1B7-4DA3-AC38-A766663CF58D}" destId="{0F61CCEA-4DC2-4B45-9D21-DC658423E3D6}" srcOrd="0" destOrd="0" presId="urn:microsoft.com/office/officeart/2005/8/layout/hierarchy1"/>
    <dgm:cxn modelId="{E6A0462D-DD5D-411E-A857-A8AFD2F445FC}" type="presParOf" srcId="{8D7C01C8-CB36-4BEE-85AF-30A6572434F6}" destId="{96625FDA-14C1-413A-A496-813F3E72EC9A}" srcOrd="0" destOrd="0" presId="urn:microsoft.com/office/officeart/2005/8/layout/hierarchy1"/>
    <dgm:cxn modelId="{56F4E724-7FD6-400F-9901-A715AB52BC3F}" type="presParOf" srcId="{96625FDA-14C1-413A-A496-813F3E72EC9A}" destId="{1A88A186-E90A-4E4D-B8BC-F070C921C4C2}" srcOrd="0" destOrd="0" presId="urn:microsoft.com/office/officeart/2005/8/layout/hierarchy1"/>
    <dgm:cxn modelId="{2124621F-8E9A-4EC9-926C-50F3A337124F}" type="presParOf" srcId="{1A88A186-E90A-4E4D-B8BC-F070C921C4C2}" destId="{48A63041-694E-403B-AD7F-FD57E846CFDD}" srcOrd="0" destOrd="0" presId="urn:microsoft.com/office/officeart/2005/8/layout/hierarchy1"/>
    <dgm:cxn modelId="{EFE51C16-0DEA-4B11-A278-4535FB1A8510}" type="presParOf" srcId="{1A88A186-E90A-4E4D-B8BC-F070C921C4C2}" destId="{13F0C892-4285-4B70-9C47-FB61AAE945BF}" srcOrd="1" destOrd="0" presId="urn:microsoft.com/office/officeart/2005/8/layout/hierarchy1"/>
    <dgm:cxn modelId="{57835FDA-52F1-4B24-AD70-320809283211}" type="presParOf" srcId="{96625FDA-14C1-413A-A496-813F3E72EC9A}" destId="{A0478E19-43D0-4C8D-9AEA-231353B30A2E}" srcOrd="1" destOrd="0" presId="urn:microsoft.com/office/officeart/2005/8/layout/hierarchy1"/>
    <dgm:cxn modelId="{409B452D-6F50-4A8B-9FAC-27A1F30C3160}" type="presParOf" srcId="{A0478E19-43D0-4C8D-9AEA-231353B30A2E}" destId="{0F61CCEA-4DC2-4B45-9D21-DC658423E3D6}" srcOrd="0" destOrd="0" presId="urn:microsoft.com/office/officeart/2005/8/layout/hierarchy1"/>
    <dgm:cxn modelId="{C1D2741F-2F98-4417-B704-5DA5E8A2C09B}" type="presParOf" srcId="{A0478E19-43D0-4C8D-9AEA-231353B30A2E}" destId="{D829CE70-67CA-463B-9D15-596063EA9F86}" srcOrd="1" destOrd="0" presId="urn:microsoft.com/office/officeart/2005/8/layout/hierarchy1"/>
    <dgm:cxn modelId="{BF30E4FA-760D-4F79-80BD-B025E84B116A}" type="presParOf" srcId="{D829CE70-67CA-463B-9D15-596063EA9F86}" destId="{E8B69928-FABF-49FA-9B2C-F4818E6C6A4B}" srcOrd="0" destOrd="0" presId="urn:microsoft.com/office/officeart/2005/8/layout/hierarchy1"/>
    <dgm:cxn modelId="{0C85293C-BBAF-4722-8010-7F7A59A24719}" type="presParOf" srcId="{E8B69928-FABF-49FA-9B2C-F4818E6C6A4B}" destId="{D40C9BF3-662A-4D75-A862-07EC4C74BF9D}" srcOrd="0" destOrd="0" presId="urn:microsoft.com/office/officeart/2005/8/layout/hierarchy1"/>
    <dgm:cxn modelId="{4E1E3AAE-C1DB-4C2C-A94C-5FA47A1FBA41}" type="presParOf" srcId="{E8B69928-FABF-49FA-9B2C-F4818E6C6A4B}" destId="{4ABDD042-658D-43BC-9DD7-C22DE65A5458}" srcOrd="1" destOrd="0" presId="urn:microsoft.com/office/officeart/2005/8/layout/hierarchy1"/>
    <dgm:cxn modelId="{5E7436F5-74F7-4D43-8B55-84418588BD9E}" type="presParOf" srcId="{D829CE70-67CA-463B-9D15-596063EA9F86}" destId="{06B9E18B-E155-48BB-817E-0E4B8D3A09C7}" srcOrd="1" destOrd="0" presId="urn:microsoft.com/office/officeart/2005/8/layout/hierarchy1"/>
    <dgm:cxn modelId="{51F27265-B8E5-40B5-9608-BB5A9211B9F3}" type="presParOf" srcId="{A0478E19-43D0-4C8D-9AEA-231353B30A2E}" destId="{6BFD4402-8CE8-457E-9D97-93E94DF9D7C3}" srcOrd="2" destOrd="0" presId="urn:microsoft.com/office/officeart/2005/8/layout/hierarchy1"/>
    <dgm:cxn modelId="{E9A9B375-9376-479D-B304-A81BDA388978}" type="presParOf" srcId="{A0478E19-43D0-4C8D-9AEA-231353B30A2E}" destId="{66EA13A0-C972-4E5C-AE57-E313E3F62B70}" srcOrd="3" destOrd="0" presId="urn:microsoft.com/office/officeart/2005/8/layout/hierarchy1"/>
    <dgm:cxn modelId="{005462B7-2C07-40FC-A21A-AAB625E7DA7A}" type="presParOf" srcId="{66EA13A0-C972-4E5C-AE57-E313E3F62B70}" destId="{3BB15127-E9E5-4843-9F0D-6B0043359743}" srcOrd="0" destOrd="0" presId="urn:microsoft.com/office/officeart/2005/8/layout/hierarchy1"/>
    <dgm:cxn modelId="{D6EB9DE0-7B02-4295-953F-8F6363B2C3B6}" type="presParOf" srcId="{3BB15127-E9E5-4843-9F0D-6B0043359743}" destId="{89D2C765-5915-4885-8446-C8B7B377050E}" srcOrd="0" destOrd="0" presId="urn:microsoft.com/office/officeart/2005/8/layout/hierarchy1"/>
    <dgm:cxn modelId="{75784583-DF3A-4307-B014-062711FDA31E}" type="presParOf" srcId="{3BB15127-E9E5-4843-9F0D-6B0043359743}" destId="{AE622ECC-BBBB-4E62-9218-1C833B83AFE7}" srcOrd="1" destOrd="0" presId="urn:microsoft.com/office/officeart/2005/8/layout/hierarchy1"/>
    <dgm:cxn modelId="{FA081F19-36AE-4871-A3EE-5E4F9254CDA7}" type="presParOf" srcId="{66EA13A0-C972-4E5C-AE57-E313E3F62B70}" destId="{D4F09E85-6A63-4591-B0EC-3E4B861C0511}" srcOrd="1" destOrd="0" presId="urn:microsoft.com/office/officeart/2005/8/layout/hierarchy1"/>
    <dgm:cxn modelId="{B8A01EFD-315A-4FD6-BDFF-37C4F5B52651}" type="presParOf" srcId="{A0478E19-43D0-4C8D-9AEA-231353B30A2E}" destId="{0CE32705-5BEA-4B4A-89B7-F983700FFEF9}" srcOrd="4" destOrd="0" presId="urn:microsoft.com/office/officeart/2005/8/layout/hierarchy1"/>
    <dgm:cxn modelId="{8ED52908-3F25-497A-8382-7EB487163E30}" type="presParOf" srcId="{A0478E19-43D0-4C8D-9AEA-231353B30A2E}" destId="{B83CE487-610C-4F7C-BACB-E166C904C58D}" srcOrd="5" destOrd="0" presId="urn:microsoft.com/office/officeart/2005/8/layout/hierarchy1"/>
    <dgm:cxn modelId="{F721EC41-E076-43D9-895E-1FD7478C16F5}" type="presParOf" srcId="{B83CE487-610C-4F7C-BACB-E166C904C58D}" destId="{9D4AF7D7-07BB-4B09-B61A-A20C61A797FA}" srcOrd="0" destOrd="0" presId="urn:microsoft.com/office/officeart/2005/8/layout/hierarchy1"/>
    <dgm:cxn modelId="{8A1F146A-05B0-48D1-BAEB-A70CA441921A}" type="presParOf" srcId="{9D4AF7D7-07BB-4B09-B61A-A20C61A797FA}" destId="{E2725BAD-6EE9-419F-9668-8604E320C77B}" srcOrd="0" destOrd="0" presId="urn:microsoft.com/office/officeart/2005/8/layout/hierarchy1"/>
    <dgm:cxn modelId="{3BADEFEB-1899-44A9-A718-16FD0F8614DC}" type="presParOf" srcId="{9D4AF7D7-07BB-4B09-B61A-A20C61A797FA}" destId="{151C8F1F-4550-40AD-B09E-87FC4CAF5731}" srcOrd="1" destOrd="0" presId="urn:microsoft.com/office/officeart/2005/8/layout/hierarchy1"/>
    <dgm:cxn modelId="{D0400055-C332-4D90-BA29-9EB35637D0E0}" type="presParOf" srcId="{B83CE487-610C-4F7C-BACB-E166C904C58D}" destId="{0468338F-4DC0-4E10-A2E5-C5D541073CD3}" srcOrd="1" destOrd="0" presId="urn:microsoft.com/office/officeart/2005/8/layout/hierarchy1"/>
    <dgm:cxn modelId="{3CDC5024-389C-46DA-9A3E-0F032B3D6A06}" type="presParOf" srcId="{A0478E19-43D0-4C8D-9AEA-231353B30A2E}" destId="{ECE83EF4-8E4A-4F1F-BC76-4FB87EA53E0C}" srcOrd="6" destOrd="0" presId="urn:microsoft.com/office/officeart/2005/8/layout/hierarchy1"/>
    <dgm:cxn modelId="{81B874AB-32B7-4547-8488-CC1C6AE4653C}" type="presParOf" srcId="{A0478E19-43D0-4C8D-9AEA-231353B30A2E}" destId="{2F7E7174-CC35-4992-A1A7-90287EF4D8FF}" srcOrd="7" destOrd="0" presId="urn:microsoft.com/office/officeart/2005/8/layout/hierarchy1"/>
    <dgm:cxn modelId="{7D0E547C-A467-4E68-859F-51E1226FCE7C}" type="presParOf" srcId="{2F7E7174-CC35-4992-A1A7-90287EF4D8FF}" destId="{F1177E9D-74B9-4A71-B901-F4E01F44C9DC}" srcOrd="0" destOrd="0" presId="urn:microsoft.com/office/officeart/2005/8/layout/hierarchy1"/>
    <dgm:cxn modelId="{7BC586DB-7A22-4F2E-BA19-BA839E66627E}" type="presParOf" srcId="{F1177E9D-74B9-4A71-B901-F4E01F44C9DC}" destId="{DC29BF0E-4AD7-48C0-94A7-D3E51B429BA1}" srcOrd="0" destOrd="0" presId="urn:microsoft.com/office/officeart/2005/8/layout/hierarchy1"/>
    <dgm:cxn modelId="{479443EE-C749-4C43-9A51-54591A595A5F}" type="presParOf" srcId="{F1177E9D-74B9-4A71-B901-F4E01F44C9DC}" destId="{20E0787C-A407-47D4-B40D-45DB3E7F4259}" srcOrd="1" destOrd="0" presId="urn:microsoft.com/office/officeart/2005/8/layout/hierarchy1"/>
    <dgm:cxn modelId="{41A1A29B-F564-48D4-AF0A-F13358B00AC6}" type="presParOf" srcId="{2F7E7174-CC35-4992-A1A7-90287EF4D8FF}" destId="{E36A0413-FA45-4FA9-B31D-25B622A48926}" srcOrd="1" destOrd="0" presId="urn:microsoft.com/office/officeart/2005/8/layout/hierarchy1"/>
    <dgm:cxn modelId="{6F53C005-C8A8-4FE0-86E9-23E2AA3169E2}" type="presParOf" srcId="{A0478E19-43D0-4C8D-9AEA-231353B30A2E}" destId="{B465004C-F304-4592-8C6B-D59DC18029A9}" srcOrd="8" destOrd="0" presId="urn:microsoft.com/office/officeart/2005/8/layout/hierarchy1"/>
    <dgm:cxn modelId="{C96A9463-FE19-4C65-853D-668DD9AA5508}" type="presParOf" srcId="{A0478E19-43D0-4C8D-9AEA-231353B30A2E}" destId="{0CDC5F90-5ACB-4BFB-ACE2-39ECB55896C7}" srcOrd="9" destOrd="0" presId="urn:microsoft.com/office/officeart/2005/8/layout/hierarchy1"/>
    <dgm:cxn modelId="{D8805D85-E5E7-4C09-8095-8C1475491F42}" type="presParOf" srcId="{0CDC5F90-5ACB-4BFB-ACE2-39ECB55896C7}" destId="{315B66CC-32FB-4999-A913-718E716812FD}" srcOrd="0" destOrd="0" presId="urn:microsoft.com/office/officeart/2005/8/layout/hierarchy1"/>
    <dgm:cxn modelId="{27133695-D1E4-4731-8903-1CDE1EC9219F}" type="presParOf" srcId="{315B66CC-32FB-4999-A913-718E716812FD}" destId="{995F6D25-48A0-4D79-AE2D-1F5E1E11B955}" srcOrd="0" destOrd="0" presId="urn:microsoft.com/office/officeart/2005/8/layout/hierarchy1"/>
    <dgm:cxn modelId="{0ED409A0-0CB5-45DC-96DE-A698971C6BD3}" type="presParOf" srcId="{315B66CC-32FB-4999-A913-718E716812FD}" destId="{6CD16412-DA9E-4CAC-8BD6-B1549522177C}" srcOrd="1" destOrd="0" presId="urn:microsoft.com/office/officeart/2005/8/layout/hierarchy1"/>
    <dgm:cxn modelId="{D9975E6C-6C5A-4AC7-B0AB-4EFD40A8C215}" type="presParOf" srcId="{0CDC5F90-5ACB-4BFB-ACE2-39ECB55896C7}" destId="{88F0E401-E4A1-413E-A97D-9ED654E1B5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59795C-E1D3-4981-AF38-848275A9ADC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69294C8-881F-4CBC-B8AB-82C33288FEDF}">
      <dgm:prSet custT="1"/>
      <dgm:spPr/>
      <dgm:t>
        <a:bodyPr/>
        <a:lstStyle/>
        <a:p>
          <a:r>
            <a:rPr lang="en-US" sz="1800" b="1" dirty="0">
              <a:solidFill>
                <a:srgbClr val="FF0000"/>
              </a:solidFill>
              <a:latin typeface="Times New Roman" panose="02020603050405020304" pitchFamily="18" charset="0"/>
              <a:cs typeface="Times New Roman" panose="02020603050405020304" pitchFamily="18" charset="0"/>
            </a:rPr>
            <a:t>Thông </a:t>
          </a:r>
          <a:r>
            <a:rPr lang="en-US" sz="1800" b="1" dirty="0" err="1">
              <a:solidFill>
                <a:srgbClr val="FF0000"/>
              </a:solidFill>
              <a:latin typeface="Times New Roman" panose="02020603050405020304" pitchFamily="18" charset="0"/>
              <a:cs typeface="Times New Roman" panose="02020603050405020304" pitchFamily="18" charset="0"/>
            </a:rPr>
            <a:t>tư</a:t>
          </a:r>
          <a:r>
            <a:rPr lang="en-US" sz="1800" b="1" dirty="0">
              <a:solidFill>
                <a:srgbClr val="FF0000"/>
              </a:solidFill>
              <a:latin typeface="Times New Roman" panose="02020603050405020304" pitchFamily="18" charset="0"/>
              <a:cs typeface="Times New Roman" panose="02020603050405020304" pitchFamily="18" charset="0"/>
            </a:rPr>
            <a:t> 21/2014/TT-BGDĐT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ngày</a:t>
          </a:r>
          <a:r>
            <a:rPr lang="en-US" sz="1800" dirty="0">
              <a:latin typeface="Times New Roman" panose="02020603050405020304" pitchFamily="18" charset="0"/>
              <a:cs typeface="Times New Roman" panose="02020603050405020304" pitchFamily="18" charset="0"/>
            </a:rPr>
            <a:t> 07/07/2014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Bộ</a:t>
          </a:r>
          <a:r>
            <a:rPr lang="en-US" sz="1800" dirty="0">
              <a:latin typeface="Times New Roman" panose="02020603050405020304" pitchFamily="18" charset="0"/>
              <a:cs typeface="Times New Roman" panose="02020603050405020304" pitchFamily="18" charset="0"/>
            </a:rPr>
            <a:t> GDĐT </a:t>
          </a:r>
          <a:r>
            <a:rPr lang="en-US" sz="1800" dirty="0" err="1">
              <a:latin typeface="Times New Roman" panose="02020603050405020304" pitchFamily="18" charset="0"/>
              <a:cs typeface="Times New Roman" panose="02020603050405020304" pitchFamily="18" charset="0"/>
            </a:rPr>
            <a:t>quy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phẩm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các </a:t>
          </a:r>
          <a:r>
            <a:rPr lang="en-US" sz="1800" dirty="0" err="1">
              <a:latin typeface="Times New Roman" panose="02020603050405020304" pitchFamily="18" charset="0"/>
              <a:cs typeface="Times New Roman" panose="02020603050405020304" pitchFamily="18" charset="0"/>
            </a:rPr>
            <a:t>cơ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mầm</a:t>
          </a:r>
          <a:r>
            <a:rPr lang="en-US" sz="1800" dirty="0">
              <a:latin typeface="Times New Roman" panose="02020603050405020304" pitchFamily="18" charset="0"/>
              <a:cs typeface="Times New Roman" panose="02020603050405020304" pitchFamily="18" charset="0"/>
            </a:rPr>
            <a:t> non,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xuyên</a:t>
          </a:r>
          <a:r>
            <a:rPr lang="en-US" sz="1800" dirty="0">
              <a:latin typeface="Times New Roman" panose="02020603050405020304" pitchFamily="18" charset="0"/>
              <a:cs typeface="Times New Roman" panose="02020603050405020304" pitchFamily="18" charset="0"/>
            </a:rPr>
            <a:t>.</a:t>
          </a:r>
        </a:p>
      </dgm:t>
    </dgm:pt>
    <dgm:pt modelId="{CDCF80F3-150D-456C-B3E2-9AF8EADB15A0}" type="parTrans" cxnId="{C1D38011-8A50-4FEE-8D78-6A3D05205173}">
      <dgm:prSet/>
      <dgm:spPr/>
      <dgm:t>
        <a:bodyPr/>
        <a:lstStyle/>
        <a:p>
          <a:endParaRPr lang="en-US"/>
        </a:p>
      </dgm:t>
    </dgm:pt>
    <dgm:pt modelId="{A518DFE8-53B7-4BA0-9461-F2C0F22D9907}" type="sibTrans" cxnId="{C1D38011-8A50-4FEE-8D78-6A3D05205173}">
      <dgm:prSet/>
      <dgm:spPr/>
      <dgm:t>
        <a:bodyPr/>
        <a:lstStyle/>
        <a:p>
          <a:endParaRPr lang="en-US"/>
        </a:p>
      </dgm:t>
    </dgm:pt>
    <dgm:pt modelId="{8745891E-A1AE-4683-BFDB-B1FF7250D1BD}">
      <dgm:prSet custT="1"/>
      <dgm:spPr/>
      <dgm:t>
        <a:bodyPr/>
        <a:lstStyle/>
        <a:p>
          <a:r>
            <a:rPr lang="vi-VN" sz="1800" dirty="0">
              <a:latin typeface="Times New Roman" panose="02020603050405020304" pitchFamily="18" charset="0"/>
              <a:cs typeface="Times New Roman" panose="02020603050405020304" pitchFamily="18" charset="0"/>
            </a:rPr>
            <a:t>Đầu năm học 202</a:t>
          </a:r>
          <a:r>
            <a:rPr lang="en-US" sz="1800" dirty="0">
              <a:latin typeface="Times New Roman" panose="02020603050405020304" pitchFamily="18" charset="0"/>
              <a:cs typeface="Times New Roman" panose="02020603050405020304" pitchFamily="18" charset="0"/>
            </a:rPr>
            <a:t>4</a:t>
          </a:r>
          <a:r>
            <a:rPr lang="vi-VN" sz="1800" dirty="0">
              <a:latin typeface="Times New Roman" panose="02020603050405020304" pitchFamily="18" charset="0"/>
              <a:cs typeface="Times New Roman" panose="02020603050405020304" pitchFamily="18" charset="0"/>
            </a:rPr>
            <a:t>-202</a:t>
          </a:r>
          <a:r>
            <a:rPr lang="en-US" sz="1800" dirty="0">
              <a:latin typeface="Times New Roman" panose="02020603050405020304" pitchFamily="18" charset="0"/>
              <a:cs typeface="Times New Roman" panose="02020603050405020304" pitchFamily="18" charset="0"/>
            </a:rPr>
            <a:t>5</a:t>
          </a:r>
          <a:r>
            <a:rPr lang="vi-VN" sz="1800" dirty="0">
              <a:latin typeface="Times New Roman" panose="02020603050405020304" pitchFamily="18" charset="0"/>
              <a:cs typeface="Times New Roman" panose="02020603050405020304" pitchFamily="18" charset="0"/>
            </a:rPr>
            <a:t>, hiệu trưởng các trường thành lập Hội đồng lựa chọn, đề xuất danh mục xuất bản phẩm tham khảo trên cơ sở đề xuất của các tổ/nhóm chuyên môn. Thành phần của Hội đồng gồm: Hiệu trưởng, phó hiệu trưởng phụ trách chuyên môn, tổ/nhóm trưởng chuyên môn và nhân viên phụ trách thư viện.</a:t>
          </a:r>
          <a:endParaRPr lang="en-US" sz="1800" dirty="0">
            <a:latin typeface="Times New Roman" panose="02020603050405020304" pitchFamily="18" charset="0"/>
            <a:cs typeface="Times New Roman" panose="02020603050405020304" pitchFamily="18" charset="0"/>
          </a:endParaRPr>
        </a:p>
      </dgm:t>
    </dgm:pt>
    <dgm:pt modelId="{F092D67A-0A52-4DFB-9407-0E82FE20774F}" type="parTrans" cxnId="{0037185C-A685-49E1-8F64-692DDF519C2A}">
      <dgm:prSet/>
      <dgm:spPr/>
      <dgm:t>
        <a:bodyPr/>
        <a:lstStyle/>
        <a:p>
          <a:endParaRPr lang="en-US"/>
        </a:p>
      </dgm:t>
    </dgm:pt>
    <dgm:pt modelId="{73183A3A-E999-4245-8186-FC2D5F8F00E8}" type="sibTrans" cxnId="{0037185C-A685-49E1-8F64-692DDF519C2A}">
      <dgm:prSet/>
      <dgm:spPr/>
      <dgm:t>
        <a:bodyPr/>
        <a:lstStyle/>
        <a:p>
          <a:endParaRPr lang="en-US"/>
        </a:p>
      </dgm:t>
    </dgm:pt>
    <dgm:pt modelId="{4A382191-695C-433D-AD72-58A1F3644BCB}">
      <dgm:prSet custT="1"/>
      <dgm:spPr/>
      <dgm:t>
        <a:bodyPr/>
        <a:lstStyle/>
        <a:p>
          <a:r>
            <a:rPr lang="vi-VN" sz="1800" dirty="0">
              <a:latin typeface="Times New Roman" panose="02020603050405020304" pitchFamily="18" charset="0"/>
              <a:cs typeface="Times New Roman" panose="02020603050405020304" pitchFamily="18" charset="0"/>
            </a:rPr>
            <a:t>Hiệu trưởng các trường ban hành Quyết định phê duyệt danh mục xuất bản phẩm tham khảo năm học 202</a:t>
          </a:r>
          <a:r>
            <a:rPr lang="en-US" sz="1800" dirty="0">
              <a:latin typeface="Times New Roman" panose="02020603050405020304" pitchFamily="18" charset="0"/>
              <a:cs typeface="Times New Roman" panose="02020603050405020304" pitchFamily="18" charset="0"/>
            </a:rPr>
            <a:t>4</a:t>
          </a:r>
          <a:r>
            <a:rPr lang="vi-VN" sz="1800" dirty="0">
              <a:latin typeface="Times New Roman" panose="02020603050405020304" pitchFamily="18" charset="0"/>
              <a:cs typeface="Times New Roman" panose="02020603050405020304" pitchFamily="18" charset="0"/>
            </a:rPr>
            <a:t>-202</a:t>
          </a:r>
          <a:r>
            <a:rPr lang="en-US" sz="1800" dirty="0">
              <a:latin typeface="Times New Roman" panose="02020603050405020304" pitchFamily="18" charset="0"/>
              <a:cs typeface="Times New Roman" panose="02020603050405020304" pitchFamily="18" charset="0"/>
            </a:rPr>
            <a:t>5</a:t>
          </a:r>
          <a:r>
            <a:rPr lang="vi-VN" sz="1800" dirty="0">
              <a:latin typeface="Times New Roman" panose="02020603050405020304" pitchFamily="18" charset="0"/>
              <a:cs typeface="Times New Roman" panose="02020603050405020304" pitchFamily="18" charset="0"/>
            </a:rPr>
            <a:t> để có kế hoạch mua sắm và sử dụng trong nhà trường trên cơ sở đề xuất của Hội đồng lựa chọn xuất bản phẩm tham khảo. 100% các trường thực hiện đầy đủ hồ sơ và lưu trữ theo quy định.</a:t>
          </a:r>
          <a:endParaRPr lang="en-US" sz="1800" dirty="0">
            <a:latin typeface="Times New Roman" panose="02020603050405020304" pitchFamily="18" charset="0"/>
            <a:cs typeface="Times New Roman" panose="02020603050405020304" pitchFamily="18" charset="0"/>
          </a:endParaRPr>
        </a:p>
      </dgm:t>
    </dgm:pt>
    <dgm:pt modelId="{5DA52E4B-183A-43B6-A6BF-73A8EB4539CA}" type="parTrans" cxnId="{8C9DF8B6-BA26-4A38-9E15-1DFBCD48C9EE}">
      <dgm:prSet/>
      <dgm:spPr/>
      <dgm:t>
        <a:bodyPr/>
        <a:lstStyle/>
        <a:p>
          <a:endParaRPr lang="en-US"/>
        </a:p>
      </dgm:t>
    </dgm:pt>
    <dgm:pt modelId="{2C055C22-1131-4051-B12A-3161219711A1}" type="sibTrans" cxnId="{8C9DF8B6-BA26-4A38-9E15-1DFBCD48C9EE}">
      <dgm:prSet/>
      <dgm:spPr/>
      <dgm:t>
        <a:bodyPr/>
        <a:lstStyle/>
        <a:p>
          <a:endParaRPr lang="en-US"/>
        </a:p>
      </dgm:t>
    </dgm:pt>
    <dgm:pt modelId="{2FB0F402-56FD-495E-88AC-6F7F4FD36142}">
      <dgm:prSet custT="1"/>
      <dgm:spPr/>
      <dgm:t>
        <a:bodyPr/>
        <a:lstStyle/>
        <a:p>
          <a:r>
            <a:rPr lang="vi-VN" sz="1800" dirty="0">
              <a:latin typeface="Times New Roman" panose="02020603050405020304" pitchFamily="18" charset="0"/>
              <a:cs typeface="Times New Roman" panose="02020603050405020304" pitchFamily="18" charset="0"/>
            </a:rPr>
            <a:t>C</a:t>
          </a:r>
          <a:r>
            <a:rPr lang="sq-AL" sz="1800" dirty="0">
              <a:latin typeface="Times New Roman" panose="02020603050405020304" pitchFamily="18" charset="0"/>
              <a:cs typeface="Times New Roman" panose="02020603050405020304" pitchFamily="18" charset="0"/>
            </a:rPr>
            <a:t>ác trường c</a:t>
          </a:r>
          <a:r>
            <a:rPr lang="vi-VN" sz="1800" dirty="0">
              <a:latin typeface="Times New Roman" panose="02020603050405020304" pitchFamily="18" charset="0"/>
              <a:cs typeface="Times New Roman" panose="02020603050405020304" pitchFamily="18" charset="0"/>
            </a:rPr>
            <a:t>ung cấp kịp thời, đầy đủ thông tin về tài liệu tham khảo sử dụng tại trường</a:t>
          </a:r>
          <a:r>
            <a:rPr lang="sq-AL" sz="1800" dirty="0">
              <a:latin typeface="Times New Roman" panose="02020603050405020304" pitchFamily="18" charset="0"/>
              <a:cs typeface="Times New Roman" panose="02020603050405020304" pitchFamily="18" charset="0"/>
            </a:rPr>
            <a:t> theo Thông tư 21</a:t>
          </a:r>
          <a:r>
            <a:rPr lang="vi-VN" sz="1800" dirty="0">
              <a:latin typeface="Times New Roman" panose="02020603050405020304" pitchFamily="18" charset="0"/>
              <a:cs typeface="Times New Roman" panose="02020603050405020304" pitchFamily="18" charset="0"/>
            </a:rPr>
            <a:t> để học sinh và phụ huynh biết. Không ép buộc học sinh phải mua tài liệu tham khảo; phụ huynh, học sinh tự mua sắm theo nhu cầu thực tế. </a:t>
          </a:r>
          <a:endParaRPr lang="en-US" sz="1800" dirty="0">
            <a:latin typeface="Times New Roman" panose="02020603050405020304" pitchFamily="18" charset="0"/>
            <a:cs typeface="Times New Roman" panose="02020603050405020304" pitchFamily="18" charset="0"/>
          </a:endParaRPr>
        </a:p>
      </dgm:t>
    </dgm:pt>
    <dgm:pt modelId="{9E85376D-F1F3-4F63-8DF9-11CF659FF8CF}" type="parTrans" cxnId="{B9B7FDD7-4F0C-4EBA-9F63-8E8A07EBE9C8}">
      <dgm:prSet/>
      <dgm:spPr/>
      <dgm:t>
        <a:bodyPr/>
        <a:lstStyle/>
        <a:p>
          <a:endParaRPr lang="en-US"/>
        </a:p>
      </dgm:t>
    </dgm:pt>
    <dgm:pt modelId="{665B2857-BF32-4902-AE1D-D4C0FC69330D}" type="sibTrans" cxnId="{B9B7FDD7-4F0C-4EBA-9F63-8E8A07EBE9C8}">
      <dgm:prSet/>
      <dgm:spPr/>
      <dgm:t>
        <a:bodyPr/>
        <a:lstStyle/>
        <a:p>
          <a:endParaRPr lang="en-US"/>
        </a:p>
      </dgm:t>
    </dgm:pt>
    <dgm:pt modelId="{5F0B2D0F-C26D-4B9A-8124-A7246275718F}">
      <dgm:prSet custT="1"/>
      <dgm:spPr/>
      <dgm:t>
        <a:bodyPr/>
        <a:lstStyle/>
        <a:p>
          <a:r>
            <a:rPr lang="pt-BR" sz="1800" dirty="0">
              <a:latin typeface="Times New Roman" panose="02020603050405020304" pitchFamily="18" charset="0"/>
              <a:cs typeface="Times New Roman" panose="02020603050405020304" pitchFamily="18" charset="0"/>
            </a:rPr>
            <a:t>Phòng GDĐT kiểm tra, rà soát việc sử dụng tài liệu tham khảo cho các môn học trong nhà trường theo Thông tư 21/2014/TT-BGDĐT; chỉ đạo các trường thực hiện nghiêm túc Chỉ thị số 643/CT-BGDĐT ngày 10/ 6/2022 của Bộ GDĐTvề việc sử dụng sách giáo khoa và sách tham khảo trong các cơ sở giáo dục phổ thông và công văn số 2253/SGDĐT-VP ngày 30/6/2022 của Sở GDĐT về việc triển khai thực hiện Chỉ thị số 643/CT-BGDĐT trong quá trình cung ứng SGK hỗ trợ phụ huynh học sinh. </a:t>
          </a:r>
          <a:endParaRPr lang="en-US" sz="1800" dirty="0">
            <a:latin typeface="Times New Roman" panose="02020603050405020304" pitchFamily="18" charset="0"/>
            <a:cs typeface="Times New Roman" panose="02020603050405020304" pitchFamily="18" charset="0"/>
          </a:endParaRPr>
        </a:p>
      </dgm:t>
    </dgm:pt>
    <dgm:pt modelId="{0E68F1E2-C6B4-4D24-A456-3E00B3D23273}" type="parTrans" cxnId="{8DC22F25-22A6-4509-B74C-E04D7E3E87C3}">
      <dgm:prSet/>
      <dgm:spPr/>
      <dgm:t>
        <a:bodyPr/>
        <a:lstStyle/>
        <a:p>
          <a:endParaRPr lang="en-US"/>
        </a:p>
      </dgm:t>
    </dgm:pt>
    <dgm:pt modelId="{BA95633C-C005-48B0-B60D-D2F17557B452}" type="sibTrans" cxnId="{8DC22F25-22A6-4509-B74C-E04D7E3E87C3}">
      <dgm:prSet/>
      <dgm:spPr/>
      <dgm:t>
        <a:bodyPr/>
        <a:lstStyle/>
        <a:p>
          <a:endParaRPr lang="en-US"/>
        </a:p>
      </dgm:t>
    </dgm:pt>
    <dgm:pt modelId="{BCAA07C0-3823-4624-A8D6-011B2B8F6C54}">
      <dgm:prSet custT="1"/>
      <dgm:spPr/>
      <dgm:t>
        <a:bodyPr/>
        <a:lstStyle/>
        <a:p>
          <a:r>
            <a:rPr lang="pt-BR" sz="1800" dirty="0">
              <a:latin typeface="Times New Roman" panose="02020603050405020304" pitchFamily="18" charset="0"/>
              <a:cs typeface="Times New Roman" panose="02020603050405020304" pitchFamily="18" charset="0"/>
            </a:rPr>
            <a:t>Từ đó, có định hướng việc lựa chọn, sử dụng tài liệu tham khảo, bổ trợ, phần mềm,... phù hợp, đáp ứng định hướng phát triển năng lực theo định hướng CTGDPT 2018 của Bộ GDĐT đã được Sở GDĐT thẩm </a:t>
          </a:r>
          <a:r>
            <a:rPr lang="vi-VN" sz="1800" dirty="0">
              <a:latin typeface="Times New Roman" panose="02020603050405020304" pitchFamily="18" charset="0"/>
              <a:cs typeface="Times New Roman" panose="02020603050405020304" pitchFamily="18" charset="0"/>
            </a:rPr>
            <a:t>định/đánh giá</a:t>
          </a:r>
          <a:r>
            <a:rPr lang="pt-B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B4A569EE-EFBE-42BE-95D8-6D1DDF4505C2}" type="parTrans" cxnId="{DFB848D4-2C70-476D-9901-92294C21D03F}">
      <dgm:prSet/>
      <dgm:spPr/>
      <dgm:t>
        <a:bodyPr/>
        <a:lstStyle/>
        <a:p>
          <a:endParaRPr lang="en-US"/>
        </a:p>
      </dgm:t>
    </dgm:pt>
    <dgm:pt modelId="{C1FCB114-015A-402D-82A9-3B2AAF51BF92}" type="sibTrans" cxnId="{DFB848D4-2C70-476D-9901-92294C21D03F}">
      <dgm:prSet/>
      <dgm:spPr/>
      <dgm:t>
        <a:bodyPr/>
        <a:lstStyle/>
        <a:p>
          <a:endParaRPr lang="en-US"/>
        </a:p>
      </dgm:t>
    </dgm:pt>
    <dgm:pt modelId="{12D7AA3F-A098-4780-9918-8CF07836EB07}" type="pres">
      <dgm:prSet presAssocID="{B759795C-E1D3-4981-AF38-848275A9ADCE}" presName="linear" presStyleCnt="0">
        <dgm:presLayoutVars>
          <dgm:animLvl val="lvl"/>
          <dgm:resizeHandles val="exact"/>
        </dgm:presLayoutVars>
      </dgm:prSet>
      <dgm:spPr/>
    </dgm:pt>
    <dgm:pt modelId="{A7B79EF2-8715-4481-9D36-10C321B2A4DD}" type="pres">
      <dgm:prSet presAssocID="{D69294C8-881F-4CBC-B8AB-82C33288FEDF}" presName="parentText" presStyleLbl="node1" presStyleIdx="0" presStyleCnt="6" custScaleY="95728" custLinFactNeighborY="-7734">
        <dgm:presLayoutVars>
          <dgm:chMax val="0"/>
          <dgm:bulletEnabled val="1"/>
        </dgm:presLayoutVars>
      </dgm:prSet>
      <dgm:spPr/>
    </dgm:pt>
    <dgm:pt modelId="{0CBA90E8-8B8D-4AD1-8550-F58A5D8338A5}" type="pres">
      <dgm:prSet presAssocID="{A518DFE8-53B7-4BA0-9461-F2C0F22D9907}" presName="spacer" presStyleCnt="0"/>
      <dgm:spPr/>
    </dgm:pt>
    <dgm:pt modelId="{35C80C23-124B-4FE8-9595-75C5270B18D2}" type="pres">
      <dgm:prSet presAssocID="{8745891E-A1AE-4683-BFDB-B1FF7250D1BD}" presName="parentText" presStyleLbl="node1" presStyleIdx="1" presStyleCnt="6" custScaleY="95728">
        <dgm:presLayoutVars>
          <dgm:chMax val="0"/>
          <dgm:bulletEnabled val="1"/>
        </dgm:presLayoutVars>
      </dgm:prSet>
      <dgm:spPr/>
    </dgm:pt>
    <dgm:pt modelId="{91DE7950-9488-4778-9BD2-FEA7EBCC87EE}" type="pres">
      <dgm:prSet presAssocID="{73183A3A-E999-4245-8186-FC2D5F8F00E8}" presName="spacer" presStyleCnt="0"/>
      <dgm:spPr/>
    </dgm:pt>
    <dgm:pt modelId="{0FB8184B-264B-4026-8E09-6C272E5C6876}" type="pres">
      <dgm:prSet presAssocID="{4A382191-695C-433D-AD72-58A1F3644BCB}" presName="parentText" presStyleLbl="node1" presStyleIdx="2" presStyleCnt="6" custScaleY="95728">
        <dgm:presLayoutVars>
          <dgm:chMax val="0"/>
          <dgm:bulletEnabled val="1"/>
        </dgm:presLayoutVars>
      </dgm:prSet>
      <dgm:spPr/>
    </dgm:pt>
    <dgm:pt modelId="{BB69AE73-7D46-4942-80FD-04C884D27E76}" type="pres">
      <dgm:prSet presAssocID="{2C055C22-1131-4051-B12A-3161219711A1}" presName="spacer" presStyleCnt="0"/>
      <dgm:spPr/>
    </dgm:pt>
    <dgm:pt modelId="{A5605CF7-2B69-49ED-ADE9-CF4BAD773FB2}" type="pres">
      <dgm:prSet presAssocID="{2FB0F402-56FD-495E-88AC-6F7F4FD36142}" presName="parentText" presStyleLbl="node1" presStyleIdx="3" presStyleCnt="6" custScaleY="95728">
        <dgm:presLayoutVars>
          <dgm:chMax val="0"/>
          <dgm:bulletEnabled val="1"/>
        </dgm:presLayoutVars>
      </dgm:prSet>
      <dgm:spPr/>
    </dgm:pt>
    <dgm:pt modelId="{54047001-D8CB-45F7-80ED-6558C7CFBB5C}" type="pres">
      <dgm:prSet presAssocID="{665B2857-BF32-4902-AE1D-D4C0FC69330D}" presName="spacer" presStyleCnt="0"/>
      <dgm:spPr/>
    </dgm:pt>
    <dgm:pt modelId="{08865B0A-02EF-4F71-B3FE-BAF1B635ECEF}" type="pres">
      <dgm:prSet presAssocID="{5F0B2D0F-C26D-4B9A-8124-A7246275718F}" presName="parentText" presStyleLbl="node1" presStyleIdx="4" presStyleCnt="6" custScaleY="129173">
        <dgm:presLayoutVars>
          <dgm:chMax val="0"/>
          <dgm:bulletEnabled val="1"/>
        </dgm:presLayoutVars>
      </dgm:prSet>
      <dgm:spPr/>
    </dgm:pt>
    <dgm:pt modelId="{C423CF69-591F-435B-8E28-00279935FC32}" type="pres">
      <dgm:prSet presAssocID="{BA95633C-C005-48B0-B60D-D2F17557B452}" presName="spacer" presStyleCnt="0"/>
      <dgm:spPr/>
    </dgm:pt>
    <dgm:pt modelId="{B4B9EC0C-6CA2-4A5A-A1A9-D0676163ACE7}" type="pres">
      <dgm:prSet presAssocID="{BCAA07C0-3823-4624-A8D6-011B2B8F6C54}" presName="parentText" presStyleLbl="node1" presStyleIdx="5" presStyleCnt="6" custScaleY="95728" custLinFactY="2963" custLinFactNeighborY="100000">
        <dgm:presLayoutVars>
          <dgm:chMax val="0"/>
          <dgm:bulletEnabled val="1"/>
        </dgm:presLayoutVars>
      </dgm:prSet>
      <dgm:spPr/>
    </dgm:pt>
  </dgm:ptLst>
  <dgm:cxnLst>
    <dgm:cxn modelId="{C1D38011-8A50-4FEE-8D78-6A3D05205173}" srcId="{B759795C-E1D3-4981-AF38-848275A9ADCE}" destId="{D69294C8-881F-4CBC-B8AB-82C33288FEDF}" srcOrd="0" destOrd="0" parTransId="{CDCF80F3-150D-456C-B3E2-9AF8EADB15A0}" sibTransId="{A518DFE8-53B7-4BA0-9461-F2C0F22D9907}"/>
    <dgm:cxn modelId="{EF30D211-0A8E-4C0A-B53C-754CAF0E37B8}" type="presOf" srcId="{2FB0F402-56FD-495E-88AC-6F7F4FD36142}" destId="{A5605CF7-2B69-49ED-ADE9-CF4BAD773FB2}" srcOrd="0" destOrd="0" presId="urn:microsoft.com/office/officeart/2005/8/layout/vList2"/>
    <dgm:cxn modelId="{8DC22F25-22A6-4509-B74C-E04D7E3E87C3}" srcId="{B759795C-E1D3-4981-AF38-848275A9ADCE}" destId="{5F0B2D0F-C26D-4B9A-8124-A7246275718F}" srcOrd="4" destOrd="0" parTransId="{0E68F1E2-C6B4-4D24-A456-3E00B3D23273}" sibTransId="{BA95633C-C005-48B0-B60D-D2F17557B452}"/>
    <dgm:cxn modelId="{0037185C-A685-49E1-8F64-692DDF519C2A}" srcId="{B759795C-E1D3-4981-AF38-848275A9ADCE}" destId="{8745891E-A1AE-4683-BFDB-B1FF7250D1BD}" srcOrd="1" destOrd="0" parTransId="{F092D67A-0A52-4DFB-9407-0E82FE20774F}" sibTransId="{73183A3A-E999-4245-8186-FC2D5F8F00E8}"/>
    <dgm:cxn modelId="{A3EFB360-22D7-43E2-A342-57186C18C592}" type="presOf" srcId="{8745891E-A1AE-4683-BFDB-B1FF7250D1BD}" destId="{35C80C23-124B-4FE8-9595-75C5270B18D2}" srcOrd="0" destOrd="0" presId="urn:microsoft.com/office/officeart/2005/8/layout/vList2"/>
    <dgm:cxn modelId="{525B9547-CCA6-496B-B3C5-F9D78AC7AC01}" type="presOf" srcId="{5F0B2D0F-C26D-4B9A-8124-A7246275718F}" destId="{08865B0A-02EF-4F71-B3FE-BAF1B635ECEF}" srcOrd="0" destOrd="0" presId="urn:microsoft.com/office/officeart/2005/8/layout/vList2"/>
    <dgm:cxn modelId="{A97DC78E-6497-4026-890F-DF016359032B}" type="presOf" srcId="{D69294C8-881F-4CBC-B8AB-82C33288FEDF}" destId="{A7B79EF2-8715-4481-9D36-10C321B2A4DD}" srcOrd="0" destOrd="0" presId="urn:microsoft.com/office/officeart/2005/8/layout/vList2"/>
    <dgm:cxn modelId="{CB9B6CAD-07B2-4940-941D-1C6B98C75D90}" type="presOf" srcId="{BCAA07C0-3823-4624-A8D6-011B2B8F6C54}" destId="{B4B9EC0C-6CA2-4A5A-A1A9-D0676163ACE7}" srcOrd="0" destOrd="0" presId="urn:microsoft.com/office/officeart/2005/8/layout/vList2"/>
    <dgm:cxn modelId="{49525DB6-61F2-41C1-95F8-132A3A0D4E37}" type="presOf" srcId="{4A382191-695C-433D-AD72-58A1F3644BCB}" destId="{0FB8184B-264B-4026-8E09-6C272E5C6876}" srcOrd="0" destOrd="0" presId="urn:microsoft.com/office/officeart/2005/8/layout/vList2"/>
    <dgm:cxn modelId="{8C9DF8B6-BA26-4A38-9E15-1DFBCD48C9EE}" srcId="{B759795C-E1D3-4981-AF38-848275A9ADCE}" destId="{4A382191-695C-433D-AD72-58A1F3644BCB}" srcOrd="2" destOrd="0" parTransId="{5DA52E4B-183A-43B6-A6BF-73A8EB4539CA}" sibTransId="{2C055C22-1131-4051-B12A-3161219711A1}"/>
    <dgm:cxn modelId="{DFB848D4-2C70-476D-9901-92294C21D03F}" srcId="{B759795C-E1D3-4981-AF38-848275A9ADCE}" destId="{BCAA07C0-3823-4624-A8D6-011B2B8F6C54}" srcOrd="5" destOrd="0" parTransId="{B4A569EE-EFBE-42BE-95D8-6D1DDF4505C2}" sibTransId="{C1FCB114-015A-402D-82A9-3B2AAF51BF92}"/>
    <dgm:cxn modelId="{B9B7FDD7-4F0C-4EBA-9F63-8E8A07EBE9C8}" srcId="{B759795C-E1D3-4981-AF38-848275A9ADCE}" destId="{2FB0F402-56FD-495E-88AC-6F7F4FD36142}" srcOrd="3" destOrd="0" parTransId="{9E85376D-F1F3-4F63-8DF9-11CF659FF8CF}" sibTransId="{665B2857-BF32-4902-AE1D-D4C0FC69330D}"/>
    <dgm:cxn modelId="{C8D561E2-E053-4867-A011-D055D48F06F6}" type="presOf" srcId="{B759795C-E1D3-4981-AF38-848275A9ADCE}" destId="{12D7AA3F-A098-4780-9918-8CF07836EB07}" srcOrd="0" destOrd="0" presId="urn:microsoft.com/office/officeart/2005/8/layout/vList2"/>
    <dgm:cxn modelId="{B778FFE1-14A1-4984-842E-2E9D779318C3}" type="presParOf" srcId="{12D7AA3F-A098-4780-9918-8CF07836EB07}" destId="{A7B79EF2-8715-4481-9D36-10C321B2A4DD}" srcOrd="0" destOrd="0" presId="urn:microsoft.com/office/officeart/2005/8/layout/vList2"/>
    <dgm:cxn modelId="{75909129-AFC7-4668-B201-E3073E0F0AFB}" type="presParOf" srcId="{12D7AA3F-A098-4780-9918-8CF07836EB07}" destId="{0CBA90E8-8B8D-4AD1-8550-F58A5D8338A5}" srcOrd="1" destOrd="0" presId="urn:microsoft.com/office/officeart/2005/8/layout/vList2"/>
    <dgm:cxn modelId="{5287E7CF-0272-47FC-B0C9-C5B8AA028583}" type="presParOf" srcId="{12D7AA3F-A098-4780-9918-8CF07836EB07}" destId="{35C80C23-124B-4FE8-9595-75C5270B18D2}" srcOrd="2" destOrd="0" presId="urn:microsoft.com/office/officeart/2005/8/layout/vList2"/>
    <dgm:cxn modelId="{8600EC62-8161-4D54-A9D0-852ED5CBF52E}" type="presParOf" srcId="{12D7AA3F-A098-4780-9918-8CF07836EB07}" destId="{91DE7950-9488-4778-9BD2-FEA7EBCC87EE}" srcOrd="3" destOrd="0" presId="urn:microsoft.com/office/officeart/2005/8/layout/vList2"/>
    <dgm:cxn modelId="{928F3106-96DC-4D3B-B394-C9FCB2D62B5F}" type="presParOf" srcId="{12D7AA3F-A098-4780-9918-8CF07836EB07}" destId="{0FB8184B-264B-4026-8E09-6C272E5C6876}" srcOrd="4" destOrd="0" presId="urn:microsoft.com/office/officeart/2005/8/layout/vList2"/>
    <dgm:cxn modelId="{9FEABC86-043B-46BC-8DB4-CAAC85F958CF}" type="presParOf" srcId="{12D7AA3F-A098-4780-9918-8CF07836EB07}" destId="{BB69AE73-7D46-4942-80FD-04C884D27E76}" srcOrd="5" destOrd="0" presId="urn:microsoft.com/office/officeart/2005/8/layout/vList2"/>
    <dgm:cxn modelId="{2AB0B061-CDE8-49B0-BC41-406EAAA92817}" type="presParOf" srcId="{12D7AA3F-A098-4780-9918-8CF07836EB07}" destId="{A5605CF7-2B69-49ED-ADE9-CF4BAD773FB2}" srcOrd="6" destOrd="0" presId="urn:microsoft.com/office/officeart/2005/8/layout/vList2"/>
    <dgm:cxn modelId="{1B59E7BD-E3D7-4315-8324-90360F91081B}" type="presParOf" srcId="{12D7AA3F-A098-4780-9918-8CF07836EB07}" destId="{54047001-D8CB-45F7-80ED-6558C7CFBB5C}" srcOrd="7" destOrd="0" presId="urn:microsoft.com/office/officeart/2005/8/layout/vList2"/>
    <dgm:cxn modelId="{3E9D6BC0-D94D-49E0-B7B7-320D5B65CCCB}" type="presParOf" srcId="{12D7AA3F-A098-4780-9918-8CF07836EB07}" destId="{08865B0A-02EF-4F71-B3FE-BAF1B635ECEF}" srcOrd="8" destOrd="0" presId="urn:microsoft.com/office/officeart/2005/8/layout/vList2"/>
    <dgm:cxn modelId="{A0DD3DE7-A8FE-457B-B4FA-05228B0B9FCC}" type="presParOf" srcId="{12D7AA3F-A098-4780-9918-8CF07836EB07}" destId="{C423CF69-591F-435B-8E28-00279935FC32}" srcOrd="9" destOrd="0" presId="urn:microsoft.com/office/officeart/2005/8/layout/vList2"/>
    <dgm:cxn modelId="{130C6F33-5ED7-41C8-BAE4-518E8084436A}" type="presParOf" srcId="{12D7AA3F-A098-4780-9918-8CF07836EB07}" destId="{B4B9EC0C-6CA2-4A5A-A1A9-D0676163ACE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FC926-6788-426E-B169-B2511EA18E0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49464CD-50A6-4D01-9A6A-F23C9532E4F4}">
      <dgm:prSet phldrT="[Text]" custT="1"/>
      <dgm:spPr>
        <a:solidFill>
          <a:schemeClr val="accent4">
            <a:lumMod val="20000"/>
            <a:lumOff val="80000"/>
          </a:schemeClr>
        </a:solidFill>
      </dgm:spPr>
      <dgm:t>
        <a:bodyPr/>
        <a:lstStyle/>
        <a:p>
          <a:pPr algn="ctr"/>
          <a:r>
            <a:rPr lang="en-US" sz="3600" b="1" dirty="0" err="1">
              <a:solidFill>
                <a:srgbClr val="2514FC"/>
              </a:solidFill>
              <a:latin typeface="Times New Roman" panose="02020603050405020304" pitchFamily="18" charset="0"/>
              <a:cs typeface="Times New Roman" panose="02020603050405020304" pitchFamily="18" charset="0"/>
            </a:rPr>
            <a:t>Công</a:t>
          </a:r>
          <a:r>
            <a:rPr lang="en-US" sz="3600" b="1" dirty="0">
              <a:solidFill>
                <a:srgbClr val="2514FC"/>
              </a:solidFill>
              <a:latin typeface="Times New Roman" panose="02020603050405020304" pitchFamily="18" charset="0"/>
              <a:cs typeface="Times New Roman" panose="02020603050405020304" pitchFamily="18" charset="0"/>
            </a:rPr>
            <a:t> </a:t>
          </a:r>
          <a:r>
            <a:rPr lang="en-US" sz="3600" b="1" dirty="0" err="1">
              <a:solidFill>
                <a:srgbClr val="2514FC"/>
              </a:solidFill>
              <a:latin typeface="Times New Roman" panose="02020603050405020304" pitchFamily="18" charset="0"/>
              <a:cs typeface="Times New Roman" panose="02020603050405020304" pitchFamily="18" charset="0"/>
            </a:rPr>
            <a:t>tác</a:t>
          </a:r>
          <a:r>
            <a:rPr lang="en-US" sz="3600" b="1" dirty="0">
              <a:solidFill>
                <a:srgbClr val="2514FC"/>
              </a:solidFill>
              <a:latin typeface="Times New Roman" panose="02020603050405020304" pitchFamily="18" charset="0"/>
              <a:cs typeface="Times New Roman" panose="02020603050405020304" pitchFamily="18" charset="0"/>
            </a:rPr>
            <a:t> </a:t>
          </a:r>
          <a:r>
            <a:rPr lang="en-US" sz="3600" b="1" dirty="0" err="1">
              <a:solidFill>
                <a:srgbClr val="2514FC"/>
              </a:solidFill>
              <a:latin typeface="Times New Roman" panose="02020603050405020304" pitchFamily="18" charset="0"/>
              <a:cs typeface="Times New Roman" panose="02020603050405020304" pitchFamily="18" charset="0"/>
            </a:rPr>
            <a:t>chấm</a:t>
          </a:r>
          <a:r>
            <a:rPr lang="en-US" sz="3600" b="1" dirty="0">
              <a:solidFill>
                <a:srgbClr val="2514FC"/>
              </a:solidFill>
              <a:latin typeface="Times New Roman" panose="02020603050405020304" pitchFamily="18" charset="0"/>
              <a:cs typeface="Times New Roman" panose="02020603050405020304" pitchFamily="18" charset="0"/>
            </a:rPr>
            <a:t>, </a:t>
          </a:r>
          <a:r>
            <a:rPr lang="en-US" sz="3600" b="1" dirty="0" err="1">
              <a:solidFill>
                <a:srgbClr val="2514FC"/>
              </a:solidFill>
              <a:latin typeface="Times New Roman" panose="02020603050405020304" pitchFamily="18" charset="0"/>
              <a:cs typeface="Times New Roman" panose="02020603050405020304" pitchFamily="18" charset="0"/>
            </a:rPr>
            <a:t>sửa</a:t>
          </a:r>
          <a:r>
            <a:rPr lang="en-US" sz="3600" b="1" dirty="0">
              <a:solidFill>
                <a:srgbClr val="2514FC"/>
              </a:solidFill>
              <a:latin typeface="Times New Roman" panose="02020603050405020304" pitchFamily="18" charset="0"/>
              <a:cs typeface="Times New Roman" panose="02020603050405020304" pitchFamily="18" charset="0"/>
            </a:rPr>
            <a:t> </a:t>
          </a:r>
          <a:r>
            <a:rPr lang="en-US" sz="3600" b="1" dirty="0" err="1">
              <a:solidFill>
                <a:srgbClr val="2514FC"/>
              </a:solidFill>
              <a:latin typeface="Times New Roman" panose="02020603050405020304" pitchFamily="18" charset="0"/>
              <a:cs typeface="Times New Roman" panose="02020603050405020304" pitchFamily="18" charset="0"/>
            </a:rPr>
            <a:t>bài</a:t>
          </a:r>
          <a:endParaRPr lang="en-US" sz="3600" b="1" dirty="0">
            <a:solidFill>
              <a:srgbClr val="2514FC"/>
            </a:solidFill>
            <a:latin typeface="Times New Roman" panose="02020603050405020304" pitchFamily="18" charset="0"/>
            <a:cs typeface="Times New Roman" panose="02020603050405020304" pitchFamily="18" charset="0"/>
          </a:endParaRPr>
        </a:p>
      </dgm:t>
    </dgm:pt>
    <dgm:pt modelId="{FB216FCD-4A7B-4D3B-AC63-6F1C5800DF10}" type="parTrans" cxnId="{D2A2BBEE-64B4-4AC8-837B-C03D8E585C15}">
      <dgm:prSet/>
      <dgm:spPr/>
      <dgm:t>
        <a:bodyPr/>
        <a:lstStyle/>
        <a:p>
          <a:endParaRPr lang="en-US"/>
        </a:p>
      </dgm:t>
    </dgm:pt>
    <dgm:pt modelId="{C6E662F6-F976-4431-A5F3-7E8D255CF8A8}" type="sibTrans" cxnId="{D2A2BBEE-64B4-4AC8-837B-C03D8E585C15}">
      <dgm:prSet/>
      <dgm:spPr/>
      <dgm:t>
        <a:bodyPr/>
        <a:lstStyle/>
        <a:p>
          <a:endParaRPr lang="en-US"/>
        </a:p>
      </dgm:t>
    </dgm:pt>
    <dgm:pt modelId="{29997A12-D952-4366-BA4B-28A131D08BA1}">
      <dgm:prSet phldrT="[Text]" custT="1"/>
      <dgm:spPr>
        <a:solidFill>
          <a:schemeClr val="accent4">
            <a:lumMod val="20000"/>
            <a:lumOff val="80000"/>
          </a:schemeClr>
        </a:solidFill>
        <a:ln>
          <a:solidFill>
            <a:srgbClr val="0000CC"/>
          </a:solidFill>
        </a:ln>
      </dgm:spPr>
      <dgm:t>
        <a:bodyPr/>
        <a:lstStyle/>
        <a:p>
          <a:r>
            <a:rPr lang="en-US" sz="2800" b="1" dirty="0">
              <a:solidFill>
                <a:srgbClr val="3333FF"/>
              </a:solidFill>
              <a:latin typeface="Times New Roman" panose="02020603050405020304" pitchFamily="18" charset="0"/>
              <a:cs typeface="Times New Roman" panose="02020603050405020304" pitchFamily="18" charset="0"/>
            </a:rPr>
            <a:t>GV </a:t>
          </a:r>
          <a:r>
            <a:rPr lang="en-US" sz="2800" b="1" dirty="0" err="1">
              <a:solidFill>
                <a:srgbClr val="3333FF"/>
              </a:solidFill>
              <a:latin typeface="Times New Roman" panose="02020603050405020304" pitchFamily="18" charset="0"/>
              <a:cs typeface="Times New Roman" panose="02020603050405020304" pitchFamily="18" charset="0"/>
            </a:rPr>
            <a:t>tổ</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chức</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sửa</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bài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100% HS </a:t>
          </a:r>
          <a:r>
            <a:rPr lang="en-US" sz="2800" b="1" dirty="0" err="1">
              <a:solidFill>
                <a:srgbClr val="3333FF"/>
              </a:solidFill>
              <a:latin typeface="Times New Roman" panose="02020603050405020304" pitchFamily="18" charset="0"/>
              <a:cs typeface="Times New Roman" panose="02020603050405020304" pitchFamily="18" charset="0"/>
            </a:rPr>
            <a:t>trong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lớp</a:t>
          </a:r>
          <a:r>
            <a:rPr lang="en-US" sz="2800" b="1" dirty="0">
              <a:solidFill>
                <a:srgbClr val="3333FF"/>
              </a:solidFill>
              <a:latin typeface="Times New Roman" panose="02020603050405020304" pitchFamily="18" charset="0"/>
              <a:cs typeface="Times New Roman" panose="02020603050405020304" pitchFamily="18" charset="0"/>
            </a:rPr>
            <a:t> ở </a:t>
          </a:r>
          <a:r>
            <a:rPr lang="en-US" sz="2800" b="1" dirty="0" err="1">
              <a:solidFill>
                <a:srgbClr val="3333FF"/>
              </a:solidFill>
              <a:latin typeface="Times New Roman" panose="02020603050405020304" pitchFamily="18" charset="0"/>
              <a:cs typeface="Times New Roman" panose="02020603050405020304" pitchFamily="18" charset="0"/>
            </a:rPr>
            <a:t>từng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môn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học</a:t>
          </a:r>
          <a:r>
            <a:rPr lang="en-US" sz="2800" b="1" dirty="0">
              <a:solidFill>
                <a:srgbClr val="3333FF"/>
              </a:solidFill>
              <a:latin typeface="Times New Roman" panose="02020603050405020304" pitchFamily="18" charset="0"/>
              <a:cs typeface="Times New Roman" panose="02020603050405020304" pitchFamily="18" charset="0"/>
            </a:rPr>
            <a:t>/</a:t>
          </a:r>
          <a:r>
            <a:rPr lang="en-US" sz="2800" b="1" dirty="0" err="1">
              <a:solidFill>
                <a:srgbClr val="3333FF"/>
              </a:solidFill>
              <a:latin typeface="Times New Roman" panose="02020603050405020304" pitchFamily="18" charset="0"/>
              <a:cs typeface="Times New Roman" panose="02020603050405020304" pitchFamily="18" charset="0"/>
            </a:rPr>
            <a:t>hoạt</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động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giáo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dục</a:t>
          </a:r>
          <a:endParaRPr lang="en-US" sz="2800" b="1" dirty="0">
            <a:solidFill>
              <a:srgbClr val="3333FF"/>
            </a:solidFill>
            <a:latin typeface="Times New Roman" panose="02020603050405020304" pitchFamily="18" charset="0"/>
            <a:cs typeface="Times New Roman" panose="02020603050405020304" pitchFamily="18" charset="0"/>
          </a:endParaRPr>
        </a:p>
      </dgm:t>
    </dgm:pt>
    <dgm:pt modelId="{48559549-C1B7-4DA3-AC38-A766663CF58D}" type="parTrans" cxnId="{B5187BA9-0EE0-4779-914D-2B10E361B033}">
      <dgm:prSet/>
      <dgm:spPr/>
      <dgm:t>
        <a:bodyPr/>
        <a:lstStyle/>
        <a:p>
          <a:endParaRPr lang="en-US"/>
        </a:p>
      </dgm:t>
    </dgm:pt>
    <dgm:pt modelId="{4E516AE5-22F1-482E-BA60-A34518630475}" type="sibTrans" cxnId="{B5187BA9-0EE0-4779-914D-2B10E361B033}">
      <dgm:prSet/>
      <dgm:spPr/>
      <dgm:t>
        <a:bodyPr/>
        <a:lstStyle/>
        <a:p>
          <a:endParaRPr lang="en-US"/>
        </a:p>
      </dgm:t>
    </dgm:pt>
    <dgm:pt modelId="{9718CF75-5ABC-47C6-8A5A-11867B9BC2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dirty="0" err="1">
              <a:solidFill>
                <a:srgbClr val="3333FF"/>
              </a:solidFill>
              <a:latin typeface="Times New Roman" panose="02020603050405020304" pitchFamily="18" charset="0"/>
              <a:cs typeface="Times New Roman" panose="02020603050405020304" pitchFamily="18" charset="0"/>
            </a:rPr>
            <a:t>Lời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phê</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nhận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xét</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của</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giáo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viên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trong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tập</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học</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sinh</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cần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rõ</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ràng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về</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lỗi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sai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tránh</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đánh</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giá</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chung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chung</a:t>
          </a:r>
          <a:endParaRPr lang="en-US" sz="2800" b="1" dirty="0">
            <a:solidFill>
              <a:srgbClr val="3333FF"/>
            </a:solidFill>
            <a:latin typeface="Times New Roman" panose="02020603050405020304" pitchFamily="18" charset="0"/>
            <a:cs typeface="Times New Roman" panose="02020603050405020304" pitchFamily="18" charset="0"/>
          </a:endParaRPr>
        </a:p>
      </dgm:t>
    </dgm:pt>
    <dgm:pt modelId="{D0555F56-1680-4361-AEF2-1FCCFBFB0667}" type="parTrans" cxnId="{821C7592-B5DC-4B86-B633-1E0784BF8C68}">
      <dgm:prSet/>
      <dgm:spPr/>
      <dgm:t>
        <a:bodyPr/>
        <a:lstStyle/>
        <a:p>
          <a:endParaRPr lang="en-US"/>
        </a:p>
      </dgm:t>
    </dgm:pt>
    <dgm:pt modelId="{80A5B424-136B-4B39-9A2F-D520FC7A1440}" type="sibTrans" cxnId="{821C7592-B5DC-4B86-B633-1E0784BF8C68}">
      <dgm:prSet/>
      <dgm:spPr/>
      <dgm:t>
        <a:bodyPr/>
        <a:lstStyle/>
        <a:p>
          <a:endParaRPr lang="en-US"/>
        </a:p>
      </dgm:t>
    </dgm:pt>
    <dgm:pt modelId="{7CB82155-6F25-4FBA-8496-8F33AB4451BC}">
      <dgm:prSet phldrT="[Text]" custT="1"/>
      <dgm:spPr>
        <a:solidFill>
          <a:schemeClr val="accent4">
            <a:lumMod val="20000"/>
            <a:lumOff val="80000"/>
          </a:schemeClr>
        </a:solidFill>
        <a:ln>
          <a:solidFill>
            <a:srgbClr val="0000CC"/>
          </a:solidFill>
        </a:ln>
      </dgm:spPr>
      <dgm:t>
        <a:bodyPr/>
        <a:lstStyle/>
        <a:p>
          <a:r>
            <a:rPr lang="en-US" sz="2800" b="1" dirty="0" err="1">
              <a:solidFill>
                <a:srgbClr val="3333FF"/>
              </a:solidFill>
              <a:latin typeface="Times New Roman" panose="02020603050405020304" pitchFamily="18" charset="0"/>
              <a:cs typeface="Times New Roman" panose="02020603050405020304" pitchFamily="18" charset="0"/>
            </a:rPr>
            <a:t>Tạo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điều</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kiện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cho</a:t>
          </a:r>
          <a:r>
            <a:rPr lang="en-US" sz="2800" b="1" dirty="0">
              <a:solidFill>
                <a:srgbClr val="3333FF"/>
              </a:solidFill>
              <a:latin typeface="Times New Roman" panose="02020603050405020304" pitchFamily="18" charset="0"/>
              <a:cs typeface="Times New Roman" panose="02020603050405020304" pitchFamily="18" charset="0"/>
            </a:rPr>
            <a:t> HS </a:t>
          </a:r>
          <a:r>
            <a:rPr lang="en-US" sz="2800" b="1" dirty="0" err="1">
              <a:solidFill>
                <a:srgbClr val="3333FF"/>
              </a:solidFill>
              <a:latin typeface="Times New Roman" panose="02020603050405020304" pitchFamily="18" charset="0"/>
              <a:cs typeface="Times New Roman" panose="02020603050405020304" pitchFamily="18" charset="0"/>
            </a:rPr>
            <a:t>tham</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gia</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và</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3333FF"/>
              </a:solidFill>
              <a:latin typeface="Times New Roman" panose="02020603050405020304" pitchFamily="18" charset="0"/>
              <a:cs typeface="Times New Roman" panose="02020603050405020304" pitchFamily="18" charset="0"/>
            </a:rPr>
            <a:t>bạn </a:t>
          </a:r>
          <a:r>
            <a:rPr lang="en-US" sz="2800" b="1" dirty="0" err="1">
              <a:solidFill>
                <a:srgbClr val="3333FF"/>
              </a:solidFill>
              <a:latin typeface="Times New Roman" panose="02020603050405020304" pitchFamily="18" charset="0"/>
              <a:cs typeface="Times New Roman" panose="02020603050405020304" pitchFamily="18" charset="0"/>
            </a:rPr>
            <a:t>cùng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lớp</a:t>
          </a:r>
          <a:r>
            <a:rPr lang="en-US" sz="2800" b="1" dirty="0">
              <a:solidFill>
                <a:srgbClr val="3333FF"/>
              </a:solidFill>
              <a:latin typeface="Times New Roman" panose="02020603050405020304" pitchFamily="18" charset="0"/>
              <a:cs typeface="Times New Roman" panose="02020603050405020304" pitchFamily="18" charset="0"/>
            </a:rPr>
            <a:t>.</a:t>
          </a:r>
        </a:p>
      </dgm:t>
    </dgm:pt>
    <dgm:pt modelId="{D1D6B398-BBE7-4DAA-B278-6D0D6E1824D2}" type="parTrans" cxnId="{E19383CE-D422-4490-A5D8-D21C26B9AFE6}">
      <dgm:prSet/>
      <dgm:spPr/>
      <dgm:t>
        <a:bodyPr/>
        <a:lstStyle/>
        <a:p>
          <a:endParaRPr lang="vi-VN"/>
        </a:p>
      </dgm:t>
    </dgm:pt>
    <dgm:pt modelId="{4D9D33E3-19DF-4C9D-BB70-22F8D6E069BD}" type="sibTrans" cxnId="{E19383CE-D422-4490-A5D8-D21C26B9AFE6}">
      <dgm:prSet/>
      <dgm:spPr/>
      <dgm:t>
        <a:bodyPr/>
        <a:lstStyle/>
        <a:p>
          <a:endParaRPr lang="vi-VN"/>
        </a:p>
      </dgm:t>
    </dgm:pt>
    <dgm:pt modelId="{8D7C01C8-CB36-4BEE-85AF-30A6572434F6}" type="pres">
      <dgm:prSet presAssocID="{502FC926-6788-426E-B169-B2511EA18E02}" presName="hierChild1" presStyleCnt="0">
        <dgm:presLayoutVars>
          <dgm:chPref val="1"/>
          <dgm:dir/>
          <dgm:animOne val="branch"/>
          <dgm:animLvl val="lvl"/>
          <dgm:resizeHandles/>
        </dgm:presLayoutVars>
      </dgm:prSet>
      <dgm:spPr/>
    </dgm:pt>
    <dgm:pt modelId="{96625FDA-14C1-413A-A496-813F3E72EC9A}" type="pres">
      <dgm:prSet presAssocID="{449464CD-50A6-4D01-9A6A-F23C9532E4F4}" presName="hierRoot1" presStyleCnt="0"/>
      <dgm:spPr/>
    </dgm:pt>
    <dgm:pt modelId="{1A88A186-E90A-4E4D-B8BC-F070C921C4C2}" type="pres">
      <dgm:prSet presAssocID="{449464CD-50A6-4D01-9A6A-F23C9532E4F4}" presName="composite" presStyleCnt="0"/>
      <dgm:spPr/>
    </dgm:pt>
    <dgm:pt modelId="{48A63041-694E-403B-AD7F-FD57E846CFDD}" type="pres">
      <dgm:prSet presAssocID="{449464CD-50A6-4D01-9A6A-F23C9532E4F4}" presName="background" presStyleLbl="node0" presStyleIdx="0" presStyleCnt="1"/>
      <dgm:spPr>
        <a:solidFill>
          <a:schemeClr val="accent4">
            <a:lumMod val="40000"/>
            <a:lumOff val="60000"/>
          </a:schemeClr>
        </a:solidFill>
        <a:ln>
          <a:solidFill>
            <a:srgbClr val="3333FF"/>
          </a:solidFill>
        </a:ln>
      </dgm:spPr>
    </dgm:pt>
    <dgm:pt modelId="{13F0C892-4285-4B70-9C47-FB61AAE945BF}" type="pres">
      <dgm:prSet presAssocID="{449464CD-50A6-4D01-9A6A-F23C9532E4F4}" presName="text" presStyleLbl="fgAcc0" presStyleIdx="0" presStyleCnt="1" custScaleX="225043" custScaleY="71542">
        <dgm:presLayoutVars>
          <dgm:chPref val="3"/>
        </dgm:presLayoutVars>
      </dgm:prSet>
      <dgm:spPr/>
    </dgm:pt>
    <dgm:pt modelId="{A0478E19-43D0-4C8D-9AEA-231353B30A2E}" type="pres">
      <dgm:prSet presAssocID="{449464CD-50A6-4D01-9A6A-F23C9532E4F4}" presName="hierChild2" presStyleCnt="0"/>
      <dgm:spPr/>
    </dgm:pt>
    <dgm:pt modelId="{0F61CCEA-4DC2-4B45-9D21-DC658423E3D6}" type="pres">
      <dgm:prSet presAssocID="{48559549-C1B7-4DA3-AC38-A766663CF58D}" presName="Name10" presStyleLbl="parChTrans1D2" presStyleIdx="0" presStyleCnt="3"/>
      <dgm:spPr/>
    </dgm:pt>
    <dgm:pt modelId="{D829CE70-67CA-463B-9D15-596063EA9F86}" type="pres">
      <dgm:prSet presAssocID="{29997A12-D952-4366-BA4B-28A131D08BA1}" presName="hierRoot2" presStyleCnt="0"/>
      <dgm:spPr/>
    </dgm:pt>
    <dgm:pt modelId="{E8B69928-FABF-49FA-9B2C-F4818E6C6A4B}" type="pres">
      <dgm:prSet presAssocID="{29997A12-D952-4366-BA4B-28A131D08BA1}" presName="composite2" presStyleCnt="0"/>
      <dgm:spPr/>
    </dgm:pt>
    <dgm:pt modelId="{D40C9BF3-662A-4D75-A862-07EC4C74BF9D}" type="pres">
      <dgm:prSet presAssocID="{29997A12-D952-4366-BA4B-28A131D08BA1}" presName="background2" presStyleLbl="node2" presStyleIdx="0" presStyleCnt="3"/>
      <dgm:spPr>
        <a:solidFill>
          <a:schemeClr val="accent4">
            <a:lumMod val="40000"/>
            <a:lumOff val="60000"/>
          </a:schemeClr>
        </a:solidFill>
        <a:ln>
          <a:solidFill>
            <a:srgbClr val="3333FF"/>
          </a:solidFill>
        </a:ln>
      </dgm:spPr>
    </dgm:pt>
    <dgm:pt modelId="{4ABDD042-658D-43BC-9DD7-C22DE65A5458}" type="pres">
      <dgm:prSet presAssocID="{29997A12-D952-4366-BA4B-28A131D08BA1}" presName="text2" presStyleLbl="fgAcc2" presStyleIdx="0" presStyleCnt="3" custScaleY="158282">
        <dgm:presLayoutVars>
          <dgm:chPref val="3"/>
        </dgm:presLayoutVars>
      </dgm:prSet>
      <dgm:spPr/>
    </dgm:pt>
    <dgm:pt modelId="{06B9E18B-E155-48BB-817E-0E4B8D3A09C7}" type="pres">
      <dgm:prSet presAssocID="{29997A12-D952-4366-BA4B-28A131D08BA1}" presName="hierChild3" presStyleCnt="0"/>
      <dgm:spPr/>
    </dgm:pt>
    <dgm:pt modelId="{6BFD4402-8CE8-457E-9D97-93E94DF9D7C3}" type="pres">
      <dgm:prSet presAssocID="{D0555F56-1680-4361-AEF2-1FCCFBFB0667}" presName="Name10" presStyleLbl="parChTrans1D2" presStyleIdx="1" presStyleCnt="3"/>
      <dgm:spPr/>
    </dgm:pt>
    <dgm:pt modelId="{66EA13A0-C972-4E5C-AE57-E313E3F62B70}" type="pres">
      <dgm:prSet presAssocID="{9718CF75-5ABC-47C6-8A5A-11867B9BC270}" presName="hierRoot2" presStyleCnt="0"/>
      <dgm:spPr/>
    </dgm:pt>
    <dgm:pt modelId="{3BB15127-E9E5-4843-9F0D-6B0043359743}" type="pres">
      <dgm:prSet presAssocID="{9718CF75-5ABC-47C6-8A5A-11867B9BC270}" presName="composite2" presStyleCnt="0"/>
      <dgm:spPr/>
    </dgm:pt>
    <dgm:pt modelId="{89D2C765-5915-4885-8446-C8B7B377050E}" type="pres">
      <dgm:prSet presAssocID="{9718CF75-5ABC-47C6-8A5A-11867B9BC270}" presName="background2" presStyleLbl="node2" presStyleIdx="1" presStyleCnt="3"/>
      <dgm:spPr>
        <a:solidFill>
          <a:schemeClr val="accent4">
            <a:lumMod val="40000"/>
            <a:lumOff val="60000"/>
          </a:schemeClr>
        </a:solidFill>
        <a:ln>
          <a:solidFill>
            <a:srgbClr val="3333FF"/>
          </a:solidFill>
        </a:ln>
      </dgm:spPr>
    </dgm:pt>
    <dgm:pt modelId="{AE622ECC-BBBB-4E62-9218-1C833B83AFE7}" type="pres">
      <dgm:prSet presAssocID="{9718CF75-5ABC-47C6-8A5A-11867B9BC270}" presName="text2" presStyleLbl="fgAcc2" presStyleIdx="1" presStyleCnt="3" custScaleY="167729">
        <dgm:presLayoutVars>
          <dgm:chPref val="3"/>
        </dgm:presLayoutVars>
      </dgm:prSet>
      <dgm:spPr/>
    </dgm:pt>
    <dgm:pt modelId="{D4F09E85-6A63-4591-B0EC-3E4B861C0511}" type="pres">
      <dgm:prSet presAssocID="{9718CF75-5ABC-47C6-8A5A-11867B9BC270}" presName="hierChild3" presStyleCnt="0"/>
      <dgm:spPr/>
    </dgm:pt>
    <dgm:pt modelId="{B465004C-F304-4592-8C6B-D59DC18029A9}" type="pres">
      <dgm:prSet presAssocID="{D1D6B398-BBE7-4DAA-B278-6D0D6E1824D2}" presName="Name10" presStyleLbl="parChTrans1D2" presStyleIdx="2" presStyleCnt="3"/>
      <dgm:spPr/>
    </dgm:pt>
    <dgm:pt modelId="{0CDC5F90-5ACB-4BFB-ACE2-39ECB55896C7}" type="pres">
      <dgm:prSet presAssocID="{7CB82155-6F25-4FBA-8496-8F33AB4451BC}" presName="hierRoot2" presStyleCnt="0"/>
      <dgm:spPr/>
    </dgm:pt>
    <dgm:pt modelId="{315B66CC-32FB-4999-A913-718E716812FD}" type="pres">
      <dgm:prSet presAssocID="{7CB82155-6F25-4FBA-8496-8F33AB4451BC}" presName="composite2" presStyleCnt="0"/>
      <dgm:spPr/>
    </dgm:pt>
    <dgm:pt modelId="{995F6D25-48A0-4D79-AE2D-1F5E1E11B955}" type="pres">
      <dgm:prSet presAssocID="{7CB82155-6F25-4FBA-8496-8F33AB4451BC}" presName="background2" presStyleLbl="node2" presStyleIdx="2" presStyleCnt="3"/>
      <dgm:spPr>
        <a:solidFill>
          <a:schemeClr val="accent4">
            <a:lumMod val="40000"/>
            <a:lumOff val="60000"/>
          </a:schemeClr>
        </a:solidFill>
        <a:ln>
          <a:solidFill>
            <a:srgbClr val="3333FF"/>
          </a:solidFill>
        </a:ln>
      </dgm:spPr>
    </dgm:pt>
    <dgm:pt modelId="{6CD16412-DA9E-4CAC-8BD6-B1549522177C}" type="pres">
      <dgm:prSet presAssocID="{7CB82155-6F25-4FBA-8496-8F33AB4451BC}" presName="text2" presStyleLbl="fgAcc2" presStyleIdx="2" presStyleCnt="3" custScaleY="160609">
        <dgm:presLayoutVars>
          <dgm:chPref val="3"/>
        </dgm:presLayoutVars>
      </dgm:prSet>
      <dgm:spPr/>
    </dgm:pt>
    <dgm:pt modelId="{88F0E401-E4A1-413E-A97D-9ED654E1B547}" type="pres">
      <dgm:prSet presAssocID="{7CB82155-6F25-4FBA-8496-8F33AB4451BC}" presName="hierChild3" presStyleCnt="0"/>
      <dgm:spPr/>
    </dgm:pt>
  </dgm:ptLst>
  <dgm:cxnLst>
    <dgm:cxn modelId="{D283E70A-DFCF-418C-86EB-4638861E03E2}" type="presOf" srcId="{9718CF75-5ABC-47C6-8A5A-11867B9BC270}" destId="{AE622ECC-BBBB-4E62-9218-1C833B83AFE7}" srcOrd="0" destOrd="0" presId="urn:microsoft.com/office/officeart/2005/8/layout/hierarchy1"/>
    <dgm:cxn modelId="{68FB6E18-6D1C-4F16-9D16-0D9CCF5E54A1}" type="presOf" srcId="{502FC926-6788-426E-B169-B2511EA18E02}" destId="{8D7C01C8-CB36-4BEE-85AF-30A6572434F6}" srcOrd="0" destOrd="0" presId="urn:microsoft.com/office/officeart/2005/8/layout/hierarchy1"/>
    <dgm:cxn modelId="{1FB61141-F5A6-4F04-AD21-24BB9CC7940F}" type="presOf" srcId="{D0555F56-1680-4361-AEF2-1FCCFBFB0667}" destId="{6BFD4402-8CE8-457E-9D97-93E94DF9D7C3}" srcOrd="0" destOrd="0" presId="urn:microsoft.com/office/officeart/2005/8/layout/hierarchy1"/>
    <dgm:cxn modelId="{821C7592-B5DC-4B86-B633-1E0784BF8C68}" srcId="{449464CD-50A6-4D01-9A6A-F23C9532E4F4}" destId="{9718CF75-5ABC-47C6-8A5A-11867B9BC270}" srcOrd="1" destOrd="0" parTransId="{D0555F56-1680-4361-AEF2-1FCCFBFB0667}" sibTransId="{80A5B424-136B-4B39-9A2F-D520FC7A1440}"/>
    <dgm:cxn modelId="{B720999F-1E39-4535-99E3-7949C8AD4245}" type="presOf" srcId="{29997A12-D952-4366-BA4B-28A131D08BA1}" destId="{4ABDD042-658D-43BC-9DD7-C22DE65A5458}" srcOrd="0" destOrd="0" presId="urn:microsoft.com/office/officeart/2005/8/layout/hierarchy1"/>
    <dgm:cxn modelId="{D38654A9-C5BC-47DE-9143-86A9DB4C3AD7}" type="presOf" srcId="{D1D6B398-BBE7-4DAA-B278-6D0D6E1824D2}" destId="{B465004C-F304-4592-8C6B-D59DC18029A9}" srcOrd="0" destOrd="0" presId="urn:microsoft.com/office/officeart/2005/8/layout/hierarchy1"/>
    <dgm:cxn modelId="{B5187BA9-0EE0-4779-914D-2B10E361B033}" srcId="{449464CD-50A6-4D01-9A6A-F23C9532E4F4}" destId="{29997A12-D952-4366-BA4B-28A131D08BA1}" srcOrd="0" destOrd="0" parTransId="{48559549-C1B7-4DA3-AC38-A766663CF58D}" sibTransId="{4E516AE5-22F1-482E-BA60-A34518630475}"/>
    <dgm:cxn modelId="{A469C5AB-F190-49F8-8A4B-F88C56D7D10D}" type="presOf" srcId="{449464CD-50A6-4D01-9A6A-F23C9532E4F4}" destId="{13F0C892-4285-4B70-9C47-FB61AAE945BF}" srcOrd="0" destOrd="0" presId="urn:microsoft.com/office/officeart/2005/8/layout/hierarchy1"/>
    <dgm:cxn modelId="{966FE1B5-0CD4-4EE2-AF5A-964E91041424}" type="presOf" srcId="{7CB82155-6F25-4FBA-8496-8F33AB4451BC}" destId="{6CD16412-DA9E-4CAC-8BD6-B1549522177C}" srcOrd="0" destOrd="0" presId="urn:microsoft.com/office/officeart/2005/8/layout/hierarchy1"/>
    <dgm:cxn modelId="{E19383CE-D422-4490-A5D8-D21C26B9AFE6}" srcId="{449464CD-50A6-4D01-9A6A-F23C9532E4F4}" destId="{7CB82155-6F25-4FBA-8496-8F33AB4451BC}" srcOrd="2" destOrd="0" parTransId="{D1D6B398-BBE7-4DAA-B278-6D0D6E1824D2}" sibTransId="{4D9D33E3-19DF-4C9D-BB70-22F8D6E069BD}"/>
    <dgm:cxn modelId="{D2A2BBEE-64B4-4AC8-837B-C03D8E585C15}" srcId="{502FC926-6788-426E-B169-B2511EA18E02}" destId="{449464CD-50A6-4D01-9A6A-F23C9532E4F4}" srcOrd="0" destOrd="0" parTransId="{FB216FCD-4A7B-4D3B-AC63-6F1C5800DF10}" sibTransId="{C6E662F6-F976-4431-A5F3-7E8D255CF8A8}"/>
    <dgm:cxn modelId="{6560BCF9-701F-415F-A185-1AEF9F4F520B}" type="presOf" srcId="{48559549-C1B7-4DA3-AC38-A766663CF58D}" destId="{0F61CCEA-4DC2-4B45-9D21-DC658423E3D6}" srcOrd="0" destOrd="0" presId="urn:microsoft.com/office/officeart/2005/8/layout/hierarchy1"/>
    <dgm:cxn modelId="{E6A0462D-DD5D-411E-A857-A8AFD2F445FC}" type="presParOf" srcId="{8D7C01C8-CB36-4BEE-85AF-30A6572434F6}" destId="{96625FDA-14C1-413A-A496-813F3E72EC9A}" srcOrd="0" destOrd="0" presId="urn:microsoft.com/office/officeart/2005/8/layout/hierarchy1"/>
    <dgm:cxn modelId="{56F4E724-7FD6-400F-9901-A715AB52BC3F}" type="presParOf" srcId="{96625FDA-14C1-413A-A496-813F3E72EC9A}" destId="{1A88A186-E90A-4E4D-B8BC-F070C921C4C2}" srcOrd="0" destOrd="0" presId="urn:microsoft.com/office/officeart/2005/8/layout/hierarchy1"/>
    <dgm:cxn modelId="{2124621F-8E9A-4EC9-926C-50F3A337124F}" type="presParOf" srcId="{1A88A186-E90A-4E4D-B8BC-F070C921C4C2}" destId="{48A63041-694E-403B-AD7F-FD57E846CFDD}" srcOrd="0" destOrd="0" presId="urn:microsoft.com/office/officeart/2005/8/layout/hierarchy1"/>
    <dgm:cxn modelId="{EFE51C16-0DEA-4B11-A278-4535FB1A8510}" type="presParOf" srcId="{1A88A186-E90A-4E4D-B8BC-F070C921C4C2}" destId="{13F0C892-4285-4B70-9C47-FB61AAE945BF}" srcOrd="1" destOrd="0" presId="urn:microsoft.com/office/officeart/2005/8/layout/hierarchy1"/>
    <dgm:cxn modelId="{57835FDA-52F1-4B24-AD70-320809283211}" type="presParOf" srcId="{96625FDA-14C1-413A-A496-813F3E72EC9A}" destId="{A0478E19-43D0-4C8D-9AEA-231353B30A2E}" srcOrd="1" destOrd="0" presId="urn:microsoft.com/office/officeart/2005/8/layout/hierarchy1"/>
    <dgm:cxn modelId="{409B452D-6F50-4A8B-9FAC-27A1F30C3160}" type="presParOf" srcId="{A0478E19-43D0-4C8D-9AEA-231353B30A2E}" destId="{0F61CCEA-4DC2-4B45-9D21-DC658423E3D6}" srcOrd="0" destOrd="0" presId="urn:microsoft.com/office/officeart/2005/8/layout/hierarchy1"/>
    <dgm:cxn modelId="{C1D2741F-2F98-4417-B704-5DA5E8A2C09B}" type="presParOf" srcId="{A0478E19-43D0-4C8D-9AEA-231353B30A2E}" destId="{D829CE70-67CA-463B-9D15-596063EA9F86}" srcOrd="1" destOrd="0" presId="urn:microsoft.com/office/officeart/2005/8/layout/hierarchy1"/>
    <dgm:cxn modelId="{BF30E4FA-760D-4F79-80BD-B025E84B116A}" type="presParOf" srcId="{D829CE70-67CA-463B-9D15-596063EA9F86}" destId="{E8B69928-FABF-49FA-9B2C-F4818E6C6A4B}" srcOrd="0" destOrd="0" presId="urn:microsoft.com/office/officeart/2005/8/layout/hierarchy1"/>
    <dgm:cxn modelId="{0C85293C-BBAF-4722-8010-7F7A59A24719}" type="presParOf" srcId="{E8B69928-FABF-49FA-9B2C-F4818E6C6A4B}" destId="{D40C9BF3-662A-4D75-A862-07EC4C74BF9D}" srcOrd="0" destOrd="0" presId="urn:microsoft.com/office/officeart/2005/8/layout/hierarchy1"/>
    <dgm:cxn modelId="{4E1E3AAE-C1DB-4C2C-A94C-5FA47A1FBA41}" type="presParOf" srcId="{E8B69928-FABF-49FA-9B2C-F4818E6C6A4B}" destId="{4ABDD042-658D-43BC-9DD7-C22DE65A5458}" srcOrd="1" destOrd="0" presId="urn:microsoft.com/office/officeart/2005/8/layout/hierarchy1"/>
    <dgm:cxn modelId="{5E7436F5-74F7-4D43-8B55-84418588BD9E}" type="presParOf" srcId="{D829CE70-67CA-463B-9D15-596063EA9F86}" destId="{06B9E18B-E155-48BB-817E-0E4B8D3A09C7}" srcOrd="1" destOrd="0" presId="urn:microsoft.com/office/officeart/2005/8/layout/hierarchy1"/>
    <dgm:cxn modelId="{51F27265-B8E5-40B5-9608-BB5A9211B9F3}" type="presParOf" srcId="{A0478E19-43D0-4C8D-9AEA-231353B30A2E}" destId="{6BFD4402-8CE8-457E-9D97-93E94DF9D7C3}" srcOrd="2" destOrd="0" presId="urn:microsoft.com/office/officeart/2005/8/layout/hierarchy1"/>
    <dgm:cxn modelId="{E9A9B375-9376-479D-B304-A81BDA388978}" type="presParOf" srcId="{A0478E19-43D0-4C8D-9AEA-231353B30A2E}" destId="{66EA13A0-C972-4E5C-AE57-E313E3F62B70}" srcOrd="3" destOrd="0" presId="urn:microsoft.com/office/officeart/2005/8/layout/hierarchy1"/>
    <dgm:cxn modelId="{005462B7-2C07-40FC-A21A-AAB625E7DA7A}" type="presParOf" srcId="{66EA13A0-C972-4E5C-AE57-E313E3F62B70}" destId="{3BB15127-E9E5-4843-9F0D-6B0043359743}" srcOrd="0" destOrd="0" presId="urn:microsoft.com/office/officeart/2005/8/layout/hierarchy1"/>
    <dgm:cxn modelId="{D6EB9DE0-7B02-4295-953F-8F6363B2C3B6}" type="presParOf" srcId="{3BB15127-E9E5-4843-9F0D-6B0043359743}" destId="{89D2C765-5915-4885-8446-C8B7B377050E}" srcOrd="0" destOrd="0" presId="urn:microsoft.com/office/officeart/2005/8/layout/hierarchy1"/>
    <dgm:cxn modelId="{75784583-DF3A-4307-B014-062711FDA31E}" type="presParOf" srcId="{3BB15127-E9E5-4843-9F0D-6B0043359743}" destId="{AE622ECC-BBBB-4E62-9218-1C833B83AFE7}" srcOrd="1" destOrd="0" presId="urn:microsoft.com/office/officeart/2005/8/layout/hierarchy1"/>
    <dgm:cxn modelId="{FA081F19-36AE-4871-A3EE-5E4F9254CDA7}" type="presParOf" srcId="{66EA13A0-C972-4E5C-AE57-E313E3F62B70}" destId="{D4F09E85-6A63-4591-B0EC-3E4B861C0511}" srcOrd="1" destOrd="0" presId="urn:microsoft.com/office/officeart/2005/8/layout/hierarchy1"/>
    <dgm:cxn modelId="{6F53C005-C8A8-4FE0-86E9-23E2AA3169E2}" type="presParOf" srcId="{A0478E19-43D0-4C8D-9AEA-231353B30A2E}" destId="{B465004C-F304-4592-8C6B-D59DC18029A9}" srcOrd="4" destOrd="0" presId="urn:microsoft.com/office/officeart/2005/8/layout/hierarchy1"/>
    <dgm:cxn modelId="{C96A9463-FE19-4C65-853D-668DD9AA5508}" type="presParOf" srcId="{A0478E19-43D0-4C8D-9AEA-231353B30A2E}" destId="{0CDC5F90-5ACB-4BFB-ACE2-39ECB55896C7}" srcOrd="5" destOrd="0" presId="urn:microsoft.com/office/officeart/2005/8/layout/hierarchy1"/>
    <dgm:cxn modelId="{D8805D85-E5E7-4C09-8095-8C1475491F42}" type="presParOf" srcId="{0CDC5F90-5ACB-4BFB-ACE2-39ECB55896C7}" destId="{315B66CC-32FB-4999-A913-718E716812FD}" srcOrd="0" destOrd="0" presId="urn:microsoft.com/office/officeart/2005/8/layout/hierarchy1"/>
    <dgm:cxn modelId="{27133695-D1E4-4731-8903-1CDE1EC9219F}" type="presParOf" srcId="{315B66CC-32FB-4999-A913-718E716812FD}" destId="{995F6D25-48A0-4D79-AE2D-1F5E1E11B955}" srcOrd="0" destOrd="0" presId="urn:microsoft.com/office/officeart/2005/8/layout/hierarchy1"/>
    <dgm:cxn modelId="{0ED409A0-0CB5-45DC-96DE-A698971C6BD3}" type="presParOf" srcId="{315B66CC-32FB-4999-A913-718E716812FD}" destId="{6CD16412-DA9E-4CAC-8BD6-B1549522177C}" srcOrd="1" destOrd="0" presId="urn:microsoft.com/office/officeart/2005/8/layout/hierarchy1"/>
    <dgm:cxn modelId="{D9975E6C-6C5A-4AC7-B0AB-4EFD40A8C215}" type="presParOf" srcId="{0CDC5F90-5ACB-4BFB-ACE2-39ECB55896C7}" destId="{88F0E401-E4A1-413E-A97D-9ED654E1B54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53C6B1-F800-493E-9BE9-BE471B07F19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1DA87E5-E173-45DE-B7F5-EB6C155A4C7A}">
      <dgm:prSet custT="1"/>
      <dgm:spPr/>
      <dgm:t>
        <a:bodyPr/>
        <a:lstStyle/>
        <a:p>
          <a:r>
            <a:rPr lang="vi-VN" sz="2400" b="1" dirty="0">
              <a:latin typeface="Times New Roman" panose="02020603050405020304" pitchFamily="18" charset="0"/>
              <a:cs typeface="Times New Roman" panose="02020603050405020304" pitchFamily="18" charset="0"/>
            </a:rPr>
            <a:t>Hội thi </a:t>
          </a:r>
          <a:r>
            <a:rPr lang="en-US" sz="2400" b="1" i="1" dirty="0" err="1">
              <a:latin typeface="Times New Roman" panose="02020603050405020304" pitchFamily="18" charset="0"/>
              <a:cs typeface="Times New Roman" panose="02020603050405020304" pitchFamily="18" charset="0"/>
            </a:rPr>
            <a:t>Tài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năng</a:t>
          </a:r>
          <a:r>
            <a:rPr lang="en-US" sz="2400" b="1" i="1" dirty="0">
              <a:latin typeface="Times New Roman" panose="02020603050405020304" pitchFamily="18" charset="0"/>
              <a:cs typeface="Times New Roman" panose="02020603050405020304" pitchFamily="18" charset="0"/>
            </a:rPr>
            <a:t> tin </a:t>
          </a:r>
          <a:r>
            <a:rPr lang="en-US" sz="2400" b="1" i="1" dirty="0" err="1">
              <a:latin typeface="Times New Roman" panose="02020603050405020304" pitchFamily="18" charset="0"/>
              <a:cs typeface="Times New Roman" panose="02020603050405020304" pitchFamily="18" charset="0"/>
            </a:rPr>
            <a:t>học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cấp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a:t>
          </a:r>
          <a:r>
            <a:rPr lang="en-US" sz="2400" b="1" i="1" dirty="0">
              <a:latin typeface="Times New Roman" panose="02020603050405020304" pitchFamily="18" charset="0"/>
              <a:cs typeface="Times New Roman" panose="02020603050405020304" pitchFamily="18" charset="0"/>
            </a:rPr>
            <a:t> 10</a:t>
          </a:r>
          <a:endParaRPr lang="en-US" sz="2400" b="1" dirty="0">
            <a:latin typeface="Times New Roman" panose="02020603050405020304" pitchFamily="18" charset="0"/>
            <a:cs typeface="Times New Roman" panose="02020603050405020304" pitchFamily="18" charset="0"/>
          </a:endParaRPr>
        </a:p>
      </dgm:t>
    </dgm:pt>
    <dgm:pt modelId="{8F34FE98-F4EC-4071-BCF7-BBA6BF84CAFC}" type="parTrans" cxnId="{E897DC17-E2BB-45F0-960E-1F2B0FC88B0A}">
      <dgm:prSet/>
      <dgm:spPr/>
      <dgm:t>
        <a:bodyPr/>
        <a:lstStyle/>
        <a:p>
          <a:endParaRPr lang="en-US" sz="1800">
            <a:latin typeface="Times New Roman" panose="02020603050405020304" pitchFamily="18" charset="0"/>
            <a:cs typeface="Times New Roman" panose="02020603050405020304" pitchFamily="18" charset="0"/>
          </a:endParaRPr>
        </a:p>
      </dgm:t>
    </dgm:pt>
    <dgm:pt modelId="{BA2E7C66-8B0B-429D-9372-1280D6EF0DBD}" type="sibTrans" cxnId="{E897DC17-E2BB-45F0-960E-1F2B0FC88B0A}">
      <dgm:prSet/>
      <dgm:spPr/>
      <dgm:t>
        <a:bodyPr/>
        <a:lstStyle/>
        <a:p>
          <a:endParaRPr lang="en-US" sz="1800">
            <a:latin typeface="Times New Roman" panose="02020603050405020304" pitchFamily="18" charset="0"/>
            <a:cs typeface="Times New Roman" panose="02020603050405020304" pitchFamily="18" charset="0"/>
          </a:endParaRPr>
        </a:p>
      </dgm:t>
    </dgm:pt>
    <dgm:pt modelId="{738971B4-7F80-4551-9CE1-8616483D1F80}">
      <dgm:prSet custT="1"/>
      <dgm:spPr/>
      <dgm:t>
        <a:bodyPr/>
        <a:lstStyle/>
        <a:p>
          <a:r>
            <a:rPr lang="vi-VN" sz="2500" b="1" i="1" dirty="0">
              <a:latin typeface="+mj-lt"/>
              <a:cs typeface="Times New Roman" panose="02020603050405020304" pitchFamily="18" charset="0"/>
            </a:rPr>
            <a:t>Ngày hội “</a:t>
          </a:r>
          <a:r>
            <a:rPr lang="vi-VN" sz="2500" b="1" i="1" dirty="0">
              <a:latin typeface="+mj-lt"/>
            </a:rPr>
            <a:t>Em yêu Tiếng Việt</a:t>
          </a:r>
          <a:r>
            <a:rPr lang="vi-VN" sz="2500" b="1" i="1" dirty="0">
              <a:latin typeface="+mj-lt"/>
              <a:cs typeface="Times New Roman" panose="02020603050405020304" pitchFamily="18" charset="0"/>
            </a:rPr>
            <a:t>”</a:t>
          </a:r>
          <a:endParaRPr lang="en-US" sz="2500" b="1" dirty="0">
            <a:latin typeface="+mj-lt"/>
            <a:cs typeface="Times New Roman" panose="02020603050405020304" pitchFamily="18" charset="0"/>
          </a:endParaRPr>
        </a:p>
      </dgm:t>
    </dgm:pt>
    <dgm:pt modelId="{7D5FCE7D-470C-46CA-9067-98236389981D}" type="parTrans" cxnId="{27698B1A-C83A-41BC-8AC0-7D2F56237DC1}">
      <dgm:prSet/>
      <dgm:spPr/>
      <dgm:t>
        <a:bodyPr/>
        <a:lstStyle/>
        <a:p>
          <a:endParaRPr lang="en-US" sz="1800">
            <a:latin typeface="Times New Roman" panose="02020603050405020304" pitchFamily="18" charset="0"/>
            <a:cs typeface="Times New Roman" panose="02020603050405020304" pitchFamily="18" charset="0"/>
          </a:endParaRPr>
        </a:p>
      </dgm:t>
    </dgm:pt>
    <dgm:pt modelId="{2CFB3F50-8664-4B32-8C46-2D3A9B5E3F9D}" type="sibTrans" cxnId="{27698B1A-C83A-41BC-8AC0-7D2F56237DC1}">
      <dgm:prSet/>
      <dgm:spPr/>
      <dgm:t>
        <a:bodyPr/>
        <a:lstStyle/>
        <a:p>
          <a:endParaRPr lang="en-US" sz="1800">
            <a:latin typeface="Times New Roman" panose="02020603050405020304" pitchFamily="18" charset="0"/>
            <a:cs typeface="Times New Roman" panose="02020603050405020304" pitchFamily="18" charset="0"/>
          </a:endParaRPr>
        </a:p>
      </dgm:t>
    </dgm:pt>
    <dgm:pt modelId="{EBED0BD8-E9CA-4458-A050-4B347ADDE78B}">
      <dgm:prSet custT="1"/>
      <dgm:spPr/>
      <dgm:t>
        <a:bodyPr/>
        <a:lstStyle/>
        <a:p>
          <a:r>
            <a:rPr lang="vi-VN" sz="2400" b="1" i="1" dirty="0">
              <a:latin typeface="Times New Roman" panose="02020603050405020304" pitchFamily="18" charset="0"/>
              <a:cs typeface="Times New Roman" panose="02020603050405020304" pitchFamily="18" charset="0"/>
            </a:rPr>
            <a:t>Giải Lê Quý Đôn trên Ấn phẩm Nhi Đồng.</a:t>
          </a:r>
          <a:endParaRPr lang="en-US" sz="2400" b="1" dirty="0">
            <a:latin typeface="Times New Roman" panose="02020603050405020304" pitchFamily="18" charset="0"/>
            <a:cs typeface="Times New Roman" panose="02020603050405020304" pitchFamily="18" charset="0"/>
          </a:endParaRPr>
        </a:p>
      </dgm:t>
    </dgm:pt>
    <dgm:pt modelId="{3B0ABF05-F162-4612-B358-1396D26D2BEE}" type="parTrans" cxnId="{4FD8640F-3104-4531-AD7A-804A969B92A5}">
      <dgm:prSet/>
      <dgm:spPr/>
      <dgm:t>
        <a:bodyPr/>
        <a:lstStyle/>
        <a:p>
          <a:endParaRPr lang="en-US" sz="1800">
            <a:latin typeface="Times New Roman" panose="02020603050405020304" pitchFamily="18" charset="0"/>
            <a:cs typeface="Times New Roman" panose="02020603050405020304" pitchFamily="18" charset="0"/>
          </a:endParaRPr>
        </a:p>
      </dgm:t>
    </dgm:pt>
    <dgm:pt modelId="{EDD21BD4-F5C7-422A-905A-33DD3ED5524F}" type="sibTrans" cxnId="{4FD8640F-3104-4531-AD7A-804A969B92A5}">
      <dgm:prSet/>
      <dgm:spPr/>
      <dgm:t>
        <a:bodyPr/>
        <a:lstStyle/>
        <a:p>
          <a:endParaRPr lang="en-US" sz="1800">
            <a:latin typeface="Times New Roman" panose="02020603050405020304" pitchFamily="18" charset="0"/>
            <a:cs typeface="Times New Roman" panose="02020603050405020304" pitchFamily="18" charset="0"/>
          </a:endParaRPr>
        </a:p>
      </dgm:t>
    </dgm:pt>
    <dgm:pt modelId="{05D8B6A5-2111-4A17-B789-DA8B295DAF47}">
      <dgm:prSet custT="1"/>
      <dgm:spPr/>
      <dgm:t>
        <a:bodyPr/>
        <a:lstStyle/>
        <a:p>
          <a:r>
            <a:rPr lang="vi-VN" sz="1800" b="0" dirty="0">
              <a:solidFill>
                <a:srgbClr val="FF0000"/>
              </a:solidFill>
              <a:latin typeface="Times New Roman" panose="02020603050405020304" pitchFamily="18" charset="0"/>
              <a:cs typeface="Times New Roman" panose="02020603050405020304" pitchFamily="18" charset="0"/>
            </a:rPr>
            <a:t>- Tổ chức </a:t>
          </a:r>
          <a:endParaRPr lang="en-US" sz="1800" dirty="0">
            <a:solidFill>
              <a:srgbClr val="FF0000"/>
            </a:solidFill>
            <a:latin typeface="Times New Roman" panose="02020603050405020304" pitchFamily="18" charset="0"/>
            <a:cs typeface="Times New Roman" panose="02020603050405020304" pitchFamily="18" charset="0"/>
          </a:endParaRPr>
        </a:p>
      </dgm:t>
    </dgm:pt>
    <dgm:pt modelId="{D94F6E67-A8FA-4360-A923-E7BF40C594D9}" type="sibTrans" cxnId="{24EEE170-6620-4CD1-B98C-5C4D5418EDB0}">
      <dgm:prSet/>
      <dgm:spPr/>
      <dgm:t>
        <a:bodyPr/>
        <a:lstStyle/>
        <a:p>
          <a:endParaRPr lang="en-US" sz="1800">
            <a:latin typeface="Times New Roman" panose="02020603050405020304" pitchFamily="18" charset="0"/>
            <a:cs typeface="Times New Roman" panose="02020603050405020304" pitchFamily="18" charset="0"/>
          </a:endParaRPr>
        </a:p>
      </dgm:t>
    </dgm:pt>
    <dgm:pt modelId="{296C10F3-EBD0-4F69-AAEF-994D94EEF7C8}" type="parTrans" cxnId="{24EEE170-6620-4CD1-B98C-5C4D5418EDB0}">
      <dgm:prSet/>
      <dgm:spPr/>
      <dgm:t>
        <a:bodyPr/>
        <a:lstStyle/>
        <a:p>
          <a:endParaRPr lang="en-US" sz="1800">
            <a:latin typeface="Times New Roman" panose="02020603050405020304" pitchFamily="18" charset="0"/>
            <a:cs typeface="Times New Roman" panose="02020603050405020304" pitchFamily="18" charset="0"/>
          </a:endParaRPr>
        </a:p>
      </dgm:t>
    </dgm:pt>
    <dgm:pt modelId="{5E191663-3547-4EE1-9E88-B4A134FB6384}" type="pres">
      <dgm:prSet presAssocID="{A053C6B1-F800-493E-9BE9-BE471B07F19B}" presName="hierChild1" presStyleCnt="0">
        <dgm:presLayoutVars>
          <dgm:chPref val="1"/>
          <dgm:dir/>
          <dgm:animOne val="branch"/>
          <dgm:animLvl val="lvl"/>
          <dgm:resizeHandles/>
        </dgm:presLayoutVars>
      </dgm:prSet>
      <dgm:spPr/>
    </dgm:pt>
    <dgm:pt modelId="{7AD9B8F2-4242-4550-A53F-C024A8816604}" type="pres">
      <dgm:prSet presAssocID="{05D8B6A5-2111-4A17-B789-DA8B295DAF47}" presName="hierRoot1" presStyleCnt="0"/>
      <dgm:spPr/>
    </dgm:pt>
    <dgm:pt modelId="{0F01E64F-8867-46BE-8F55-551EDF8A8707}" type="pres">
      <dgm:prSet presAssocID="{05D8B6A5-2111-4A17-B789-DA8B295DAF47}" presName="composite" presStyleCnt="0"/>
      <dgm:spPr/>
    </dgm:pt>
    <dgm:pt modelId="{0A9D93D5-38FB-4D8E-A7EF-E750FC9BF1D9}" type="pres">
      <dgm:prSet presAssocID="{05D8B6A5-2111-4A17-B789-DA8B295DAF47}" presName="background" presStyleLbl="node0" presStyleIdx="0" presStyleCnt="1"/>
      <dgm:spPr/>
    </dgm:pt>
    <dgm:pt modelId="{4BD9FA2B-EF5E-4B1C-8CA2-E61961B14771}" type="pres">
      <dgm:prSet presAssocID="{05D8B6A5-2111-4A17-B789-DA8B295DAF47}" presName="text" presStyleLbl="fgAcc0" presStyleIdx="0" presStyleCnt="1">
        <dgm:presLayoutVars>
          <dgm:chPref val="3"/>
        </dgm:presLayoutVars>
      </dgm:prSet>
      <dgm:spPr/>
    </dgm:pt>
    <dgm:pt modelId="{2C4119D9-B1F5-4B96-9873-C4371C6CCB15}" type="pres">
      <dgm:prSet presAssocID="{05D8B6A5-2111-4A17-B789-DA8B295DAF47}" presName="hierChild2" presStyleCnt="0"/>
      <dgm:spPr/>
    </dgm:pt>
    <dgm:pt modelId="{E18A5EB2-48FE-40FF-A39C-D22FF50DEBA0}" type="pres">
      <dgm:prSet presAssocID="{8F34FE98-F4EC-4071-BCF7-BBA6BF84CAFC}" presName="Name10" presStyleLbl="parChTrans1D2" presStyleIdx="0" presStyleCnt="3"/>
      <dgm:spPr/>
    </dgm:pt>
    <dgm:pt modelId="{8B38FCF8-8476-42D8-A6C5-FC09EC0763AE}" type="pres">
      <dgm:prSet presAssocID="{61DA87E5-E173-45DE-B7F5-EB6C155A4C7A}" presName="hierRoot2" presStyleCnt="0"/>
      <dgm:spPr/>
    </dgm:pt>
    <dgm:pt modelId="{99391B82-AF1F-4873-9671-B1A5CEBE3921}" type="pres">
      <dgm:prSet presAssocID="{61DA87E5-E173-45DE-B7F5-EB6C155A4C7A}" presName="composite2" presStyleCnt="0"/>
      <dgm:spPr/>
    </dgm:pt>
    <dgm:pt modelId="{A329507E-CB17-4607-A626-DA58BB434C76}" type="pres">
      <dgm:prSet presAssocID="{61DA87E5-E173-45DE-B7F5-EB6C155A4C7A}" presName="background2" presStyleLbl="node2" presStyleIdx="0" presStyleCnt="3"/>
      <dgm:spPr/>
    </dgm:pt>
    <dgm:pt modelId="{B619C8D0-3649-48B3-8487-8EE458065726}" type="pres">
      <dgm:prSet presAssocID="{61DA87E5-E173-45DE-B7F5-EB6C155A4C7A}" presName="text2" presStyleLbl="fgAcc2" presStyleIdx="0" presStyleCnt="3" custScaleX="138527" custScaleY="241806">
        <dgm:presLayoutVars>
          <dgm:chPref val="3"/>
        </dgm:presLayoutVars>
      </dgm:prSet>
      <dgm:spPr/>
    </dgm:pt>
    <dgm:pt modelId="{80BA85C8-F8CB-4659-8F27-506DE3C22B44}" type="pres">
      <dgm:prSet presAssocID="{61DA87E5-E173-45DE-B7F5-EB6C155A4C7A}" presName="hierChild3" presStyleCnt="0"/>
      <dgm:spPr/>
    </dgm:pt>
    <dgm:pt modelId="{7151D5FA-12CE-487F-8DA5-0A87E4CF2DF2}" type="pres">
      <dgm:prSet presAssocID="{7D5FCE7D-470C-46CA-9067-98236389981D}" presName="Name10" presStyleLbl="parChTrans1D2" presStyleIdx="1" presStyleCnt="3"/>
      <dgm:spPr/>
    </dgm:pt>
    <dgm:pt modelId="{7A8C7790-E651-4031-B495-95AE9B039F17}" type="pres">
      <dgm:prSet presAssocID="{738971B4-7F80-4551-9CE1-8616483D1F80}" presName="hierRoot2" presStyleCnt="0"/>
      <dgm:spPr/>
    </dgm:pt>
    <dgm:pt modelId="{B7D51E84-8165-4347-9A0F-DB34C3A962B3}" type="pres">
      <dgm:prSet presAssocID="{738971B4-7F80-4551-9CE1-8616483D1F80}" presName="composite2" presStyleCnt="0"/>
      <dgm:spPr/>
    </dgm:pt>
    <dgm:pt modelId="{807C36CD-3E63-45CF-924E-CF91B64337B5}" type="pres">
      <dgm:prSet presAssocID="{738971B4-7F80-4551-9CE1-8616483D1F80}" presName="background2" presStyleLbl="node2" presStyleIdx="1" presStyleCnt="3"/>
      <dgm:spPr/>
    </dgm:pt>
    <dgm:pt modelId="{EBDF60CA-406C-4645-BA52-1D8C35128222}" type="pres">
      <dgm:prSet presAssocID="{738971B4-7F80-4551-9CE1-8616483D1F80}" presName="text2" presStyleLbl="fgAcc2" presStyleIdx="1" presStyleCnt="3" custScaleX="112629" custScaleY="234843" custLinFactNeighborX="668">
        <dgm:presLayoutVars>
          <dgm:chPref val="3"/>
        </dgm:presLayoutVars>
      </dgm:prSet>
      <dgm:spPr/>
    </dgm:pt>
    <dgm:pt modelId="{72CC8A68-4986-436D-9B99-D255E8D1415E}" type="pres">
      <dgm:prSet presAssocID="{738971B4-7F80-4551-9CE1-8616483D1F80}" presName="hierChild3" presStyleCnt="0"/>
      <dgm:spPr/>
    </dgm:pt>
    <dgm:pt modelId="{E0536DE9-8609-4983-B356-C48EF50F28B4}" type="pres">
      <dgm:prSet presAssocID="{3B0ABF05-F162-4612-B358-1396D26D2BEE}" presName="Name10" presStyleLbl="parChTrans1D2" presStyleIdx="2" presStyleCnt="3"/>
      <dgm:spPr/>
    </dgm:pt>
    <dgm:pt modelId="{548A6C6D-FFD1-448A-8F74-6F39B1F97683}" type="pres">
      <dgm:prSet presAssocID="{EBED0BD8-E9CA-4458-A050-4B347ADDE78B}" presName="hierRoot2" presStyleCnt="0"/>
      <dgm:spPr/>
    </dgm:pt>
    <dgm:pt modelId="{1D1DB94E-EC9A-4150-B6DD-0A67C5888946}" type="pres">
      <dgm:prSet presAssocID="{EBED0BD8-E9CA-4458-A050-4B347ADDE78B}" presName="composite2" presStyleCnt="0"/>
      <dgm:spPr/>
    </dgm:pt>
    <dgm:pt modelId="{97592624-AABA-413C-9A5E-D10F2D9E9168}" type="pres">
      <dgm:prSet presAssocID="{EBED0BD8-E9CA-4458-A050-4B347ADDE78B}" presName="background2" presStyleLbl="node2" presStyleIdx="2" presStyleCnt="3"/>
      <dgm:spPr/>
    </dgm:pt>
    <dgm:pt modelId="{CC58D6CF-392B-42CB-A8EA-A22B0A993BC5}" type="pres">
      <dgm:prSet presAssocID="{EBED0BD8-E9CA-4458-A050-4B347ADDE78B}" presName="text2" presStyleLbl="fgAcc2" presStyleIdx="2" presStyleCnt="3" custScaleX="112629" custScaleY="234843">
        <dgm:presLayoutVars>
          <dgm:chPref val="3"/>
        </dgm:presLayoutVars>
      </dgm:prSet>
      <dgm:spPr/>
    </dgm:pt>
    <dgm:pt modelId="{DD0E1B7B-3DEC-41CC-A523-3B645EF961B5}" type="pres">
      <dgm:prSet presAssocID="{EBED0BD8-E9CA-4458-A050-4B347ADDE78B}" presName="hierChild3" presStyleCnt="0"/>
      <dgm:spPr/>
    </dgm:pt>
  </dgm:ptLst>
  <dgm:cxnLst>
    <dgm:cxn modelId="{4FD8640F-3104-4531-AD7A-804A969B92A5}" srcId="{05D8B6A5-2111-4A17-B789-DA8B295DAF47}" destId="{EBED0BD8-E9CA-4458-A050-4B347ADDE78B}" srcOrd="2" destOrd="0" parTransId="{3B0ABF05-F162-4612-B358-1396D26D2BEE}" sibTransId="{EDD21BD4-F5C7-422A-905A-33DD3ED5524F}"/>
    <dgm:cxn modelId="{3852FF0F-0070-4E4F-8BAF-C8A3887E4900}" type="presOf" srcId="{A053C6B1-F800-493E-9BE9-BE471B07F19B}" destId="{5E191663-3547-4EE1-9E88-B4A134FB6384}" srcOrd="0" destOrd="0" presId="urn:microsoft.com/office/officeart/2005/8/layout/hierarchy1"/>
    <dgm:cxn modelId="{E897DC17-E2BB-45F0-960E-1F2B0FC88B0A}" srcId="{05D8B6A5-2111-4A17-B789-DA8B295DAF47}" destId="{61DA87E5-E173-45DE-B7F5-EB6C155A4C7A}" srcOrd="0" destOrd="0" parTransId="{8F34FE98-F4EC-4071-BCF7-BBA6BF84CAFC}" sibTransId="{BA2E7C66-8B0B-429D-9372-1280D6EF0DBD}"/>
    <dgm:cxn modelId="{27698B1A-C83A-41BC-8AC0-7D2F56237DC1}" srcId="{05D8B6A5-2111-4A17-B789-DA8B295DAF47}" destId="{738971B4-7F80-4551-9CE1-8616483D1F80}" srcOrd="1" destOrd="0" parTransId="{7D5FCE7D-470C-46CA-9067-98236389981D}" sibTransId="{2CFB3F50-8664-4B32-8C46-2D3A9B5E3F9D}"/>
    <dgm:cxn modelId="{7479AA28-812F-4E8F-800E-E95E409DC3BB}" type="presOf" srcId="{EBED0BD8-E9CA-4458-A050-4B347ADDE78B}" destId="{CC58D6CF-392B-42CB-A8EA-A22B0A993BC5}" srcOrd="0" destOrd="0" presId="urn:microsoft.com/office/officeart/2005/8/layout/hierarchy1"/>
    <dgm:cxn modelId="{E62B5C33-50D0-4B3F-9261-08956FBBCFBF}" type="presOf" srcId="{7D5FCE7D-470C-46CA-9067-98236389981D}" destId="{7151D5FA-12CE-487F-8DA5-0A87E4CF2DF2}" srcOrd="0" destOrd="0" presId="urn:microsoft.com/office/officeart/2005/8/layout/hierarchy1"/>
    <dgm:cxn modelId="{AE6CF96A-2A10-4BB5-9700-8F6E3F0A0269}" type="presOf" srcId="{3B0ABF05-F162-4612-B358-1396D26D2BEE}" destId="{E0536DE9-8609-4983-B356-C48EF50F28B4}" srcOrd="0" destOrd="0" presId="urn:microsoft.com/office/officeart/2005/8/layout/hierarchy1"/>
    <dgm:cxn modelId="{5DF9936D-7A99-49EE-BE45-08E3DD879FFA}" type="presOf" srcId="{738971B4-7F80-4551-9CE1-8616483D1F80}" destId="{EBDF60CA-406C-4645-BA52-1D8C35128222}" srcOrd="0" destOrd="0" presId="urn:microsoft.com/office/officeart/2005/8/layout/hierarchy1"/>
    <dgm:cxn modelId="{24EEE170-6620-4CD1-B98C-5C4D5418EDB0}" srcId="{A053C6B1-F800-493E-9BE9-BE471B07F19B}" destId="{05D8B6A5-2111-4A17-B789-DA8B295DAF47}" srcOrd="0" destOrd="0" parTransId="{296C10F3-EBD0-4F69-AAEF-994D94EEF7C8}" sibTransId="{D94F6E67-A8FA-4360-A923-E7BF40C594D9}"/>
    <dgm:cxn modelId="{E8F0ED7A-2BBF-419F-8704-746437EC11F7}" type="presOf" srcId="{8F34FE98-F4EC-4071-BCF7-BBA6BF84CAFC}" destId="{E18A5EB2-48FE-40FF-A39C-D22FF50DEBA0}" srcOrd="0" destOrd="0" presId="urn:microsoft.com/office/officeart/2005/8/layout/hierarchy1"/>
    <dgm:cxn modelId="{42A8599F-65F2-4F19-BF3B-F8258E4A3138}" type="presOf" srcId="{61DA87E5-E173-45DE-B7F5-EB6C155A4C7A}" destId="{B619C8D0-3649-48B3-8487-8EE458065726}" srcOrd="0" destOrd="0" presId="urn:microsoft.com/office/officeart/2005/8/layout/hierarchy1"/>
    <dgm:cxn modelId="{43115AF3-F188-4773-AE6F-352B5EED3007}" type="presOf" srcId="{05D8B6A5-2111-4A17-B789-DA8B295DAF47}" destId="{4BD9FA2B-EF5E-4B1C-8CA2-E61961B14771}" srcOrd="0" destOrd="0" presId="urn:microsoft.com/office/officeart/2005/8/layout/hierarchy1"/>
    <dgm:cxn modelId="{6470FACE-73F5-4AA8-B949-C07C140F511E}" type="presParOf" srcId="{5E191663-3547-4EE1-9E88-B4A134FB6384}" destId="{7AD9B8F2-4242-4550-A53F-C024A8816604}" srcOrd="0" destOrd="0" presId="urn:microsoft.com/office/officeart/2005/8/layout/hierarchy1"/>
    <dgm:cxn modelId="{1D011E37-7031-471B-A314-55B6847CEB7B}" type="presParOf" srcId="{7AD9B8F2-4242-4550-A53F-C024A8816604}" destId="{0F01E64F-8867-46BE-8F55-551EDF8A8707}" srcOrd="0" destOrd="0" presId="urn:microsoft.com/office/officeart/2005/8/layout/hierarchy1"/>
    <dgm:cxn modelId="{ABB507AD-AC12-41FA-9D2A-BDF8076A6404}" type="presParOf" srcId="{0F01E64F-8867-46BE-8F55-551EDF8A8707}" destId="{0A9D93D5-38FB-4D8E-A7EF-E750FC9BF1D9}" srcOrd="0" destOrd="0" presId="urn:microsoft.com/office/officeart/2005/8/layout/hierarchy1"/>
    <dgm:cxn modelId="{C4039C66-ACEC-4D90-BAC5-8A8A9CB163E3}" type="presParOf" srcId="{0F01E64F-8867-46BE-8F55-551EDF8A8707}" destId="{4BD9FA2B-EF5E-4B1C-8CA2-E61961B14771}" srcOrd="1" destOrd="0" presId="urn:microsoft.com/office/officeart/2005/8/layout/hierarchy1"/>
    <dgm:cxn modelId="{A419F4DD-5F76-4F1E-9F21-51BB2C074A03}" type="presParOf" srcId="{7AD9B8F2-4242-4550-A53F-C024A8816604}" destId="{2C4119D9-B1F5-4B96-9873-C4371C6CCB15}" srcOrd="1" destOrd="0" presId="urn:microsoft.com/office/officeart/2005/8/layout/hierarchy1"/>
    <dgm:cxn modelId="{B5A86F29-7B83-41E3-8670-3BE2F2DF2861}" type="presParOf" srcId="{2C4119D9-B1F5-4B96-9873-C4371C6CCB15}" destId="{E18A5EB2-48FE-40FF-A39C-D22FF50DEBA0}" srcOrd="0" destOrd="0" presId="urn:microsoft.com/office/officeart/2005/8/layout/hierarchy1"/>
    <dgm:cxn modelId="{60EB046B-EEBA-4F11-99CE-98AD39F63EEF}" type="presParOf" srcId="{2C4119D9-B1F5-4B96-9873-C4371C6CCB15}" destId="{8B38FCF8-8476-42D8-A6C5-FC09EC0763AE}" srcOrd="1" destOrd="0" presId="urn:microsoft.com/office/officeart/2005/8/layout/hierarchy1"/>
    <dgm:cxn modelId="{1876D156-4488-4897-96C3-319379828CBF}" type="presParOf" srcId="{8B38FCF8-8476-42D8-A6C5-FC09EC0763AE}" destId="{99391B82-AF1F-4873-9671-B1A5CEBE3921}" srcOrd="0" destOrd="0" presId="urn:microsoft.com/office/officeart/2005/8/layout/hierarchy1"/>
    <dgm:cxn modelId="{15C659A3-B1D9-44BE-9A12-143F6BC0A06C}" type="presParOf" srcId="{99391B82-AF1F-4873-9671-B1A5CEBE3921}" destId="{A329507E-CB17-4607-A626-DA58BB434C76}" srcOrd="0" destOrd="0" presId="urn:microsoft.com/office/officeart/2005/8/layout/hierarchy1"/>
    <dgm:cxn modelId="{2ADC3E46-5991-4004-BA83-3A2F32933CE9}" type="presParOf" srcId="{99391B82-AF1F-4873-9671-B1A5CEBE3921}" destId="{B619C8D0-3649-48B3-8487-8EE458065726}" srcOrd="1" destOrd="0" presId="urn:microsoft.com/office/officeart/2005/8/layout/hierarchy1"/>
    <dgm:cxn modelId="{D3F30309-8DD6-4C4A-BB1B-3EF9A42A67ED}" type="presParOf" srcId="{8B38FCF8-8476-42D8-A6C5-FC09EC0763AE}" destId="{80BA85C8-F8CB-4659-8F27-506DE3C22B44}" srcOrd="1" destOrd="0" presId="urn:microsoft.com/office/officeart/2005/8/layout/hierarchy1"/>
    <dgm:cxn modelId="{4BB02205-85B3-470C-BF82-7C9F38C143AE}" type="presParOf" srcId="{2C4119D9-B1F5-4B96-9873-C4371C6CCB15}" destId="{7151D5FA-12CE-487F-8DA5-0A87E4CF2DF2}" srcOrd="2" destOrd="0" presId="urn:microsoft.com/office/officeart/2005/8/layout/hierarchy1"/>
    <dgm:cxn modelId="{95379AB7-CAD5-4E98-947D-C81F8823AADD}" type="presParOf" srcId="{2C4119D9-B1F5-4B96-9873-C4371C6CCB15}" destId="{7A8C7790-E651-4031-B495-95AE9B039F17}" srcOrd="3" destOrd="0" presId="urn:microsoft.com/office/officeart/2005/8/layout/hierarchy1"/>
    <dgm:cxn modelId="{8C70E0D6-6317-49C6-84F2-B347DBB32439}" type="presParOf" srcId="{7A8C7790-E651-4031-B495-95AE9B039F17}" destId="{B7D51E84-8165-4347-9A0F-DB34C3A962B3}" srcOrd="0" destOrd="0" presId="urn:microsoft.com/office/officeart/2005/8/layout/hierarchy1"/>
    <dgm:cxn modelId="{65D5D879-1071-4E38-8914-468B74894F66}" type="presParOf" srcId="{B7D51E84-8165-4347-9A0F-DB34C3A962B3}" destId="{807C36CD-3E63-45CF-924E-CF91B64337B5}" srcOrd="0" destOrd="0" presId="urn:microsoft.com/office/officeart/2005/8/layout/hierarchy1"/>
    <dgm:cxn modelId="{D4B6C928-D28A-4E74-9DA2-15D90BC65693}" type="presParOf" srcId="{B7D51E84-8165-4347-9A0F-DB34C3A962B3}" destId="{EBDF60CA-406C-4645-BA52-1D8C35128222}" srcOrd="1" destOrd="0" presId="urn:microsoft.com/office/officeart/2005/8/layout/hierarchy1"/>
    <dgm:cxn modelId="{2CFBD040-5625-46CA-8FE6-D4EB3E49CE95}" type="presParOf" srcId="{7A8C7790-E651-4031-B495-95AE9B039F17}" destId="{72CC8A68-4986-436D-9B99-D255E8D1415E}" srcOrd="1" destOrd="0" presId="urn:microsoft.com/office/officeart/2005/8/layout/hierarchy1"/>
    <dgm:cxn modelId="{89AB8F97-4E40-4739-8303-8C8570009A82}" type="presParOf" srcId="{2C4119D9-B1F5-4B96-9873-C4371C6CCB15}" destId="{E0536DE9-8609-4983-B356-C48EF50F28B4}" srcOrd="4" destOrd="0" presId="urn:microsoft.com/office/officeart/2005/8/layout/hierarchy1"/>
    <dgm:cxn modelId="{688F788E-EAE0-4FD0-A477-F0A5D5180BB9}" type="presParOf" srcId="{2C4119D9-B1F5-4B96-9873-C4371C6CCB15}" destId="{548A6C6D-FFD1-448A-8F74-6F39B1F97683}" srcOrd="5" destOrd="0" presId="urn:microsoft.com/office/officeart/2005/8/layout/hierarchy1"/>
    <dgm:cxn modelId="{313C6B10-E50E-4DAE-AC14-BD719BC66AD8}" type="presParOf" srcId="{548A6C6D-FFD1-448A-8F74-6F39B1F97683}" destId="{1D1DB94E-EC9A-4150-B6DD-0A67C5888946}" srcOrd="0" destOrd="0" presId="urn:microsoft.com/office/officeart/2005/8/layout/hierarchy1"/>
    <dgm:cxn modelId="{37AC9282-41D4-4820-976F-E44AD6DFDB6D}" type="presParOf" srcId="{1D1DB94E-EC9A-4150-B6DD-0A67C5888946}" destId="{97592624-AABA-413C-9A5E-D10F2D9E9168}" srcOrd="0" destOrd="0" presId="urn:microsoft.com/office/officeart/2005/8/layout/hierarchy1"/>
    <dgm:cxn modelId="{88071822-3F13-4657-B373-7B5BB3CDD1BC}" type="presParOf" srcId="{1D1DB94E-EC9A-4150-B6DD-0A67C5888946}" destId="{CC58D6CF-392B-42CB-A8EA-A22B0A993BC5}" srcOrd="1" destOrd="0" presId="urn:microsoft.com/office/officeart/2005/8/layout/hierarchy1"/>
    <dgm:cxn modelId="{3D0B7E3F-813D-4885-B904-86BF649C0C3E}" type="presParOf" srcId="{548A6C6D-FFD1-448A-8F74-6F39B1F97683}" destId="{DD0E1B7B-3DEC-41CC-A523-3B645EF961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5004C-F304-4592-8C6B-D59DC18029A9}">
      <dsp:nvSpPr>
        <dsp:cNvPr id="0" name=""/>
        <dsp:cNvSpPr/>
      </dsp:nvSpPr>
      <dsp:spPr>
        <a:xfrm>
          <a:off x="5839479" y="285696"/>
          <a:ext cx="4908597" cy="885386"/>
        </a:xfrm>
        <a:custGeom>
          <a:avLst/>
          <a:gdLst/>
          <a:ahLst/>
          <a:cxnLst/>
          <a:rect l="0" t="0" r="0" b="0"/>
          <a:pathLst>
            <a:path>
              <a:moveTo>
                <a:pt x="0" y="0"/>
              </a:moveTo>
              <a:lnTo>
                <a:pt x="0" y="729491"/>
              </a:lnTo>
              <a:lnTo>
                <a:pt x="4908597" y="729491"/>
              </a:lnTo>
              <a:lnTo>
                <a:pt x="4908597"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E83EF4-8E4A-4F1F-BC76-4FB87EA53E0C}">
      <dsp:nvSpPr>
        <dsp:cNvPr id="0" name=""/>
        <dsp:cNvSpPr/>
      </dsp:nvSpPr>
      <dsp:spPr>
        <a:xfrm>
          <a:off x="5839479" y="285696"/>
          <a:ext cx="2615803" cy="885386"/>
        </a:xfrm>
        <a:custGeom>
          <a:avLst/>
          <a:gdLst/>
          <a:ahLst/>
          <a:cxnLst/>
          <a:rect l="0" t="0" r="0" b="0"/>
          <a:pathLst>
            <a:path>
              <a:moveTo>
                <a:pt x="0" y="0"/>
              </a:moveTo>
              <a:lnTo>
                <a:pt x="0" y="729491"/>
              </a:lnTo>
              <a:lnTo>
                <a:pt x="2615803" y="729491"/>
              </a:lnTo>
              <a:lnTo>
                <a:pt x="2615803"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32705-5BEA-4B4A-89B7-F983700FFEF9}">
      <dsp:nvSpPr>
        <dsp:cNvPr id="0" name=""/>
        <dsp:cNvSpPr/>
      </dsp:nvSpPr>
      <dsp:spPr>
        <a:xfrm>
          <a:off x="5839479" y="285696"/>
          <a:ext cx="168290" cy="885386"/>
        </a:xfrm>
        <a:custGeom>
          <a:avLst/>
          <a:gdLst/>
          <a:ahLst/>
          <a:cxnLst/>
          <a:rect l="0" t="0" r="0" b="0"/>
          <a:pathLst>
            <a:path>
              <a:moveTo>
                <a:pt x="0" y="0"/>
              </a:moveTo>
              <a:lnTo>
                <a:pt x="0" y="729491"/>
              </a:lnTo>
              <a:lnTo>
                <a:pt x="168290" y="729491"/>
              </a:lnTo>
              <a:lnTo>
                <a:pt x="16829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FD4402-8CE8-457E-9D97-93E94DF9D7C3}">
      <dsp:nvSpPr>
        <dsp:cNvPr id="0" name=""/>
        <dsp:cNvSpPr/>
      </dsp:nvSpPr>
      <dsp:spPr>
        <a:xfrm>
          <a:off x="3423687" y="285696"/>
          <a:ext cx="2415791" cy="885386"/>
        </a:xfrm>
        <a:custGeom>
          <a:avLst/>
          <a:gdLst/>
          <a:ahLst/>
          <a:cxnLst/>
          <a:rect l="0" t="0" r="0" b="0"/>
          <a:pathLst>
            <a:path>
              <a:moveTo>
                <a:pt x="2415791" y="0"/>
              </a:moveTo>
              <a:lnTo>
                <a:pt x="2415791" y="729491"/>
              </a:lnTo>
              <a:lnTo>
                <a:pt x="0" y="729491"/>
              </a:lnTo>
              <a:lnTo>
                <a:pt x="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1CCEA-4DC2-4B45-9D21-DC658423E3D6}">
      <dsp:nvSpPr>
        <dsp:cNvPr id="0" name=""/>
        <dsp:cNvSpPr/>
      </dsp:nvSpPr>
      <dsp:spPr>
        <a:xfrm>
          <a:off x="966608" y="285696"/>
          <a:ext cx="4872871" cy="885386"/>
        </a:xfrm>
        <a:custGeom>
          <a:avLst/>
          <a:gdLst/>
          <a:ahLst/>
          <a:cxnLst/>
          <a:rect l="0" t="0" r="0" b="0"/>
          <a:pathLst>
            <a:path>
              <a:moveTo>
                <a:pt x="4872871" y="0"/>
              </a:moveTo>
              <a:lnTo>
                <a:pt x="4872871" y="729491"/>
              </a:lnTo>
              <a:lnTo>
                <a:pt x="0" y="729491"/>
              </a:lnTo>
              <a:lnTo>
                <a:pt x="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63041-694E-403B-AD7F-FD57E846CFDD}">
      <dsp:nvSpPr>
        <dsp:cNvPr id="0" name=""/>
        <dsp:cNvSpPr/>
      </dsp:nvSpPr>
      <dsp:spPr>
        <a:xfrm>
          <a:off x="741673" y="-57384"/>
          <a:ext cx="10195612" cy="34308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0C892-4285-4B70-9C47-FB61AAE945BF}">
      <dsp:nvSpPr>
        <dsp:cNvPr id="0" name=""/>
        <dsp:cNvSpPr/>
      </dsp:nvSpPr>
      <dsp:spPr>
        <a:xfrm>
          <a:off x="928653" y="120245"/>
          <a:ext cx="10195612" cy="343081"/>
        </a:xfrm>
        <a:prstGeom prst="roundRect">
          <a:avLst>
            <a:gd name="adj" fmla="val 10000"/>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VN" sz="3600" b="1" kern="1200">
              <a:solidFill>
                <a:srgbClr val="2514FC"/>
              </a:solidFill>
              <a:latin typeface="Times New Roman" panose="02020603050405020304" pitchFamily="18" charset="0"/>
              <a:cs typeface="Times New Roman" panose="02020603050405020304" pitchFamily="18" charset="0"/>
            </a:rPr>
            <a:t>Công tác chuẩn bị đầu năm đối với Lớp 1</a:t>
          </a:r>
          <a:endParaRPr lang="en-US" sz="3600" b="1" kern="1200" dirty="0">
            <a:solidFill>
              <a:srgbClr val="2514FC"/>
            </a:solidFill>
            <a:latin typeface="Times New Roman" panose="02020603050405020304" pitchFamily="18" charset="0"/>
            <a:cs typeface="Times New Roman" panose="02020603050405020304" pitchFamily="18" charset="0"/>
          </a:endParaRPr>
        </a:p>
      </dsp:txBody>
      <dsp:txXfrm>
        <a:off x="938701" y="130293"/>
        <a:ext cx="10175516" cy="322985"/>
      </dsp:txXfrm>
    </dsp:sp>
    <dsp:sp modelId="{D40C9BF3-662A-4D75-A862-07EC4C74BF9D}">
      <dsp:nvSpPr>
        <dsp:cNvPr id="0" name=""/>
        <dsp:cNvSpPr/>
      </dsp:nvSpPr>
      <dsp:spPr>
        <a:xfrm>
          <a:off x="4431" y="1171082"/>
          <a:ext cx="1924354" cy="3647076"/>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DD042-658D-43BC-9DD7-C22DE65A5458}">
      <dsp:nvSpPr>
        <dsp:cNvPr id="0" name=""/>
        <dsp:cNvSpPr/>
      </dsp:nvSpPr>
      <dsp:spPr>
        <a:xfrm>
          <a:off x="191410" y="1348713"/>
          <a:ext cx="1924354" cy="3647076"/>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a:solidFill>
                <a:srgbClr val="3333FF"/>
              </a:solidFill>
              <a:latin typeface="Times New Roman" panose="02020603050405020304" pitchFamily="18" charset="0"/>
              <a:cs typeface="Times New Roman" panose="02020603050405020304" pitchFamily="18" charset="0"/>
            </a:rPr>
            <a:t>Tổ chức rà soát, sắp xếp CSVC; thiết bị; đội ngũ; chương trình </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247772" y="1405075"/>
        <a:ext cx="1811630" cy="3534352"/>
      </dsp:txXfrm>
    </dsp:sp>
    <dsp:sp modelId="{89D2C765-5915-4885-8446-C8B7B377050E}">
      <dsp:nvSpPr>
        <dsp:cNvPr id="0" name=""/>
        <dsp:cNvSpPr/>
      </dsp:nvSpPr>
      <dsp:spPr>
        <a:xfrm>
          <a:off x="2302745" y="1171082"/>
          <a:ext cx="2241885" cy="3799105"/>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22ECC-BBBB-4E62-9218-1C833B83AFE7}">
      <dsp:nvSpPr>
        <dsp:cNvPr id="0" name=""/>
        <dsp:cNvSpPr/>
      </dsp:nvSpPr>
      <dsp:spPr>
        <a:xfrm>
          <a:off x="2489725" y="1348713"/>
          <a:ext cx="2241885" cy="3799105"/>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a:solidFill>
                <a:srgbClr val="3333FF"/>
              </a:solidFill>
              <a:latin typeface="Times New Roman" panose="02020603050405020304" pitchFamily="18" charset="0"/>
              <a:cs typeface="Times New Roman" panose="02020603050405020304" pitchFamily="18" charset="0"/>
            </a:rPr>
            <a:t>Hoàn</a:t>
          </a:r>
          <a:r>
            <a:rPr lang="vi-VN" sz="3600" b="1" kern="1200">
              <a:solidFill>
                <a:srgbClr val="3333FF"/>
              </a:solidFill>
              <a:latin typeface="Times New Roman" panose="02020603050405020304" pitchFamily="18" charset="0"/>
              <a:cs typeface="Times New Roman" panose="02020603050405020304" pitchFamily="18" charset="0"/>
            </a:rPr>
            <a:t> tất tuyển sinh lớp 1</a:t>
          </a:r>
          <a:endParaRPr lang="en-US" sz="3600" b="1" kern="1200" dirty="0">
            <a:solidFill>
              <a:srgbClr val="3333FF"/>
            </a:solidFill>
            <a:latin typeface="Times New Roman" panose="02020603050405020304" pitchFamily="18" charset="0"/>
            <a:cs typeface="Times New Roman" panose="02020603050405020304" pitchFamily="18" charset="0"/>
          </a:endParaRPr>
        </a:p>
      </dsp:txBody>
      <dsp:txXfrm>
        <a:off x="2555388" y="1414376"/>
        <a:ext cx="2110559" cy="3667779"/>
      </dsp:txXfrm>
    </dsp:sp>
    <dsp:sp modelId="{E2725BAD-6EE9-419F-9668-8604E320C77B}">
      <dsp:nvSpPr>
        <dsp:cNvPr id="0" name=""/>
        <dsp:cNvSpPr/>
      </dsp:nvSpPr>
      <dsp:spPr>
        <a:xfrm>
          <a:off x="4918590" y="1171082"/>
          <a:ext cx="2178358" cy="3778235"/>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C8F1F-4550-40AD-B09E-87FC4CAF5731}">
      <dsp:nvSpPr>
        <dsp:cNvPr id="0" name=""/>
        <dsp:cNvSpPr/>
      </dsp:nvSpPr>
      <dsp:spPr>
        <a:xfrm>
          <a:off x="5105570" y="1348713"/>
          <a:ext cx="2178358" cy="3778235"/>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a:solidFill>
                <a:srgbClr val="3333FF"/>
              </a:solidFill>
              <a:latin typeface="Times New Roman" panose="02020603050405020304" pitchFamily="18" charset="0"/>
              <a:cs typeface="Times New Roman" panose="02020603050405020304" pitchFamily="18" charset="0"/>
            </a:rPr>
            <a:t>Giới thiệu CT GDPT 2018 (các môn học và HĐGD cho CMHS </a:t>
          </a:r>
        </a:p>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a:solidFill>
                <a:srgbClr val="3333FF"/>
              </a:solidFill>
              <a:latin typeface="Times New Roman" panose="02020603050405020304" pitchFamily="18" charset="0"/>
              <a:cs typeface="Times New Roman" panose="02020603050405020304" pitchFamily="18" charset="0"/>
            </a:rPr>
            <a:t>lớp 1</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5169372" y="1412515"/>
        <a:ext cx="2050754" cy="3650631"/>
      </dsp:txXfrm>
    </dsp:sp>
    <dsp:sp modelId="{DC29BF0E-4AD7-48C0-94A7-D3E51B429BA1}">
      <dsp:nvSpPr>
        <dsp:cNvPr id="0" name=""/>
        <dsp:cNvSpPr/>
      </dsp:nvSpPr>
      <dsp:spPr>
        <a:xfrm>
          <a:off x="7470909" y="1171082"/>
          <a:ext cx="1968746" cy="3752610"/>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0787C-A407-47D4-B40D-45DB3E7F4259}">
      <dsp:nvSpPr>
        <dsp:cNvPr id="0" name=""/>
        <dsp:cNvSpPr/>
      </dsp:nvSpPr>
      <dsp:spPr>
        <a:xfrm>
          <a:off x="7657888" y="1348713"/>
          <a:ext cx="1968746" cy="3752610"/>
        </a:xfrm>
        <a:prstGeom prst="roundRect">
          <a:avLst>
            <a:gd name="adj" fmla="val 10000"/>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a:solidFill>
                <a:srgbClr val="3333FF"/>
              </a:solidFill>
              <a:latin typeface="Times New Roman" panose="02020603050405020304" pitchFamily="18" charset="0"/>
              <a:cs typeface="Times New Roman" panose="02020603050405020304" pitchFamily="18" charset="0"/>
            </a:rPr>
            <a:t>Giới thiệu</a:t>
          </a:r>
        </a:p>
        <a:p>
          <a:pPr marL="0" marR="0" lvl="0" indent="0" algn="ctr" defTabSz="914400" eaLnBrk="1" fontAlgn="auto" latinLnBrk="0" hangingPunct="1">
            <a:lnSpc>
              <a:spcPct val="100000"/>
            </a:lnSpc>
            <a:spcBef>
              <a:spcPct val="0"/>
            </a:spcBef>
            <a:spcAft>
              <a:spcPts val="0"/>
            </a:spcAft>
            <a:buClrTx/>
            <a:buSzTx/>
            <a:buFontTx/>
            <a:buNone/>
            <a:tabLst/>
            <a:defRPr/>
          </a:pPr>
          <a:r>
            <a:rPr lang="nl-NL" sz="3000" b="1" kern="1200">
              <a:solidFill>
                <a:srgbClr val="3333FF"/>
              </a:solidFill>
              <a:latin typeface="Times New Roman" panose="02020603050405020304" pitchFamily="18" charset="0"/>
              <a:cs typeface="Times New Roman" panose="02020603050405020304" pitchFamily="18" charset="0"/>
            </a:rPr>
            <a:t>Ngôi trường Tiểu học của em</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7715551" y="1406376"/>
        <a:ext cx="1853420" cy="3637284"/>
      </dsp:txXfrm>
    </dsp:sp>
    <dsp:sp modelId="{995F6D25-48A0-4D79-AE2D-1F5E1E11B955}">
      <dsp:nvSpPr>
        <dsp:cNvPr id="0" name=""/>
        <dsp:cNvSpPr/>
      </dsp:nvSpPr>
      <dsp:spPr>
        <a:xfrm>
          <a:off x="9813615" y="1171082"/>
          <a:ext cx="1868922" cy="367862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16412-DA9E-4CAC-8BD6-B1549522177C}">
      <dsp:nvSpPr>
        <dsp:cNvPr id="0" name=""/>
        <dsp:cNvSpPr/>
      </dsp:nvSpPr>
      <dsp:spPr>
        <a:xfrm>
          <a:off x="10000595" y="1348713"/>
          <a:ext cx="1868922" cy="3678621"/>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a:solidFill>
                <a:srgbClr val="FF0000"/>
              </a:solidFill>
              <a:latin typeface="Times New Roman" panose="02020603050405020304" pitchFamily="18" charset="0"/>
              <a:cs typeface="Times New Roman" panose="02020603050405020304" pitchFamily="18" charset="0"/>
            </a:rPr>
            <a:t>Tổ chức cho CMHS, HS làm quen trường, lớp</a:t>
          </a:r>
          <a:endParaRPr lang="en-US" sz="3000" b="1" kern="1200" dirty="0">
            <a:solidFill>
              <a:srgbClr val="FF0000"/>
            </a:solidFill>
            <a:latin typeface="Times New Roman" panose="02020603050405020304" pitchFamily="18" charset="0"/>
            <a:cs typeface="Times New Roman" panose="02020603050405020304" pitchFamily="18" charset="0"/>
          </a:endParaRPr>
        </a:p>
      </dsp:txBody>
      <dsp:txXfrm>
        <a:off x="10055334" y="1403452"/>
        <a:ext cx="1759444" cy="3569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5004C-F304-4592-8C6B-D59DC18029A9}">
      <dsp:nvSpPr>
        <dsp:cNvPr id="0" name=""/>
        <dsp:cNvSpPr/>
      </dsp:nvSpPr>
      <dsp:spPr>
        <a:xfrm>
          <a:off x="5839479" y="285696"/>
          <a:ext cx="4908597" cy="885386"/>
        </a:xfrm>
        <a:custGeom>
          <a:avLst/>
          <a:gdLst/>
          <a:ahLst/>
          <a:cxnLst/>
          <a:rect l="0" t="0" r="0" b="0"/>
          <a:pathLst>
            <a:path>
              <a:moveTo>
                <a:pt x="0" y="0"/>
              </a:moveTo>
              <a:lnTo>
                <a:pt x="0" y="729491"/>
              </a:lnTo>
              <a:lnTo>
                <a:pt x="4908597" y="729491"/>
              </a:lnTo>
              <a:lnTo>
                <a:pt x="4908597"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E83EF4-8E4A-4F1F-BC76-4FB87EA53E0C}">
      <dsp:nvSpPr>
        <dsp:cNvPr id="0" name=""/>
        <dsp:cNvSpPr/>
      </dsp:nvSpPr>
      <dsp:spPr>
        <a:xfrm>
          <a:off x="5839479" y="285696"/>
          <a:ext cx="2615803" cy="885386"/>
        </a:xfrm>
        <a:custGeom>
          <a:avLst/>
          <a:gdLst/>
          <a:ahLst/>
          <a:cxnLst/>
          <a:rect l="0" t="0" r="0" b="0"/>
          <a:pathLst>
            <a:path>
              <a:moveTo>
                <a:pt x="0" y="0"/>
              </a:moveTo>
              <a:lnTo>
                <a:pt x="0" y="729491"/>
              </a:lnTo>
              <a:lnTo>
                <a:pt x="2615803" y="729491"/>
              </a:lnTo>
              <a:lnTo>
                <a:pt x="2615803"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32705-5BEA-4B4A-89B7-F983700FFEF9}">
      <dsp:nvSpPr>
        <dsp:cNvPr id="0" name=""/>
        <dsp:cNvSpPr/>
      </dsp:nvSpPr>
      <dsp:spPr>
        <a:xfrm>
          <a:off x="5839479" y="285696"/>
          <a:ext cx="168290" cy="885386"/>
        </a:xfrm>
        <a:custGeom>
          <a:avLst/>
          <a:gdLst/>
          <a:ahLst/>
          <a:cxnLst/>
          <a:rect l="0" t="0" r="0" b="0"/>
          <a:pathLst>
            <a:path>
              <a:moveTo>
                <a:pt x="0" y="0"/>
              </a:moveTo>
              <a:lnTo>
                <a:pt x="0" y="729491"/>
              </a:lnTo>
              <a:lnTo>
                <a:pt x="168290" y="729491"/>
              </a:lnTo>
              <a:lnTo>
                <a:pt x="16829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FD4402-8CE8-457E-9D97-93E94DF9D7C3}">
      <dsp:nvSpPr>
        <dsp:cNvPr id="0" name=""/>
        <dsp:cNvSpPr/>
      </dsp:nvSpPr>
      <dsp:spPr>
        <a:xfrm>
          <a:off x="3423687" y="285696"/>
          <a:ext cx="2415791" cy="885386"/>
        </a:xfrm>
        <a:custGeom>
          <a:avLst/>
          <a:gdLst/>
          <a:ahLst/>
          <a:cxnLst/>
          <a:rect l="0" t="0" r="0" b="0"/>
          <a:pathLst>
            <a:path>
              <a:moveTo>
                <a:pt x="2415791" y="0"/>
              </a:moveTo>
              <a:lnTo>
                <a:pt x="2415791" y="729491"/>
              </a:lnTo>
              <a:lnTo>
                <a:pt x="0" y="729491"/>
              </a:lnTo>
              <a:lnTo>
                <a:pt x="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1CCEA-4DC2-4B45-9D21-DC658423E3D6}">
      <dsp:nvSpPr>
        <dsp:cNvPr id="0" name=""/>
        <dsp:cNvSpPr/>
      </dsp:nvSpPr>
      <dsp:spPr>
        <a:xfrm>
          <a:off x="966608" y="285696"/>
          <a:ext cx="4872871" cy="885386"/>
        </a:xfrm>
        <a:custGeom>
          <a:avLst/>
          <a:gdLst/>
          <a:ahLst/>
          <a:cxnLst/>
          <a:rect l="0" t="0" r="0" b="0"/>
          <a:pathLst>
            <a:path>
              <a:moveTo>
                <a:pt x="4872871" y="0"/>
              </a:moveTo>
              <a:lnTo>
                <a:pt x="4872871" y="729491"/>
              </a:lnTo>
              <a:lnTo>
                <a:pt x="0" y="729491"/>
              </a:lnTo>
              <a:lnTo>
                <a:pt x="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63041-694E-403B-AD7F-FD57E846CFDD}">
      <dsp:nvSpPr>
        <dsp:cNvPr id="0" name=""/>
        <dsp:cNvSpPr/>
      </dsp:nvSpPr>
      <dsp:spPr>
        <a:xfrm>
          <a:off x="741673" y="-57384"/>
          <a:ext cx="10195612" cy="34308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0C892-4285-4B70-9C47-FB61AAE945BF}">
      <dsp:nvSpPr>
        <dsp:cNvPr id="0" name=""/>
        <dsp:cNvSpPr/>
      </dsp:nvSpPr>
      <dsp:spPr>
        <a:xfrm>
          <a:off x="928653" y="120245"/>
          <a:ext cx="10195612" cy="343081"/>
        </a:xfrm>
        <a:prstGeom prst="roundRect">
          <a:avLst>
            <a:gd name="adj" fmla="val 10000"/>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VN" sz="3600" b="1" kern="1200" dirty="0">
              <a:solidFill>
                <a:srgbClr val="2514FC"/>
              </a:solidFill>
              <a:latin typeface="Times New Roman" panose="02020603050405020304" pitchFamily="18" charset="0"/>
              <a:cs typeface="Times New Roman" panose="02020603050405020304" pitchFamily="18" charset="0"/>
            </a:rPr>
            <a:t>Công tác chuẩn bị đầu năm</a:t>
          </a:r>
          <a:endParaRPr lang="en-US" sz="3600" b="1" kern="1200" dirty="0">
            <a:solidFill>
              <a:srgbClr val="2514FC"/>
            </a:solidFill>
            <a:latin typeface="Times New Roman" panose="02020603050405020304" pitchFamily="18" charset="0"/>
            <a:cs typeface="Times New Roman" panose="02020603050405020304" pitchFamily="18" charset="0"/>
          </a:endParaRPr>
        </a:p>
      </dsp:txBody>
      <dsp:txXfrm>
        <a:off x="938701" y="130293"/>
        <a:ext cx="10175516" cy="322985"/>
      </dsp:txXfrm>
    </dsp:sp>
    <dsp:sp modelId="{D40C9BF3-662A-4D75-A862-07EC4C74BF9D}">
      <dsp:nvSpPr>
        <dsp:cNvPr id="0" name=""/>
        <dsp:cNvSpPr/>
      </dsp:nvSpPr>
      <dsp:spPr>
        <a:xfrm>
          <a:off x="4431" y="1171082"/>
          <a:ext cx="1924354" cy="3647076"/>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DD042-658D-43BC-9DD7-C22DE65A5458}">
      <dsp:nvSpPr>
        <dsp:cNvPr id="0" name=""/>
        <dsp:cNvSpPr/>
      </dsp:nvSpPr>
      <dsp:spPr>
        <a:xfrm>
          <a:off x="191410" y="1348713"/>
          <a:ext cx="1924354" cy="3647076"/>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dirty="0">
              <a:solidFill>
                <a:srgbClr val="3333FF"/>
              </a:solidFill>
              <a:latin typeface="Times New Roman" panose="02020603050405020304" pitchFamily="18" charset="0"/>
              <a:cs typeface="Times New Roman" panose="02020603050405020304" pitchFamily="18" charset="0"/>
            </a:rPr>
            <a:t>Điều kiện thực hiện CTGDT 2018</a:t>
          </a:r>
        </a:p>
        <a:p>
          <a:pPr marL="0" lvl="0" indent="0" algn="ctr" defTabSz="1333500">
            <a:lnSpc>
              <a:spcPct val="90000"/>
            </a:lnSpc>
            <a:spcBef>
              <a:spcPct val="0"/>
            </a:spcBef>
            <a:spcAft>
              <a:spcPct val="35000"/>
            </a:spcAft>
            <a:buNone/>
          </a:pPr>
          <a:r>
            <a:rPr lang="vi-VN" sz="3000" b="1" kern="1200" dirty="0">
              <a:solidFill>
                <a:srgbClr val="3333FF"/>
              </a:solidFill>
              <a:latin typeface="Times New Roman" panose="02020603050405020304" pitchFamily="18" charset="0"/>
              <a:cs typeface="Times New Roman" panose="02020603050405020304" pitchFamily="18" charset="0"/>
            </a:rPr>
            <a:t>CSVC; thiết bị; đội ngũ; CT, </a:t>
          </a:r>
          <a:r>
            <a:rPr lang="vi-VN" sz="3000" b="1" kern="1200" dirty="0">
              <a:solidFill>
                <a:srgbClr val="FF0000"/>
              </a:solidFill>
              <a:latin typeface="Times New Roman" panose="02020603050405020304" pitchFamily="18" charset="0"/>
              <a:cs typeface="Times New Roman" panose="02020603050405020304" pitchFamily="18" charset="0"/>
            </a:rPr>
            <a:t>SGK </a:t>
          </a:r>
          <a:endParaRPr lang="en-US" sz="3000" b="1" kern="1200" dirty="0">
            <a:solidFill>
              <a:srgbClr val="FF0000"/>
            </a:solidFill>
            <a:latin typeface="Times New Roman" panose="02020603050405020304" pitchFamily="18" charset="0"/>
            <a:cs typeface="Times New Roman" panose="02020603050405020304" pitchFamily="18" charset="0"/>
          </a:endParaRPr>
        </a:p>
      </dsp:txBody>
      <dsp:txXfrm>
        <a:off x="247772" y="1405075"/>
        <a:ext cx="1811630" cy="3534352"/>
      </dsp:txXfrm>
    </dsp:sp>
    <dsp:sp modelId="{89D2C765-5915-4885-8446-C8B7B377050E}">
      <dsp:nvSpPr>
        <dsp:cNvPr id="0" name=""/>
        <dsp:cNvSpPr/>
      </dsp:nvSpPr>
      <dsp:spPr>
        <a:xfrm>
          <a:off x="2302745" y="1171082"/>
          <a:ext cx="2241885" cy="3799105"/>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22ECC-BBBB-4E62-9218-1C833B83AFE7}">
      <dsp:nvSpPr>
        <dsp:cNvPr id="0" name=""/>
        <dsp:cNvSpPr/>
      </dsp:nvSpPr>
      <dsp:spPr>
        <a:xfrm>
          <a:off x="2489725" y="1348713"/>
          <a:ext cx="2241885" cy="3799105"/>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dirty="0">
              <a:solidFill>
                <a:srgbClr val="FF0000"/>
              </a:solidFill>
              <a:latin typeface="Times New Roman" panose="02020603050405020304" pitchFamily="18" charset="0"/>
              <a:cs typeface="Times New Roman" panose="02020603050405020304" pitchFamily="18" charset="0"/>
            </a:rPr>
            <a:t>Xây dựng Kế hoạch giáo dục nhà trường </a:t>
          </a:r>
        </a:p>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dirty="0">
              <a:solidFill>
                <a:srgbClr val="FF0000"/>
              </a:solidFill>
              <a:latin typeface="Times New Roman" panose="02020603050405020304" pitchFamily="18" charset="0"/>
              <a:cs typeface="Times New Roman" panose="02020603050405020304" pitchFamily="18" charset="0"/>
            </a:rPr>
            <a:t>(31/8/202</a:t>
          </a:r>
          <a:r>
            <a:rPr lang="en-US" sz="3000" b="1" kern="1200" dirty="0">
              <a:solidFill>
                <a:srgbClr val="FF0000"/>
              </a:solidFill>
              <a:latin typeface="Times New Roman" panose="02020603050405020304" pitchFamily="18" charset="0"/>
              <a:cs typeface="Times New Roman" panose="02020603050405020304" pitchFamily="18" charset="0"/>
            </a:rPr>
            <a:t>4</a:t>
          </a:r>
          <a:r>
            <a:rPr lang="vi-VN" sz="3000" b="1" kern="1200" dirty="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dsp:txBody>
      <dsp:txXfrm>
        <a:off x="2555388" y="1414376"/>
        <a:ext cx="2110559" cy="3667779"/>
      </dsp:txXfrm>
    </dsp:sp>
    <dsp:sp modelId="{E2725BAD-6EE9-419F-9668-8604E320C77B}">
      <dsp:nvSpPr>
        <dsp:cNvPr id="0" name=""/>
        <dsp:cNvSpPr/>
      </dsp:nvSpPr>
      <dsp:spPr>
        <a:xfrm>
          <a:off x="4918590" y="1171082"/>
          <a:ext cx="2178358" cy="3778235"/>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C8F1F-4550-40AD-B09E-87FC4CAF5731}">
      <dsp:nvSpPr>
        <dsp:cNvPr id="0" name=""/>
        <dsp:cNvSpPr/>
      </dsp:nvSpPr>
      <dsp:spPr>
        <a:xfrm>
          <a:off x="5105570" y="1348713"/>
          <a:ext cx="2178358" cy="3778235"/>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dirty="0">
              <a:solidFill>
                <a:srgbClr val="3333FF"/>
              </a:solidFill>
              <a:latin typeface="Times New Roman" panose="02020603050405020304" pitchFamily="18" charset="0"/>
              <a:cs typeface="Times New Roman" panose="02020603050405020304" pitchFamily="18" charset="0"/>
            </a:rPr>
            <a:t>Công tác chuẩn </a:t>
          </a:r>
          <a:r>
            <a:rPr lang="en-US" sz="3000" b="1" kern="1200" dirty="0" err="1">
              <a:solidFill>
                <a:srgbClr val="3333FF"/>
              </a:solidFill>
              <a:latin typeface="Times New Roman" panose="02020603050405020304" pitchFamily="18" charset="0"/>
              <a:cs typeface="Times New Roman" panose="02020603050405020304" pitchFamily="18" charset="0"/>
            </a:rPr>
            <a:t>bị</a:t>
          </a:r>
          <a:r>
            <a:rPr lang="vi-VN" sz="3000" b="1" kern="1200" dirty="0">
              <a:solidFill>
                <a:srgbClr val="3333FF"/>
              </a:solidFill>
              <a:latin typeface="Times New Roman" panose="02020603050405020304" pitchFamily="18" charset="0"/>
              <a:cs typeface="Times New Roman" panose="02020603050405020304" pitchFamily="18" charset="0"/>
            </a:rPr>
            <a:t> ngày tựu trường, khai giảng năm học mới</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5169372" y="1412515"/>
        <a:ext cx="2050754" cy="3650631"/>
      </dsp:txXfrm>
    </dsp:sp>
    <dsp:sp modelId="{DC29BF0E-4AD7-48C0-94A7-D3E51B429BA1}">
      <dsp:nvSpPr>
        <dsp:cNvPr id="0" name=""/>
        <dsp:cNvSpPr/>
      </dsp:nvSpPr>
      <dsp:spPr>
        <a:xfrm>
          <a:off x="7470909" y="1171082"/>
          <a:ext cx="1968746" cy="3752610"/>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0787C-A407-47D4-B40D-45DB3E7F4259}">
      <dsp:nvSpPr>
        <dsp:cNvPr id="0" name=""/>
        <dsp:cNvSpPr/>
      </dsp:nvSpPr>
      <dsp:spPr>
        <a:xfrm>
          <a:off x="7657888" y="1348713"/>
          <a:ext cx="1968746" cy="3752610"/>
        </a:xfrm>
        <a:prstGeom prst="roundRect">
          <a:avLst>
            <a:gd name="adj" fmla="val 10000"/>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dirty="0">
              <a:solidFill>
                <a:srgbClr val="3333FF"/>
              </a:solidFill>
              <a:latin typeface="Times New Roman" panose="02020603050405020304" pitchFamily="18" charset="0"/>
              <a:cs typeface="Times New Roman" panose="02020603050405020304" pitchFamily="18" charset="0"/>
            </a:rPr>
            <a:t>Kiểm tra công tác An toàn trường học</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7715551" y="1406376"/>
        <a:ext cx="1853420" cy="3637284"/>
      </dsp:txXfrm>
    </dsp:sp>
    <dsp:sp modelId="{995F6D25-48A0-4D79-AE2D-1F5E1E11B955}">
      <dsp:nvSpPr>
        <dsp:cNvPr id="0" name=""/>
        <dsp:cNvSpPr/>
      </dsp:nvSpPr>
      <dsp:spPr>
        <a:xfrm>
          <a:off x="9813615" y="1171082"/>
          <a:ext cx="1868922" cy="367862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16412-DA9E-4CAC-8BD6-B1549522177C}">
      <dsp:nvSpPr>
        <dsp:cNvPr id="0" name=""/>
        <dsp:cNvSpPr/>
      </dsp:nvSpPr>
      <dsp:spPr>
        <a:xfrm>
          <a:off x="10000595" y="1348713"/>
          <a:ext cx="1868922" cy="3678621"/>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dirty="0">
              <a:solidFill>
                <a:srgbClr val="FF0000"/>
              </a:solidFill>
              <a:latin typeface="Times New Roman" panose="02020603050405020304" pitchFamily="18" charset="0"/>
              <a:cs typeface="Times New Roman" panose="02020603050405020304" pitchFamily="18" charset="0"/>
            </a:rPr>
            <a:t>Cập nhật Mã số định danh, thống kê số liệu đầu năm</a:t>
          </a:r>
          <a:endParaRPr lang="en-US" sz="3000" b="1" kern="1200" dirty="0">
            <a:solidFill>
              <a:srgbClr val="FF0000"/>
            </a:solidFill>
            <a:latin typeface="Times New Roman" panose="02020603050405020304" pitchFamily="18" charset="0"/>
            <a:cs typeface="Times New Roman" panose="02020603050405020304" pitchFamily="18" charset="0"/>
          </a:endParaRPr>
        </a:p>
      </dsp:txBody>
      <dsp:txXfrm>
        <a:off x="10055334" y="1403452"/>
        <a:ext cx="1759444" cy="3569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79EF2-8715-4481-9D36-10C321B2A4DD}">
      <dsp:nvSpPr>
        <dsp:cNvPr id="0" name=""/>
        <dsp:cNvSpPr/>
      </dsp:nvSpPr>
      <dsp:spPr>
        <a:xfrm>
          <a:off x="0" y="270949"/>
          <a:ext cx="9728987" cy="10080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F0000"/>
              </a:solidFill>
              <a:latin typeface="Times New Roman" panose="02020603050405020304" pitchFamily="18" charset="0"/>
              <a:cs typeface="Times New Roman" panose="02020603050405020304" pitchFamily="18" charset="0"/>
            </a:rPr>
            <a:t>Thông </a:t>
          </a:r>
          <a:r>
            <a:rPr lang="en-US" sz="1800" b="1" kern="1200" dirty="0" err="1">
              <a:solidFill>
                <a:srgbClr val="FF0000"/>
              </a:solidFill>
              <a:latin typeface="Times New Roman" panose="02020603050405020304" pitchFamily="18" charset="0"/>
              <a:cs typeface="Times New Roman" panose="02020603050405020304" pitchFamily="18" charset="0"/>
            </a:rPr>
            <a:t>tư</a:t>
          </a:r>
          <a:r>
            <a:rPr lang="en-US" sz="1800" b="1" kern="1200" dirty="0">
              <a:solidFill>
                <a:srgbClr val="FF0000"/>
              </a:solidFill>
              <a:latin typeface="Times New Roman" panose="02020603050405020304" pitchFamily="18" charset="0"/>
              <a:cs typeface="Times New Roman" panose="02020603050405020304" pitchFamily="18" charset="0"/>
            </a:rPr>
            <a:t> 21/2014/TT-BGDĐT</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ngày</a:t>
          </a:r>
          <a:r>
            <a:rPr lang="en-US" sz="1800" kern="1200" dirty="0">
              <a:latin typeface="Times New Roman" panose="02020603050405020304" pitchFamily="18" charset="0"/>
              <a:cs typeface="Times New Roman" panose="02020603050405020304" pitchFamily="18" charset="0"/>
            </a:rPr>
            <a:t> 07/07/2014 </a:t>
          </a:r>
          <a:r>
            <a:rPr lang="en-US" sz="1800" kern="1200" dirty="0" err="1">
              <a:latin typeface="Times New Roman" panose="02020603050405020304" pitchFamily="18" charset="0"/>
              <a:cs typeface="Times New Roman" panose="02020603050405020304" pitchFamily="18" charset="0"/>
            </a:rPr>
            <a:t>của</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Bộ</a:t>
          </a:r>
          <a:r>
            <a:rPr lang="en-US" sz="1800" kern="1200" dirty="0">
              <a:latin typeface="Times New Roman" panose="02020603050405020304" pitchFamily="18" charset="0"/>
              <a:cs typeface="Times New Roman" panose="02020603050405020304" pitchFamily="18" charset="0"/>
            </a:rPr>
            <a:t> GDĐT </a:t>
          </a:r>
          <a:r>
            <a:rPr lang="en-US" sz="1800" kern="1200" dirty="0" err="1">
              <a:latin typeface="Times New Roman" panose="02020603050405020304" pitchFamily="18" charset="0"/>
              <a:cs typeface="Times New Roman" panose="02020603050405020304" pitchFamily="18" charset="0"/>
            </a:rPr>
            <a:t>quy</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định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về</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quản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lí</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sử</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xuất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bản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phẩm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tham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khảo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trong</a:t>
          </a:r>
          <a:r>
            <a:rPr lang="en-US" sz="1800" kern="1200" dirty="0">
              <a:latin typeface="Times New Roman" panose="02020603050405020304" pitchFamily="18" charset="0"/>
              <a:cs typeface="Times New Roman" panose="02020603050405020304" pitchFamily="18" charset="0"/>
            </a:rPr>
            <a:t> các </a:t>
          </a:r>
          <a:r>
            <a:rPr lang="en-US" sz="1800" kern="1200" dirty="0" err="1">
              <a:latin typeface="Times New Roman" panose="02020603050405020304" pitchFamily="18" charset="0"/>
              <a:cs typeface="Times New Roman" panose="02020603050405020304" pitchFamily="18" charset="0"/>
            </a:rPr>
            <a:t>cơ</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sở</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giáo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mầm</a:t>
          </a:r>
          <a:r>
            <a:rPr lang="en-US" sz="1800" kern="1200" dirty="0">
              <a:latin typeface="Times New Roman" panose="02020603050405020304" pitchFamily="18" charset="0"/>
              <a:cs typeface="Times New Roman" panose="02020603050405020304" pitchFamily="18" charset="0"/>
            </a:rPr>
            <a:t> non, </a:t>
          </a:r>
          <a:r>
            <a:rPr lang="en-US" sz="1800" kern="1200" dirty="0" err="1">
              <a:latin typeface="Times New Roman" panose="02020603050405020304" pitchFamily="18" charset="0"/>
              <a:cs typeface="Times New Roman" panose="02020603050405020304" pitchFamily="18" charset="0"/>
            </a:rPr>
            <a:t>giáo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phổ</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giáo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thường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xuyên</a:t>
          </a:r>
          <a:r>
            <a:rPr lang="en-US" sz="1800" kern="1200" dirty="0">
              <a:latin typeface="Times New Roman" panose="02020603050405020304" pitchFamily="18" charset="0"/>
              <a:cs typeface="Times New Roman" panose="02020603050405020304" pitchFamily="18" charset="0"/>
            </a:rPr>
            <a:t>.</a:t>
          </a:r>
        </a:p>
      </dsp:txBody>
      <dsp:txXfrm>
        <a:off x="49209" y="320158"/>
        <a:ext cx="9630569" cy="909639"/>
      </dsp:txXfrm>
    </dsp:sp>
    <dsp:sp modelId="{35C80C23-124B-4FE8-9595-75C5270B18D2}">
      <dsp:nvSpPr>
        <dsp:cNvPr id="0" name=""/>
        <dsp:cNvSpPr/>
      </dsp:nvSpPr>
      <dsp:spPr>
        <a:xfrm>
          <a:off x="0" y="1291035"/>
          <a:ext cx="9728987" cy="10080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Đầu năm học 202</a:t>
          </a:r>
          <a:r>
            <a:rPr lang="en-US" sz="1800" kern="1200" dirty="0">
              <a:latin typeface="Times New Roman" panose="02020603050405020304" pitchFamily="18" charset="0"/>
              <a:cs typeface="Times New Roman" panose="02020603050405020304" pitchFamily="18" charset="0"/>
            </a:rPr>
            <a:t>4</a:t>
          </a:r>
          <a:r>
            <a:rPr lang="vi-VN" sz="1800" kern="1200" dirty="0">
              <a:latin typeface="Times New Roman" panose="02020603050405020304" pitchFamily="18" charset="0"/>
              <a:cs typeface="Times New Roman" panose="02020603050405020304" pitchFamily="18" charset="0"/>
            </a:rPr>
            <a:t>-202</a:t>
          </a:r>
          <a:r>
            <a:rPr lang="en-US" sz="1800" kern="1200" dirty="0">
              <a:latin typeface="Times New Roman" panose="02020603050405020304" pitchFamily="18" charset="0"/>
              <a:cs typeface="Times New Roman" panose="02020603050405020304" pitchFamily="18" charset="0"/>
            </a:rPr>
            <a:t>5</a:t>
          </a:r>
          <a:r>
            <a:rPr lang="vi-VN" sz="1800" kern="1200" dirty="0">
              <a:latin typeface="Times New Roman" panose="02020603050405020304" pitchFamily="18" charset="0"/>
              <a:cs typeface="Times New Roman" panose="02020603050405020304" pitchFamily="18" charset="0"/>
            </a:rPr>
            <a:t>, hiệu trưởng các trường thành lập Hội đồng lựa chọn, đề xuất danh mục xuất bản phẩm tham khảo trên cơ sở đề xuất của các tổ/nhóm chuyên môn. Thành phần của Hội đồng gồm: Hiệu trưởng, phó hiệu trưởng phụ trách chuyên môn, tổ/nhóm trưởng chuyên môn và nhân viên phụ trách thư viện.</a:t>
          </a:r>
          <a:endParaRPr lang="en-US" sz="1800" kern="1200" dirty="0">
            <a:latin typeface="Times New Roman" panose="02020603050405020304" pitchFamily="18" charset="0"/>
            <a:cs typeface="Times New Roman" panose="02020603050405020304" pitchFamily="18" charset="0"/>
          </a:endParaRPr>
        </a:p>
      </dsp:txBody>
      <dsp:txXfrm>
        <a:off x="49209" y="1340244"/>
        <a:ext cx="9630569" cy="909639"/>
      </dsp:txXfrm>
    </dsp:sp>
    <dsp:sp modelId="{0FB8184B-264B-4026-8E09-6C272E5C6876}">
      <dsp:nvSpPr>
        <dsp:cNvPr id="0" name=""/>
        <dsp:cNvSpPr/>
      </dsp:nvSpPr>
      <dsp:spPr>
        <a:xfrm>
          <a:off x="0" y="2310258"/>
          <a:ext cx="9728987" cy="10080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Hiệu trưởng các trường ban hành Quyết định phê duyệt danh mục xuất bản phẩm tham khảo năm học 202</a:t>
          </a:r>
          <a:r>
            <a:rPr lang="en-US" sz="1800" kern="1200" dirty="0">
              <a:latin typeface="Times New Roman" panose="02020603050405020304" pitchFamily="18" charset="0"/>
              <a:cs typeface="Times New Roman" panose="02020603050405020304" pitchFamily="18" charset="0"/>
            </a:rPr>
            <a:t>4</a:t>
          </a:r>
          <a:r>
            <a:rPr lang="vi-VN" sz="1800" kern="1200" dirty="0">
              <a:latin typeface="Times New Roman" panose="02020603050405020304" pitchFamily="18" charset="0"/>
              <a:cs typeface="Times New Roman" panose="02020603050405020304" pitchFamily="18" charset="0"/>
            </a:rPr>
            <a:t>-202</a:t>
          </a:r>
          <a:r>
            <a:rPr lang="en-US" sz="1800" kern="1200" dirty="0">
              <a:latin typeface="Times New Roman" panose="02020603050405020304" pitchFamily="18" charset="0"/>
              <a:cs typeface="Times New Roman" panose="02020603050405020304" pitchFamily="18" charset="0"/>
            </a:rPr>
            <a:t>5</a:t>
          </a:r>
          <a:r>
            <a:rPr lang="vi-VN" sz="1800" kern="1200" dirty="0">
              <a:latin typeface="Times New Roman" panose="02020603050405020304" pitchFamily="18" charset="0"/>
              <a:cs typeface="Times New Roman" panose="02020603050405020304" pitchFamily="18" charset="0"/>
            </a:rPr>
            <a:t> để có kế hoạch mua sắm và sử dụng trong nhà trường trên cơ sở đề xuất của Hội đồng lựa chọn xuất bản phẩm tham khảo. 100% các trường thực hiện đầy đủ hồ sơ và lưu trữ theo quy định.</a:t>
          </a:r>
          <a:endParaRPr lang="en-US" sz="1800" kern="1200" dirty="0">
            <a:latin typeface="Times New Roman" panose="02020603050405020304" pitchFamily="18" charset="0"/>
            <a:cs typeface="Times New Roman" panose="02020603050405020304" pitchFamily="18" charset="0"/>
          </a:endParaRPr>
        </a:p>
      </dsp:txBody>
      <dsp:txXfrm>
        <a:off x="49209" y="2359467"/>
        <a:ext cx="9630569" cy="909639"/>
      </dsp:txXfrm>
    </dsp:sp>
    <dsp:sp modelId="{A5605CF7-2B69-49ED-ADE9-CF4BAD773FB2}">
      <dsp:nvSpPr>
        <dsp:cNvPr id="0" name=""/>
        <dsp:cNvSpPr/>
      </dsp:nvSpPr>
      <dsp:spPr>
        <a:xfrm>
          <a:off x="0" y="3329481"/>
          <a:ext cx="9728987" cy="10080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C</a:t>
          </a:r>
          <a:r>
            <a:rPr lang="sq-AL" sz="1800" kern="1200" dirty="0">
              <a:latin typeface="Times New Roman" panose="02020603050405020304" pitchFamily="18" charset="0"/>
              <a:cs typeface="Times New Roman" panose="02020603050405020304" pitchFamily="18" charset="0"/>
            </a:rPr>
            <a:t>ác trường c</a:t>
          </a:r>
          <a:r>
            <a:rPr lang="vi-VN" sz="1800" kern="1200" dirty="0">
              <a:latin typeface="Times New Roman" panose="02020603050405020304" pitchFamily="18" charset="0"/>
              <a:cs typeface="Times New Roman" panose="02020603050405020304" pitchFamily="18" charset="0"/>
            </a:rPr>
            <a:t>ung cấp kịp thời, đầy đủ thông tin về tài liệu tham khảo sử dụng tại trường</a:t>
          </a:r>
          <a:r>
            <a:rPr lang="sq-AL" sz="1800" kern="1200" dirty="0">
              <a:latin typeface="Times New Roman" panose="02020603050405020304" pitchFamily="18" charset="0"/>
              <a:cs typeface="Times New Roman" panose="02020603050405020304" pitchFamily="18" charset="0"/>
            </a:rPr>
            <a:t> theo Thông tư 21</a:t>
          </a:r>
          <a:r>
            <a:rPr lang="vi-VN" sz="1800" kern="1200" dirty="0">
              <a:latin typeface="Times New Roman" panose="02020603050405020304" pitchFamily="18" charset="0"/>
              <a:cs typeface="Times New Roman" panose="02020603050405020304" pitchFamily="18" charset="0"/>
            </a:rPr>
            <a:t> để học sinh và phụ huynh biết. Không ép buộc học sinh phải mua tài liệu tham khảo; phụ huynh, học sinh tự mua sắm theo nhu cầu thực tế. </a:t>
          </a:r>
          <a:endParaRPr lang="en-US" sz="1800" kern="1200" dirty="0">
            <a:latin typeface="Times New Roman" panose="02020603050405020304" pitchFamily="18" charset="0"/>
            <a:cs typeface="Times New Roman" panose="02020603050405020304" pitchFamily="18" charset="0"/>
          </a:endParaRPr>
        </a:p>
      </dsp:txBody>
      <dsp:txXfrm>
        <a:off x="49209" y="3378690"/>
        <a:ext cx="9630569" cy="909639"/>
      </dsp:txXfrm>
    </dsp:sp>
    <dsp:sp modelId="{08865B0A-02EF-4F71-B3FE-BAF1B635ECEF}">
      <dsp:nvSpPr>
        <dsp:cNvPr id="0" name=""/>
        <dsp:cNvSpPr/>
      </dsp:nvSpPr>
      <dsp:spPr>
        <a:xfrm>
          <a:off x="0" y="4348704"/>
          <a:ext cx="9728987" cy="136024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dirty="0">
              <a:latin typeface="Times New Roman" panose="02020603050405020304" pitchFamily="18" charset="0"/>
              <a:cs typeface="Times New Roman" panose="02020603050405020304" pitchFamily="18" charset="0"/>
            </a:rPr>
            <a:t>Phòng GDĐT kiểm tra, rà soát việc sử dụng tài liệu tham khảo cho các môn học trong nhà trường theo Thông tư 21/2014/TT-BGDĐT; chỉ đạo các trường thực hiện nghiêm túc Chỉ thị số 643/CT-BGDĐT ngày 10/ 6/2022 của Bộ GDĐTvề việc sử dụng sách giáo khoa và sách tham khảo trong các cơ sở giáo dục phổ thông và công văn số 2253/SGDĐT-VP ngày 30/6/2022 của Sở GDĐT về việc triển khai thực hiện Chỉ thị số 643/CT-BGDĐT trong quá trình cung ứng SGK hỗ trợ phụ huynh học sinh. </a:t>
          </a:r>
          <a:endParaRPr lang="en-US" sz="1800" kern="1200" dirty="0">
            <a:latin typeface="Times New Roman" panose="02020603050405020304" pitchFamily="18" charset="0"/>
            <a:cs typeface="Times New Roman" panose="02020603050405020304" pitchFamily="18" charset="0"/>
          </a:endParaRPr>
        </a:p>
      </dsp:txBody>
      <dsp:txXfrm>
        <a:off x="66402" y="4415106"/>
        <a:ext cx="9596183" cy="1227443"/>
      </dsp:txXfrm>
    </dsp:sp>
    <dsp:sp modelId="{B4B9EC0C-6CA2-4A5A-A1A9-D0676163ACE7}">
      <dsp:nvSpPr>
        <dsp:cNvPr id="0" name=""/>
        <dsp:cNvSpPr/>
      </dsp:nvSpPr>
      <dsp:spPr>
        <a:xfrm>
          <a:off x="0" y="5762485"/>
          <a:ext cx="9728987" cy="10080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dirty="0">
              <a:latin typeface="Times New Roman" panose="02020603050405020304" pitchFamily="18" charset="0"/>
              <a:cs typeface="Times New Roman" panose="02020603050405020304" pitchFamily="18" charset="0"/>
            </a:rPr>
            <a:t>Từ đó, có định hướng việc lựa chọn, sử dụng tài liệu tham khảo, bổ trợ, phần mềm,... phù hợp, đáp ứng định hướng phát triển năng lực theo định hướng CTGDPT 2018 của Bộ GDĐT đã được Sở GDĐT thẩm </a:t>
          </a:r>
          <a:r>
            <a:rPr lang="vi-VN" sz="1800" kern="1200" dirty="0">
              <a:latin typeface="Times New Roman" panose="02020603050405020304" pitchFamily="18" charset="0"/>
              <a:cs typeface="Times New Roman" panose="02020603050405020304" pitchFamily="18" charset="0"/>
            </a:rPr>
            <a:t>định/đánh giá</a:t>
          </a:r>
          <a:r>
            <a:rPr lang="pt-BR"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49209" y="5811694"/>
        <a:ext cx="9630569" cy="909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5004C-F304-4592-8C6B-D59DC18029A9}">
      <dsp:nvSpPr>
        <dsp:cNvPr id="0" name=""/>
        <dsp:cNvSpPr/>
      </dsp:nvSpPr>
      <dsp:spPr>
        <a:xfrm>
          <a:off x="5778114" y="1303195"/>
          <a:ext cx="3494929" cy="831634"/>
        </a:xfrm>
        <a:custGeom>
          <a:avLst/>
          <a:gdLst/>
          <a:ahLst/>
          <a:cxnLst/>
          <a:rect l="0" t="0" r="0" b="0"/>
          <a:pathLst>
            <a:path>
              <a:moveTo>
                <a:pt x="0" y="0"/>
              </a:moveTo>
              <a:lnTo>
                <a:pt x="0" y="566734"/>
              </a:lnTo>
              <a:lnTo>
                <a:pt x="3494929" y="566734"/>
              </a:lnTo>
              <a:lnTo>
                <a:pt x="3494929" y="831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FD4402-8CE8-457E-9D97-93E94DF9D7C3}">
      <dsp:nvSpPr>
        <dsp:cNvPr id="0" name=""/>
        <dsp:cNvSpPr/>
      </dsp:nvSpPr>
      <dsp:spPr>
        <a:xfrm>
          <a:off x="5732394" y="1303195"/>
          <a:ext cx="91440" cy="831634"/>
        </a:xfrm>
        <a:custGeom>
          <a:avLst/>
          <a:gdLst/>
          <a:ahLst/>
          <a:cxnLst/>
          <a:rect l="0" t="0" r="0" b="0"/>
          <a:pathLst>
            <a:path>
              <a:moveTo>
                <a:pt x="45720" y="0"/>
              </a:moveTo>
              <a:lnTo>
                <a:pt x="45720" y="831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1CCEA-4DC2-4B45-9D21-DC658423E3D6}">
      <dsp:nvSpPr>
        <dsp:cNvPr id="0" name=""/>
        <dsp:cNvSpPr/>
      </dsp:nvSpPr>
      <dsp:spPr>
        <a:xfrm>
          <a:off x="2283184" y="1303195"/>
          <a:ext cx="3494929" cy="831634"/>
        </a:xfrm>
        <a:custGeom>
          <a:avLst/>
          <a:gdLst/>
          <a:ahLst/>
          <a:cxnLst/>
          <a:rect l="0" t="0" r="0" b="0"/>
          <a:pathLst>
            <a:path>
              <a:moveTo>
                <a:pt x="3494929" y="0"/>
              </a:moveTo>
              <a:lnTo>
                <a:pt x="3494929" y="566734"/>
              </a:lnTo>
              <a:lnTo>
                <a:pt x="0" y="566734"/>
              </a:lnTo>
              <a:lnTo>
                <a:pt x="0" y="831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63041-694E-403B-AD7F-FD57E846CFDD}">
      <dsp:nvSpPr>
        <dsp:cNvPr id="0" name=""/>
        <dsp:cNvSpPr/>
      </dsp:nvSpPr>
      <dsp:spPr>
        <a:xfrm>
          <a:off x="2560575" y="4153"/>
          <a:ext cx="6435077" cy="129904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0C892-4285-4B70-9C47-FB61AAE945BF}">
      <dsp:nvSpPr>
        <dsp:cNvPr id="0" name=""/>
        <dsp:cNvSpPr/>
      </dsp:nvSpPr>
      <dsp:spPr>
        <a:xfrm>
          <a:off x="2878296" y="305988"/>
          <a:ext cx="6435077" cy="1299041"/>
        </a:xfrm>
        <a:prstGeom prst="roundRect">
          <a:avLst>
            <a:gd name="adj" fmla="val 10000"/>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2514FC"/>
              </a:solidFill>
              <a:latin typeface="Times New Roman" panose="02020603050405020304" pitchFamily="18" charset="0"/>
              <a:cs typeface="Times New Roman" panose="02020603050405020304" pitchFamily="18" charset="0"/>
            </a:rPr>
            <a:t>Công</a:t>
          </a:r>
          <a:r>
            <a:rPr lang="en-US" sz="3600" b="1" kern="1200" dirty="0">
              <a:solidFill>
                <a:srgbClr val="2514FC"/>
              </a:solidFill>
              <a:latin typeface="Times New Roman" panose="02020603050405020304" pitchFamily="18" charset="0"/>
              <a:cs typeface="Times New Roman" panose="02020603050405020304" pitchFamily="18" charset="0"/>
            </a:rPr>
            <a:t> </a:t>
          </a:r>
          <a:r>
            <a:rPr lang="en-US" sz="3600" b="1" kern="1200" dirty="0" err="1">
              <a:solidFill>
                <a:srgbClr val="2514FC"/>
              </a:solidFill>
              <a:latin typeface="Times New Roman" panose="02020603050405020304" pitchFamily="18" charset="0"/>
              <a:cs typeface="Times New Roman" panose="02020603050405020304" pitchFamily="18" charset="0"/>
            </a:rPr>
            <a:t>tác</a:t>
          </a:r>
          <a:r>
            <a:rPr lang="en-US" sz="3600" b="1" kern="1200" dirty="0">
              <a:solidFill>
                <a:srgbClr val="2514FC"/>
              </a:solidFill>
              <a:latin typeface="Times New Roman" panose="02020603050405020304" pitchFamily="18" charset="0"/>
              <a:cs typeface="Times New Roman" panose="02020603050405020304" pitchFamily="18" charset="0"/>
            </a:rPr>
            <a:t> </a:t>
          </a:r>
          <a:r>
            <a:rPr lang="en-US" sz="3600" b="1" kern="1200" dirty="0" err="1">
              <a:solidFill>
                <a:srgbClr val="2514FC"/>
              </a:solidFill>
              <a:latin typeface="Times New Roman" panose="02020603050405020304" pitchFamily="18" charset="0"/>
              <a:cs typeface="Times New Roman" panose="02020603050405020304" pitchFamily="18" charset="0"/>
            </a:rPr>
            <a:t>chấm</a:t>
          </a:r>
          <a:r>
            <a:rPr lang="en-US" sz="3600" b="1" kern="1200" dirty="0">
              <a:solidFill>
                <a:srgbClr val="2514FC"/>
              </a:solidFill>
              <a:latin typeface="Times New Roman" panose="02020603050405020304" pitchFamily="18" charset="0"/>
              <a:cs typeface="Times New Roman" panose="02020603050405020304" pitchFamily="18" charset="0"/>
            </a:rPr>
            <a:t>, </a:t>
          </a:r>
          <a:r>
            <a:rPr lang="en-US" sz="3600" b="1" kern="1200" dirty="0" err="1">
              <a:solidFill>
                <a:srgbClr val="2514FC"/>
              </a:solidFill>
              <a:latin typeface="Times New Roman" panose="02020603050405020304" pitchFamily="18" charset="0"/>
              <a:cs typeface="Times New Roman" panose="02020603050405020304" pitchFamily="18" charset="0"/>
            </a:rPr>
            <a:t>sửa</a:t>
          </a:r>
          <a:r>
            <a:rPr lang="en-US" sz="3600" b="1" kern="1200" dirty="0">
              <a:solidFill>
                <a:srgbClr val="2514FC"/>
              </a:solidFill>
              <a:latin typeface="Times New Roman" panose="02020603050405020304" pitchFamily="18" charset="0"/>
              <a:cs typeface="Times New Roman" panose="02020603050405020304" pitchFamily="18" charset="0"/>
            </a:rPr>
            <a:t> </a:t>
          </a:r>
          <a:r>
            <a:rPr lang="en-US" sz="3600" b="1" kern="1200" dirty="0" err="1">
              <a:solidFill>
                <a:srgbClr val="2514FC"/>
              </a:solidFill>
              <a:latin typeface="Times New Roman" panose="02020603050405020304" pitchFamily="18" charset="0"/>
              <a:cs typeface="Times New Roman" panose="02020603050405020304" pitchFamily="18" charset="0"/>
            </a:rPr>
            <a:t>bài</a:t>
          </a:r>
          <a:endParaRPr lang="en-US" sz="3600" b="1" kern="1200" dirty="0">
            <a:solidFill>
              <a:srgbClr val="2514FC"/>
            </a:solidFill>
            <a:latin typeface="Times New Roman" panose="02020603050405020304" pitchFamily="18" charset="0"/>
            <a:cs typeface="Times New Roman" panose="02020603050405020304" pitchFamily="18" charset="0"/>
          </a:endParaRPr>
        </a:p>
      </dsp:txBody>
      <dsp:txXfrm>
        <a:off x="2916344" y="344036"/>
        <a:ext cx="6358981" cy="1222945"/>
      </dsp:txXfrm>
    </dsp:sp>
    <dsp:sp modelId="{D40C9BF3-662A-4D75-A862-07EC4C74BF9D}">
      <dsp:nvSpPr>
        <dsp:cNvPr id="0" name=""/>
        <dsp:cNvSpPr/>
      </dsp:nvSpPr>
      <dsp:spPr>
        <a:xfrm>
          <a:off x="853440" y="2134830"/>
          <a:ext cx="2859488" cy="2874044"/>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DD042-658D-43BC-9DD7-C22DE65A5458}">
      <dsp:nvSpPr>
        <dsp:cNvPr id="0" name=""/>
        <dsp:cNvSpPr/>
      </dsp:nvSpPr>
      <dsp:spPr>
        <a:xfrm>
          <a:off x="1171160" y="2436664"/>
          <a:ext cx="2859488" cy="2874044"/>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3333FF"/>
              </a:solidFill>
              <a:latin typeface="Times New Roman" panose="02020603050405020304" pitchFamily="18" charset="0"/>
              <a:cs typeface="Times New Roman" panose="02020603050405020304" pitchFamily="18" charset="0"/>
            </a:rPr>
            <a:t>GV </a:t>
          </a:r>
          <a:r>
            <a:rPr lang="en-US" sz="2800" b="1" kern="1200" dirty="0" err="1">
              <a:solidFill>
                <a:srgbClr val="3333FF"/>
              </a:solidFill>
              <a:latin typeface="Times New Roman" panose="02020603050405020304" pitchFamily="18" charset="0"/>
              <a:cs typeface="Times New Roman" panose="02020603050405020304" pitchFamily="18" charset="0"/>
            </a:rPr>
            <a:t>tổ</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chức</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sửa</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bài</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cho</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a:solidFill>
                <a:srgbClr val="FF0000"/>
              </a:solidFill>
              <a:latin typeface="Times New Roman" panose="02020603050405020304" pitchFamily="18" charset="0"/>
              <a:cs typeface="Times New Roman" panose="02020603050405020304" pitchFamily="18" charset="0"/>
            </a:rPr>
            <a:t>100% HS </a:t>
          </a:r>
          <a:r>
            <a:rPr lang="en-US" sz="2800" b="1" kern="1200" dirty="0" err="1">
              <a:solidFill>
                <a:srgbClr val="3333FF"/>
              </a:solidFill>
              <a:latin typeface="Times New Roman" panose="02020603050405020304" pitchFamily="18" charset="0"/>
              <a:cs typeface="Times New Roman" panose="02020603050405020304" pitchFamily="18" charset="0"/>
            </a:rPr>
            <a:t>trong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lớp</a:t>
          </a:r>
          <a:r>
            <a:rPr lang="en-US" sz="2800" b="1" kern="1200" dirty="0">
              <a:solidFill>
                <a:srgbClr val="3333FF"/>
              </a:solidFill>
              <a:latin typeface="Times New Roman" panose="02020603050405020304" pitchFamily="18" charset="0"/>
              <a:cs typeface="Times New Roman" panose="02020603050405020304" pitchFamily="18" charset="0"/>
            </a:rPr>
            <a:t> ở </a:t>
          </a:r>
          <a:r>
            <a:rPr lang="en-US" sz="2800" b="1" kern="1200" dirty="0" err="1">
              <a:solidFill>
                <a:srgbClr val="3333FF"/>
              </a:solidFill>
              <a:latin typeface="Times New Roman" panose="02020603050405020304" pitchFamily="18" charset="0"/>
              <a:cs typeface="Times New Roman" panose="02020603050405020304" pitchFamily="18" charset="0"/>
            </a:rPr>
            <a:t>từng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môn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học</a:t>
          </a:r>
          <a:r>
            <a:rPr lang="en-US" sz="2800" b="1" kern="1200" dirty="0">
              <a:solidFill>
                <a:srgbClr val="3333FF"/>
              </a:solidFill>
              <a:latin typeface="Times New Roman" panose="02020603050405020304" pitchFamily="18" charset="0"/>
              <a:cs typeface="Times New Roman" panose="02020603050405020304" pitchFamily="18" charset="0"/>
            </a:rPr>
            <a:t>/</a:t>
          </a:r>
          <a:r>
            <a:rPr lang="en-US" sz="2800" b="1" kern="1200" dirty="0" err="1">
              <a:solidFill>
                <a:srgbClr val="3333FF"/>
              </a:solidFill>
              <a:latin typeface="Times New Roman" panose="02020603050405020304" pitchFamily="18" charset="0"/>
              <a:cs typeface="Times New Roman" panose="02020603050405020304" pitchFamily="18" charset="0"/>
            </a:rPr>
            <a:t>hoạt</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động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giáo</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dục</a:t>
          </a:r>
          <a:endParaRPr lang="en-US" sz="2800" b="1" kern="1200" dirty="0">
            <a:solidFill>
              <a:srgbClr val="3333FF"/>
            </a:solidFill>
            <a:latin typeface="Times New Roman" panose="02020603050405020304" pitchFamily="18" charset="0"/>
            <a:cs typeface="Times New Roman" panose="02020603050405020304" pitchFamily="18" charset="0"/>
          </a:endParaRPr>
        </a:p>
      </dsp:txBody>
      <dsp:txXfrm>
        <a:off x="1254912" y="2520416"/>
        <a:ext cx="2691984" cy="2706540"/>
      </dsp:txXfrm>
    </dsp:sp>
    <dsp:sp modelId="{89D2C765-5915-4885-8446-C8B7B377050E}">
      <dsp:nvSpPr>
        <dsp:cNvPr id="0" name=""/>
        <dsp:cNvSpPr/>
      </dsp:nvSpPr>
      <dsp:spPr>
        <a:xfrm>
          <a:off x="4348369" y="2134830"/>
          <a:ext cx="2859488" cy="304558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22ECC-BBBB-4E62-9218-1C833B83AFE7}">
      <dsp:nvSpPr>
        <dsp:cNvPr id="0" name=""/>
        <dsp:cNvSpPr/>
      </dsp:nvSpPr>
      <dsp:spPr>
        <a:xfrm>
          <a:off x="4666090" y="2436664"/>
          <a:ext cx="2859488" cy="3045581"/>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err="1">
              <a:solidFill>
                <a:srgbClr val="3333FF"/>
              </a:solidFill>
              <a:latin typeface="Times New Roman" panose="02020603050405020304" pitchFamily="18" charset="0"/>
              <a:cs typeface="Times New Roman" panose="02020603050405020304" pitchFamily="18" charset="0"/>
            </a:rPr>
            <a:t>Lời</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phê</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nhận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xét</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của</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giáo</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viên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trong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tập</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học</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sinh</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cần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rõ</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ràng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về</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lỗi</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sai</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tránh</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đánh</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giá</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chung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chung</a:t>
          </a:r>
          <a:endParaRPr lang="en-US" sz="2800" b="1" kern="1200" dirty="0">
            <a:solidFill>
              <a:srgbClr val="3333FF"/>
            </a:solidFill>
            <a:latin typeface="Times New Roman" panose="02020603050405020304" pitchFamily="18" charset="0"/>
            <a:cs typeface="Times New Roman" panose="02020603050405020304" pitchFamily="18" charset="0"/>
          </a:endParaRPr>
        </a:p>
      </dsp:txBody>
      <dsp:txXfrm>
        <a:off x="4749842" y="2520416"/>
        <a:ext cx="2691984" cy="2878077"/>
      </dsp:txXfrm>
    </dsp:sp>
    <dsp:sp modelId="{995F6D25-48A0-4D79-AE2D-1F5E1E11B955}">
      <dsp:nvSpPr>
        <dsp:cNvPr id="0" name=""/>
        <dsp:cNvSpPr/>
      </dsp:nvSpPr>
      <dsp:spPr>
        <a:xfrm>
          <a:off x="7843299" y="2134830"/>
          <a:ext cx="2859488" cy="2916297"/>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16412-DA9E-4CAC-8BD6-B1549522177C}">
      <dsp:nvSpPr>
        <dsp:cNvPr id="0" name=""/>
        <dsp:cNvSpPr/>
      </dsp:nvSpPr>
      <dsp:spPr>
        <a:xfrm>
          <a:off x="8161020" y="2436664"/>
          <a:ext cx="2859488" cy="2916297"/>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3333FF"/>
              </a:solidFill>
              <a:latin typeface="Times New Roman" panose="02020603050405020304" pitchFamily="18" charset="0"/>
              <a:cs typeface="Times New Roman" panose="02020603050405020304" pitchFamily="18" charset="0"/>
            </a:rPr>
            <a:t>Tạo</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điều</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kiện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cho</a:t>
          </a:r>
          <a:r>
            <a:rPr lang="en-US" sz="2800" b="1" kern="1200" dirty="0">
              <a:solidFill>
                <a:srgbClr val="3333FF"/>
              </a:solidFill>
              <a:latin typeface="Times New Roman" panose="02020603050405020304" pitchFamily="18" charset="0"/>
              <a:cs typeface="Times New Roman" panose="02020603050405020304" pitchFamily="18" charset="0"/>
            </a:rPr>
            <a:t> HS </a:t>
          </a:r>
          <a:r>
            <a:rPr lang="en-US" sz="2800" b="1" kern="1200" dirty="0" err="1">
              <a:solidFill>
                <a:srgbClr val="3333FF"/>
              </a:solidFill>
              <a:latin typeface="Times New Roman" panose="02020603050405020304" pitchFamily="18" charset="0"/>
              <a:cs typeface="Times New Roman" panose="02020603050405020304" pitchFamily="18" charset="0"/>
            </a:rPr>
            <a:t>tham</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gia</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tự</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đánh</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giá</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và</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đánh</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giá</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đồng</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đẳng</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a:solidFill>
                <a:srgbClr val="3333FF"/>
              </a:solidFill>
              <a:latin typeface="Times New Roman" panose="02020603050405020304" pitchFamily="18" charset="0"/>
              <a:cs typeface="Times New Roman" panose="02020603050405020304" pitchFamily="18" charset="0"/>
            </a:rPr>
            <a:t>bạn </a:t>
          </a:r>
          <a:r>
            <a:rPr lang="en-US" sz="2800" b="1" kern="1200" dirty="0" err="1">
              <a:solidFill>
                <a:srgbClr val="3333FF"/>
              </a:solidFill>
              <a:latin typeface="Times New Roman" panose="02020603050405020304" pitchFamily="18" charset="0"/>
              <a:cs typeface="Times New Roman" panose="02020603050405020304" pitchFamily="18" charset="0"/>
            </a:rPr>
            <a:t>cùng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lớp</a:t>
          </a:r>
          <a:r>
            <a:rPr lang="en-US" sz="2800" b="1" kern="1200" dirty="0">
              <a:solidFill>
                <a:srgbClr val="3333FF"/>
              </a:solidFill>
              <a:latin typeface="Times New Roman" panose="02020603050405020304" pitchFamily="18" charset="0"/>
              <a:cs typeface="Times New Roman" panose="02020603050405020304" pitchFamily="18" charset="0"/>
            </a:rPr>
            <a:t>.</a:t>
          </a:r>
        </a:p>
      </dsp:txBody>
      <dsp:txXfrm>
        <a:off x="8244772" y="2520416"/>
        <a:ext cx="2691984" cy="2748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36DE9-8609-4983-B356-C48EF50F28B4}">
      <dsp:nvSpPr>
        <dsp:cNvPr id="0" name=""/>
        <dsp:cNvSpPr/>
      </dsp:nvSpPr>
      <dsp:spPr>
        <a:xfrm>
          <a:off x="5339722" y="1422591"/>
          <a:ext cx="3304008" cy="650145"/>
        </a:xfrm>
        <a:custGeom>
          <a:avLst/>
          <a:gdLst/>
          <a:ahLst/>
          <a:cxnLst/>
          <a:rect l="0" t="0" r="0" b="0"/>
          <a:pathLst>
            <a:path>
              <a:moveTo>
                <a:pt x="0" y="0"/>
              </a:moveTo>
              <a:lnTo>
                <a:pt x="0" y="443054"/>
              </a:lnTo>
              <a:lnTo>
                <a:pt x="3304008" y="443054"/>
              </a:lnTo>
              <a:lnTo>
                <a:pt x="3304008" y="65014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51D5FA-12CE-487F-8DA5-0A87E4CF2DF2}">
      <dsp:nvSpPr>
        <dsp:cNvPr id="0" name=""/>
        <dsp:cNvSpPr/>
      </dsp:nvSpPr>
      <dsp:spPr>
        <a:xfrm>
          <a:off x="5339722" y="1422591"/>
          <a:ext cx="304402" cy="650145"/>
        </a:xfrm>
        <a:custGeom>
          <a:avLst/>
          <a:gdLst/>
          <a:ahLst/>
          <a:cxnLst/>
          <a:rect l="0" t="0" r="0" b="0"/>
          <a:pathLst>
            <a:path>
              <a:moveTo>
                <a:pt x="0" y="0"/>
              </a:moveTo>
              <a:lnTo>
                <a:pt x="0" y="443054"/>
              </a:lnTo>
              <a:lnTo>
                <a:pt x="304402" y="443054"/>
              </a:lnTo>
              <a:lnTo>
                <a:pt x="304402" y="65014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8A5EB2-48FE-40FF-A39C-D22FF50DEBA0}">
      <dsp:nvSpPr>
        <dsp:cNvPr id="0" name=""/>
        <dsp:cNvSpPr/>
      </dsp:nvSpPr>
      <dsp:spPr>
        <a:xfrm>
          <a:off x="2325182" y="1422591"/>
          <a:ext cx="3014539" cy="650145"/>
        </a:xfrm>
        <a:custGeom>
          <a:avLst/>
          <a:gdLst/>
          <a:ahLst/>
          <a:cxnLst/>
          <a:rect l="0" t="0" r="0" b="0"/>
          <a:pathLst>
            <a:path>
              <a:moveTo>
                <a:pt x="3014539" y="0"/>
              </a:moveTo>
              <a:lnTo>
                <a:pt x="3014539" y="443054"/>
              </a:lnTo>
              <a:lnTo>
                <a:pt x="0" y="443054"/>
              </a:lnTo>
              <a:lnTo>
                <a:pt x="0" y="65014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9D93D5-38FB-4D8E-A7EF-E750FC9BF1D9}">
      <dsp:nvSpPr>
        <dsp:cNvPr id="0" name=""/>
        <dsp:cNvSpPr/>
      </dsp:nvSpPr>
      <dsp:spPr>
        <a:xfrm>
          <a:off x="4221994" y="3077"/>
          <a:ext cx="2235456" cy="14195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D9FA2B-EF5E-4B1C-8CA2-E61961B14771}">
      <dsp:nvSpPr>
        <dsp:cNvPr id="0" name=""/>
        <dsp:cNvSpPr/>
      </dsp:nvSpPr>
      <dsp:spPr>
        <a:xfrm>
          <a:off x="4470378" y="239041"/>
          <a:ext cx="2235456" cy="14195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kern="1200" dirty="0">
              <a:solidFill>
                <a:srgbClr val="FF0000"/>
              </a:solidFill>
              <a:latin typeface="Times New Roman" panose="02020603050405020304" pitchFamily="18" charset="0"/>
              <a:cs typeface="Times New Roman" panose="02020603050405020304" pitchFamily="18" charset="0"/>
            </a:rPr>
            <a:t>- Tổ chức </a:t>
          </a:r>
          <a:endParaRPr lang="en-US" sz="1800" kern="1200" dirty="0">
            <a:solidFill>
              <a:srgbClr val="FF0000"/>
            </a:solidFill>
            <a:latin typeface="Times New Roman" panose="02020603050405020304" pitchFamily="18" charset="0"/>
            <a:cs typeface="Times New Roman" panose="02020603050405020304" pitchFamily="18" charset="0"/>
          </a:endParaRPr>
        </a:p>
      </dsp:txBody>
      <dsp:txXfrm>
        <a:off x="4511954" y="280617"/>
        <a:ext cx="2152304" cy="1336362"/>
      </dsp:txXfrm>
    </dsp:sp>
    <dsp:sp modelId="{A329507E-CB17-4607-A626-DA58BB434C76}">
      <dsp:nvSpPr>
        <dsp:cNvPr id="0" name=""/>
        <dsp:cNvSpPr/>
      </dsp:nvSpPr>
      <dsp:spPr>
        <a:xfrm>
          <a:off x="776827" y="2072736"/>
          <a:ext cx="3096710" cy="34324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9C8D0-3649-48B3-8487-8EE458065726}">
      <dsp:nvSpPr>
        <dsp:cNvPr id="0" name=""/>
        <dsp:cNvSpPr/>
      </dsp:nvSpPr>
      <dsp:spPr>
        <a:xfrm>
          <a:off x="1025211" y="2308701"/>
          <a:ext cx="3096710" cy="343247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kern="1200" dirty="0">
              <a:latin typeface="Times New Roman" panose="02020603050405020304" pitchFamily="18" charset="0"/>
              <a:cs typeface="Times New Roman" panose="02020603050405020304" pitchFamily="18" charset="0"/>
            </a:rPr>
            <a:t>Hội thi </a:t>
          </a:r>
          <a:r>
            <a:rPr lang="en-US" sz="2400" b="1" i="1" kern="1200" dirty="0" err="1">
              <a:latin typeface="Times New Roman" panose="02020603050405020304" pitchFamily="18" charset="0"/>
              <a:cs typeface="Times New Roman" panose="02020603050405020304" pitchFamily="18" charset="0"/>
            </a:rPr>
            <a:t>Tài</a:t>
          </a:r>
          <a:r>
            <a:rPr lang="en-US" sz="2400" b="1" i="1" kern="1200" dirty="0">
              <a:latin typeface="Times New Roman" panose="02020603050405020304" pitchFamily="18" charset="0"/>
              <a:cs typeface="Times New Roman" panose="02020603050405020304" pitchFamily="18" charset="0"/>
            </a:rPr>
            <a:t> </a:t>
          </a:r>
          <a:r>
            <a:rPr lang="en-US" sz="2400" b="1" i="1" kern="1200" dirty="0" err="1">
              <a:latin typeface="Times New Roman" panose="02020603050405020304" pitchFamily="18" charset="0"/>
              <a:cs typeface="Times New Roman" panose="02020603050405020304" pitchFamily="18" charset="0"/>
            </a:rPr>
            <a:t>năng</a:t>
          </a:r>
          <a:r>
            <a:rPr lang="en-US" sz="2400" b="1" i="1" kern="1200" dirty="0">
              <a:latin typeface="Times New Roman" panose="02020603050405020304" pitchFamily="18" charset="0"/>
              <a:cs typeface="Times New Roman" panose="02020603050405020304" pitchFamily="18" charset="0"/>
            </a:rPr>
            <a:t> tin </a:t>
          </a:r>
          <a:r>
            <a:rPr lang="en-US" sz="2400" b="1" i="1" kern="1200" dirty="0" err="1">
              <a:latin typeface="Times New Roman" panose="02020603050405020304" pitchFamily="18" charset="0"/>
              <a:cs typeface="Times New Roman" panose="02020603050405020304" pitchFamily="18" charset="0"/>
            </a:rPr>
            <a:t>học</a:t>
          </a:r>
          <a:r>
            <a:rPr lang="en-US" sz="2400" b="1" i="1" kern="1200" dirty="0">
              <a:latin typeface="Times New Roman" panose="02020603050405020304" pitchFamily="18" charset="0"/>
              <a:cs typeface="Times New Roman" panose="02020603050405020304" pitchFamily="18" charset="0"/>
            </a:rPr>
            <a:t> </a:t>
          </a:r>
          <a:r>
            <a:rPr lang="en-US" sz="2400" b="1" i="1" kern="1200" dirty="0" err="1">
              <a:latin typeface="Times New Roman" panose="02020603050405020304" pitchFamily="18" charset="0"/>
              <a:cs typeface="Times New Roman" panose="02020603050405020304" pitchFamily="18" charset="0"/>
            </a:rPr>
            <a:t>cấp</a:t>
          </a:r>
          <a:r>
            <a:rPr lang="en-US" sz="2400" b="1" i="1" kern="1200" dirty="0">
              <a:latin typeface="Times New Roman" panose="02020603050405020304" pitchFamily="18" charset="0"/>
              <a:cs typeface="Times New Roman" panose="02020603050405020304" pitchFamily="18" charset="0"/>
            </a:rPr>
            <a:t> </a:t>
          </a:r>
          <a:r>
            <a:rPr lang="en-US" sz="2400" b="1" i="1" kern="1200" dirty="0" err="1">
              <a:latin typeface="Times New Roman" panose="02020603050405020304" pitchFamily="18" charset="0"/>
              <a:cs typeface="Times New Roman" panose="02020603050405020304" pitchFamily="18" charset="0"/>
            </a:rPr>
            <a:t>thành</a:t>
          </a:r>
          <a:r>
            <a:rPr lang="en-US" sz="2400" b="1" i="1" kern="1200" dirty="0">
              <a:latin typeface="Times New Roman" panose="02020603050405020304" pitchFamily="18" charset="0"/>
              <a:cs typeface="Times New Roman" panose="02020603050405020304" pitchFamily="18" charset="0"/>
            </a:rPr>
            <a:t> </a:t>
          </a:r>
          <a:r>
            <a:rPr lang="en-US" sz="2400" b="1" i="1" kern="1200" dirty="0" err="1">
              <a:latin typeface="Times New Roman" panose="02020603050405020304" pitchFamily="18" charset="0"/>
              <a:cs typeface="Times New Roman" panose="02020603050405020304" pitchFamily="18" charset="0"/>
            </a:rPr>
            <a:t>phố</a:t>
          </a:r>
          <a:r>
            <a:rPr lang="en-US" sz="2400" b="1" i="1" kern="1200" dirty="0">
              <a:latin typeface="Times New Roman" panose="02020603050405020304" pitchFamily="18" charset="0"/>
              <a:cs typeface="Times New Roman" panose="02020603050405020304" pitchFamily="18" charset="0"/>
            </a:rPr>
            <a:t> </a:t>
          </a:r>
          <a:r>
            <a:rPr lang="en-US" sz="2400" b="1" i="1" kern="1200" dirty="0" err="1">
              <a:latin typeface="Times New Roman" panose="02020603050405020304" pitchFamily="18" charset="0"/>
              <a:cs typeface="Times New Roman" panose="02020603050405020304" pitchFamily="18" charset="0"/>
            </a:rPr>
            <a:t>lần</a:t>
          </a:r>
          <a:r>
            <a:rPr lang="en-US" sz="2400" b="1" i="1" kern="1200" dirty="0">
              <a:latin typeface="Times New Roman" panose="02020603050405020304" pitchFamily="18" charset="0"/>
              <a:cs typeface="Times New Roman" panose="02020603050405020304" pitchFamily="18" charset="0"/>
            </a:rPr>
            <a:t> </a:t>
          </a:r>
          <a:r>
            <a:rPr lang="en-US" sz="2400" b="1" i="1" kern="1200" dirty="0" err="1">
              <a:latin typeface="Times New Roman" panose="02020603050405020304" pitchFamily="18" charset="0"/>
              <a:cs typeface="Times New Roman" panose="02020603050405020304" pitchFamily="18" charset="0"/>
            </a:rPr>
            <a:t>thứ</a:t>
          </a:r>
          <a:r>
            <a:rPr lang="en-US" sz="2400" b="1" i="1" kern="1200" dirty="0">
              <a:latin typeface="Times New Roman" panose="02020603050405020304" pitchFamily="18" charset="0"/>
              <a:cs typeface="Times New Roman" panose="02020603050405020304" pitchFamily="18" charset="0"/>
            </a:rPr>
            <a:t> 10</a:t>
          </a:r>
          <a:endParaRPr lang="en-US" sz="2400" b="1" kern="1200" dirty="0">
            <a:latin typeface="Times New Roman" panose="02020603050405020304" pitchFamily="18" charset="0"/>
            <a:cs typeface="Times New Roman" panose="02020603050405020304" pitchFamily="18" charset="0"/>
          </a:endParaRPr>
        </a:p>
      </dsp:txBody>
      <dsp:txXfrm>
        <a:off x="1115911" y="2399401"/>
        <a:ext cx="2915310" cy="3251071"/>
      </dsp:txXfrm>
    </dsp:sp>
    <dsp:sp modelId="{807C36CD-3E63-45CF-924E-CF91B64337B5}">
      <dsp:nvSpPr>
        <dsp:cNvPr id="0" name=""/>
        <dsp:cNvSpPr/>
      </dsp:nvSpPr>
      <dsp:spPr>
        <a:xfrm>
          <a:off x="4385238" y="2072736"/>
          <a:ext cx="2517771" cy="33336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F60CA-406C-4645-BA52-1D8C35128222}">
      <dsp:nvSpPr>
        <dsp:cNvPr id="0" name=""/>
        <dsp:cNvSpPr/>
      </dsp:nvSpPr>
      <dsp:spPr>
        <a:xfrm>
          <a:off x="4633622" y="2308701"/>
          <a:ext cx="2517771" cy="333363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b="1" i="1" kern="1200" dirty="0">
              <a:latin typeface="+mj-lt"/>
              <a:cs typeface="Times New Roman" panose="02020603050405020304" pitchFamily="18" charset="0"/>
            </a:rPr>
            <a:t>Ngày hội “</a:t>
          </a:r>
          <a:r>
            <a:rPr lang="vi-VN" sz="2500" b="1" i="1" kern="1200" dirty="0">
              <a:latin typeface="+mj-lt"/>
            </a:rPr>
            <a:t>Em yêu Tiếng Việt</a:t>
          </a:r>
          <a:r>
            <a:rPr lang="vi-VN" sz="2500" b="1" i="1" kern="1200" dirty="0">
              <a:latin typeface="+mj-lt"/>
              <a:cs typeface="Times New Roman" panose="02020603050405020304" pitchFamily="18" charset="0"/>
            </a:rPr>
            <a:t>”</a:t>
          </a:r>
          <a:endParaRPr lang="en-US" sz="2500" b="1" kern="1200" dirty="0">
            <a:latin typeface="+mj-lt"/>
            <a:cs typeface="Times New Roman" panose="02020603050405020304" pitchFamily="18" charset="0"/>
          </a:endParaRPr>
        </a:p>
      </dsp:txBody>
      <dsp:txXfrm>
        <a:off x="4707365" y="2382444"/>
        <a:ext cx="2370285" cy="3186144"/>
      </dsp:txXfrm>
    </dsp:sp>
    <dsp:sp modelId="{97592624-AABA-413C-9A5E-D10F2D9E9168}">
      <dsp:nvSpPr>
        <dsp:cNvPr id="0" name=""/>
        <dsp:cNvSpPr/>
      </dsp:nvSpPr>
      <dsp:spPr>
        <a:xfrm>
          <a:off x="7384845" y="2072736"/>
          <a:ext cx="2517771" cy="33336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58D6CF-392B-42CB-A8EA-A22B0A993BC5}">
      <dsp:nvSpPr>
        <dsp:cNvPr id="0" name=""/>
        <dsp:cNvSpPr/>
      </dsp:nvSpPr>
      <dsp:spPr>
        <a:xfrm>
          <a:off x="7633229" y="2308701"/>
          <a:ext cx="2517771" cy="333363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i="1" kern="1200" dirty="0">
              <a:latin typeface="Times New Roman" panose="02020603050405020304" pitchFamily="18" charset="0"/>
              <a:cs typeface="Times New Roman" panose="02020603050405020304" pitchFamily="18" charset="0"/>
            </a:rPr>
            <a:t>Giải Lê Quý Đôn trên Ấn phẩm Nhi Đồng.</a:t>
          </a:r>
          <a:endParaRPr lang="en-US" sz="2400" b="1" kern="1200" dirty="0">
            <a:latin typeface="Times New Roman" panose="02020603050405020304" pitchFamily="18" charset="0"/>
            <a:cs typeface="Times New Roman" panose="02020603050405020304" pitchFamily="18" charset="0"/>
          </a:endParaRPr>
        </a:p>
      </dsp:txBody>
      <dsp:txXfrm>
        <a:off x="7706972" y="2382444"/>
        <a:ext cx="2370285" cy="31861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154BD-33ED-40F6-863D-D727CE4F229F}" type="datetimeFigureOut">
              <a:rPr lang="vi-VN" smtClean="0"/>
              <a:t>06/08/2024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45D17-F60D-4F75-85B6-ACC743011873}" type="slidenum">
              <a:rPr lang="vi-VN" smtClean="0"/>
              <a:t>‹#›</a:t>
            </a:fld>
            <a:endParaRPr lang="vi-VN"/>
          </a:p>
        </p:txBody>
      </p:sp>
    </p:spTree>
    <p:extLst>
      <p:ext uri="{BB962C8B-B14F-4D97-AF65-F5344CB8AC3E}">
        <p14:creationId xmlns:p14="http://schemas.microsoft.com/office/powerpoint/2010/main" val="393979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B245D17-F60D-4F75-85B6-ACC743011873}" type="slidenum">
              <a:rPr lang="vi-VN" smtClean="0"/>
              <a:t>2</a:t>
            </a:fld>
            <a:endParaRPr lang="vi-VN"/>
          </a:p>
        </p:txBody>
      </p:sp>
    </p:spTree>
    <p:extLst>
      <p:ext uri="{BB962C8B-B14F-4D97-AF65-F5344CB8AC3E}">
        <p14:creationId xmlns:p14="http://schemas.microsoft.com/office/powerpoint/2010/main" val="89215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B245D17-F60D-4F75-85B6-ACC743011873}" type="slidenum">
              <a:rPr lang="vi-VN" smtClean="0"/>
              <a:t>3</a:t>
            </a:fld>
            <a:endParaRPr lang="vi-VN"/>
          </a:p>
        </p:txBody>
      </p:sp>
    </p:spTree>
    <p:extLst>
      <p:ext uri="{BB962C8B-B14F-4D97-AF65-F5344CB8AC3E}">
        <p14:creationId xmlns:p14="http://schemas.microsoft.com/office/powerpoint/2010/main" val="372109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B245D17-F60D-4F75-85B6-ACC743011873}" type="slidenum">
              <a:rPr lang="vi-VN" smtClean="0"/>
              <a:t>4</a:t>
            </a:fld>
            <a:endParaRPr lang="vi-VN"/>
          </a:p>
        </p:txBody>
      </p:sp>
    </p:spTree>
    <p:extLst>
      <p:ext uri="{BB962C8B-B14F-4D97-AF65-F5344CB8AC3E}">
        <p14:creationId xmlns:p14="http://schemas.microsoft.com/office/powerpoint/2010/main" val="136675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445EF34-54E1-4CD6-9F15-1DF058221462}" type="slidenum">
              <a:rPr lang="vi-VN" smtClean="0"/>
              <a:t>23</a:t>
            </a:fld>
            <a:endParaRPr lang="vi-VN"/>
          </a:p>
        </p:txBody>
      </p:sp>
    </p:spTree>
    <p:extLst>
      <p:ext uri="{BB962C8B-B14F-4D97-AF65-F5344CB8AC3E}">
        <p14:creationId xmlns:p14="http://schemas.microsoft.com/office/powerpoint/2010/main" val="323276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445EF34-54E1-4CD6-9F15-1DF058221462}" type="slidenum">
              <a:rPr lang="vi-VN" smtClean="0"/>
              <a:t>24</a:t>
            </a:fld>
            <a:endParaRPr lang="vi-VN"/>
          </a:p>
        </p:txBody>
      </p:sp>
    </p:spTree>
    <p:extLst>
      <p:ext uri="{BB962C8B-B14F-4D97-AF65-F5344CB8AC3E}">
        <p14:creationId xmlns:p14="http://schemas.microsoft.com/office/powerpoint/2010/main" val="323276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1D8C47FB-7DE1-4FFB-B8F9-BA430F0A6FF1}" type="slidenum">
              <a:rPr lang="en-US" smtClean="0"/>
              <a:t>27</a:t>
            </a:fld>
            <a:endParaRPr lang="en-US"/>
          </a:p>
        </p:txBody>
      </p:sp>
    </p:spTree>
    <p:extLst>
      <p:ext uri="{BB962C8B-B14F-4D97-AF65-F5344CB8AC3E}">
        <p14:creationId xmlns:p14="http://schemas.microsoft.com/office/powerpoint/2010/main" val="374994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2A7881-3528-48AB-A2A1-85E6DADF3F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69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5EF34-54E1-4CD6-9F15-1DF05822146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317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2AFD0-820E-431D-879E-65EE17F72B82}" type="datetimeFigureOut">
              <a:rPr lang="vi-VN" smtClean="0"/>
              <a:t>06/08/2024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100507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2AFD0-820E-431D-879E-65EE17F72B82}" type="datetimeFigureOut">
              <a:rPr lang="vi-VN" smtClean="0"/>
              <a:t>06/08/2024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41812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2AFD0-820E-431D-879E-65EE17F72B82}" type="datetimeFigureOut">
              <a:rPr lang="vi-VN" smtClean="0"/>
              <a:t>06/08/2024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151373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73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51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2AFD0-820E-431D-879E-65EE17F72B82}" type="datetimeFigureOut">
              <a:rPr lang="vi-VN" smtClean="0"/>
              <a:t>06/08/2024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424177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2AFD0-820E-431D-879E-65EE17F72B82}" type="datetimeFigureOut">
              <a:rPr lang="vi-VN" smtClean="0"/>
              <a:t>06/08/2024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365976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F2AFD0-820E-431D-879E-65EE17F72B82}" type="datetimeFigureOut">
              <a:rPr lang="vi-VN" smtClean="0"/>
              <a:t>06/08/2024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171477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2AFD0-820E-431D-879E-65EE17F72B82}" type="datetimeFigureOut">
              <a:rPr lang="vi-VN" smtClean="0"/>
              <a:t>06/08/2024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96240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F2AFD0-820E-431D-879E-65EE17F72B82}" type="datetimeFigureOut">
              <a:rPr lang="vi-VN" smtClean="0"/>
              <a:t>06/08/2024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292561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2AFD0-820E-431D-879E-65EE17F72B82}" type="datetimeFigureOut">
              <a:rPr lang="vi-VN" smtClean="0"/>
              <a:t>06/08/2024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239226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2AFD0-820E-431D-879E-65EE17F72B82}" type="datetimeFigureOut">
              <a:rPr lang="vi-VN" smtClean="0"/>
              <a:t>06/08/2024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144076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2AFD0-820E-431D-879E-65EE17F72B82}" type="datetimeFigureOut">
              <a:rPr lang="vi-VN" smtClean="0"/>
              <a:t>06/08/2024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25750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2AFD0-820E-431D-879E-65EE17F72B82}" type="datetimeFigureOut">
              <a:rPr lang="vi-VN" smtClean="0"/>
              <a:t>06/08/2024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81F3E-B16F-4FCD-84E7-85DB4D98D161}" type="slidenum">
              <a:rPr lang="vi-VN" smtClean="0"/>
              <a:t>‹#›</a:t>
            </a:fld>
            <a:endParaRPr lang="vi-VN"/>
          </a:p>
        </p:txBody>
      </p:sp>
    </p:spTree>
    <p:extLst>
      <p:ext uri="{BB962C8B-B14F-4D97-AF65-F5344CB8AC3E}">
        <p14:creationId xmlns:p14="http://schemas.microsoft.com/office/powerpoint/2010/main" val="3738493820"/>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datafiles.chinhphu.vn/cpp/files/vbpq/2023/11/20-bgd.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a:extLst>
              <a:ext uri="{FF2B5EF4-FFF2-40B4-BE49-F238E27FC236}">
                <a16:creationId xmlns:a16="http://schemas.microsoft.com/office/drawing/2014/main" id="{BE21AAA3-3214-4407-896F-D302BAB3A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7" y="-10156"/>
            <a:ext cx="120697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536B7F7-541B-4EAF-82C8-47A492CE9B3D}"/>
              </a:ext>
            </a:extLst>
          </p:cNvPr>
          <p:cNvSpPr txBox="1"/>
          <p:nvPr/>
        </p:nvSpPr>
        <p:spPr>
          <a:xfrm>
            <a:off x="2322065" y="5111910"/>
            <a:ext cx="7614585" cy="461665"/>
          </a:xfrm>
          <a:prstGeom prst="rect">
            <a:avLst/>
          </a:prstGeom>
          <a:noFill/>
        </p:spPr>
        <p:txBody>
          <a:bodyPr wrap="none">
            <a:spAutoFit/>
          </a:bodyPr>
          <a:lstStyle/>
          <a:p>
            <a:pPr algn="ctr" eaLnBrk="1" fontAlgn="auto" hangingPunct="1">
              <a:spcBef>
                <a:spcPts val="0"/>
              </a:spcBef>
              <a:spcAft>
                <a:spcPts val="0"/>
              </a:spcAft>
              <a:defRPr/>
            </a:pPr>
            <a:r>
              <a:rPr lang="en-US" sz="2400" b="1" i="1" dirty="0">
                <a:solidFill>
                  <a:srgbClr val="0432FF"/>
                </a:solidFill>
                <a:latin typeface="Arial" panose="020B0604020202020204" pitchFamily="34" charset="0"/>
                <a:cs typeface="+mn-cs"/>
              </a:rPr>
              <a:t>Thành </a:t>
            </a:r>
            <a:r>
              <a:rPr lang="en-US" sz="2400" b="1" i="1" dirty="0" err="1">
                <a:solidFill>
                  <a:srgbClr val="0432FF"/>
                </a:solidFill>
                <a:latin typeface="Arial" panose="020B0604020202020204" pitchFamily="34" charset="0"/>
                <a:cs typeface="+mn-cs"/>
              </a:rPr>
              <a:t>phố</a:t>
            </a:r>
            <a:r>
              <a:rPr lang="en-US" sz="2400" b="1" i="1" dirty="0">
                <a:solidFill>
                  <a:srgbClr val="0432FF"/>
                </a:solidFill>
                <a:latin typeface="Arial" panose="020B0604020202020204" pitchFamily="34" charset="0"/>
                <a:cs typeface="+mn-cs"/>
              </a:rPr>
              <a:t> Hồ Chí Minh, </a:t>
            </a:r>
            <a:r>
              <a:rPr lang="en-US" sz="2400" b="1" i="1" dirty="0" err="1">
                <a:solidFill>
                  <a:srgbClr val="0432FF"/>
                </a:solidFill>
                <a:latin typeface="Arial" panose="020B0604020202020204" pitchFamily="34" charset="0"/>
                <a:cs typeface="+mn-cs"/>
              </a:rPr>
              <a:t>ngày</a:t>
            </a:r>
            <a:r>
              <a:rPr lang="en-US" sz="2400" b="1" i="1" dirty="0">
                <a:solidFill>
                  <a:srgbClr val="0432FF"/>
                </a:solidFill>
                <a:latin typeface="Arial" panose="020B0604020202020204" pitchFamily="34" charset="0"/>
                <a:cs typeface="+mn-cs"/>
              </a:rPr>
              <a:t> </a:t>
            </a:r>
            <a:r>
              <a:rPr lang="en-US" sz="2400" b="1" i="1" dirty="0">
                <a:solidFill>
                  <a:srgbClr val="0432FF"/>
                </a:solidFill>
                <a:latin typeface="Arial" panose="020B0604020202020204" pitchFamily="34" charset="0"/>
              </a:rPr>
              <a:t>06</a:t>
            </a:r>
            <a:r>
              <a:rPr lang="en-US" sz="2400" b="1" i="1" dirty="0">
                <a:solidFill>
                  <a:srgbClr val="0432FF"/>
                </a:solidFill>
                <a:latin typeface="Arial" panose="020B0604020202020204" pitchFamily="34" charset="0"/>
                <a:cs typeface="+mn-cs"/>
              </a:rPr>
              <a:t> </a:t>
            </a:r>
            <a:r>
              <a:rPr lang="en-US" sz="2400" b="1" i="1" dirty="0" err="1">
                <a:solidFill>
                  <a:srgbClr val="0432FF"/>
                </a:solidFill>
                <a:latin typeface="Arial" panose="020B0604020202020204" pitchFamily="34" charset="0"/>
                <a:cs typeface="+mn-cs"/>
              </a:rPr>
              <a:t>tháng</a:t>
            </a:r>
            <a:r>
              <a:rPr lang="en-US" sz="2400" b="1" i="1" dirty="0">
                <a:solidFill>
                  <a:srgbClr val="0432FF"/>
                </a:solidFill>
                <a:latin typeface="Arial" panose="020B0604020202020204" pitchFamily="34" charset="0"/>
                <a:cs typeface="+mn-cs"/>
              </a:rPr>
              <a:t> 8 </a:t>
            </a:r>
            <a:r>
              <a:rPr lang="en-US" sz="2400" b="1" i="1" dirty="0" err="1">
                <a:solidFill>
                  <a:srgbClr val="0432FF"/>
                </a:solidFill>
                <a:latin typeface="Arial" panose="020B0604020202020204" pitchFamily="34" charset="0"/>
                <a:cs typeface="+mn-cs"/>
              </a:rPr>
              <a:t>năm</a:t>
            </a:r>
            <a:r>
              <a:rPr lang="en-US" sz="2400" b="1" i="1" dirty="0">
                <a:solidFill>
                  <a:srgbClr val="0432FF"/>
                </a:solidFill>
                <a:latin typeface="Arial" panose="020B0604020202020204" pitchFamily="34" charset="0"/>
                <a:cs typeface="+mn-cs"/>
              </a:rPr>
              <a:t> 2024</a:t>
            </a:r>
            <a:endParaRPr lang="vi-VN" sz="2400" b="1" i="1" dirty="0">
              <a:solidFill>
                <a:srgbClr val="0432FF"/>
              </a:solidFill>
              <a:latin typeface="Arial" panose="020B0604020202020204" pitchFamily="34" charset="0"/>
              <a:cs typeface="+mn-cs"/>
            </a:endParaRPr>
          </a:p>
        </p:txBody>
      </p:sp>
      <p:pic>
        <p:nvPicPr>
          <p:cNvPr id="10247" name="Picture 18">
            <a:extLst>
              <a:ext uri="{FF2B5EF4-FFF2-40B4-BE49-F238E27FC236}">
                <a16:creationId xmlns:a16="http://schemas.microsoft.com/office/drawing/2014/main" id="{8C8B2B06-BC57-497B-A678-7FA23367B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525" y="5734050"/>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0DA4A56-1B9B-4F86-9630-107C8B39F262}"/>
              </a:ext>
            </a:extLst>
          </p:cNvPr>
          <p:cNvSpPr txBox="1"/>
          <p:nvPr/>
        </p:nvSpPr>
        <p:spPr>
          <a:xfrm>
            <a:off x="279381" y="1987135"/>
            <a:ext cx="10948280" cy="2312171"/>
          </a:xfrm>
          <a:prstGeom prst="rect">
            <a:avLst/>
          </a:prstGeom>
          <a:noFill/>
        </p:spPr>
        <p:txBody>
          <a:bodyPr wrap="square" rtlCol="0">
            <a:spAutoFit/>
          </a:bodyPr>
          <a:lstStyle/>
          <a:p>
            <a:pPr marL="0" marR="0" algn="ctr">
              <a:lnSpc>
                <a:spcPct val="115000"/>
              </a:lnSpc>
              <a:spcBef>
                <a:spcPts val="0"/>
              </a:spcBef>
              <a:spcAft>
                <a:spcPts val="0"/>
              </a:spcAft>
            </a:pP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 TÁC TỔ CHỨC</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 QUẢN LÍ CÁC HOẠT ĐỘNG </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 DỤC TRONG </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 TRƯỜNG ĐỂ THỰC HIỆN CHƯƠNG TRÌNH GIÁO DỤC PHỔ THÔNG 2018  </a:t>
            </a:r>
          </a:p>
          <a:p>
            <a:pPr marL="0" marR="0" algn="ctr">
              <a:lnSpc>
                <a:spcPct val="115000"/>
              </a:lnSpc>
              <a:spcBef>
                <a:spcPts val="0"/>
              </a:spcBef>
              <a:spcAft>
                <a:spcPts val="0"/>
              </a:spcAft>
            </a:pP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TIỂU HỌC</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8DC1122-5A61-4899-B615-C58014954F8C}"/>
              </a:ext>
            </a:extLst>
          </p:cNvPr>
          <p:cNvSpPr txBox="1"/>
          <p:nvPr/>
        </p:nvSpPr>
        <p:spPr>
          <a:xfrm>
            <a:off x="2471220" y="47236"/>
            <a:ext cx="7674730" cy="430887"/>
          </a:xfrm>
          <a:prstGeom prst="rect">
            <a:avLst/>
          </a:prstGeom>
          <a:noFill/>
        </p:spPr>
        <p:txBody>
          <a:bodyPr wrap="none" rtlCol="0">
            <a:spAutoFit/>
          </a:bodyPr>
          <a:lstStyle/>
          <a:p>
            <a:r>
              <a:rPr lang="en-US" sz="2200" b="1" dirty="0">
                <a:solidFill>
                  <a:srgbClr val="0070C0"/>
                </a:solidFill>
                <a:latin typeface="Times New Roman" panose="02020603050405020304" pitchFamily="18" charset="0"/>
                <a:cs typeface="Times New Roman" panose="02020603050405020304" pitchFamily="18" charset="0"/>
              </a:rPr>
              <a:t>SỞ GIÁO DỤC VÀ ĐÀO TẠO THÀNH PHỐ HỒ CHÍ MINH</a:t>
            </a:r>
          </a:p>
        </p:txBody>
      </p:sp>
      <p:pic>
        <p:nvPicPr>
          <p:cNvPr id="4" name="Picture 3">
            <a:extLst>
              <a:ext uri="{FF2B5EF4-FFF2-40B4-BE49-F238E27FC236}">
                <a16:creationId xmlns:a16="http://schemas.microsoft.com/office/drawing/2014/main" id="{048517F3-D474-4868-A2CF-D906D04A8D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208" y="177823"/>
            <a:ext cx="1278366" cy="1250165"/>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4F25-CD81-DF0A-836C-91107ED37333}"/>
              </a:ext>
            </a:extLst>
          </p:cNvPr>
          <p:cNvSpPr>
            <a:spLocks noGrp="1"/>
          </p:cNvSpPr>
          <p:nvPr>
            <p:ph type="title"/>
          </p:nvPr>
        </p:nvSpPr>
        <p:spPr>
          <a:xfrm>
            <a:off x="9973207" y="164706"/>
            <a:ext cx="2099048" cy="6344005"/>
          </a:xfrm>
          <a:solidFill>
            <a:schemeClr val="accent6">
              <a:lumMod val="20000"/>
              <a:lumOff val="80000"/>
            </a:schemeClr>
          </a:solidFill>
          <a:ln>
            <a:solidFill>
              <a:srgbClr val="7030A0"/>
            </a:solidFill>
          </a:ln>
        </p:spPr>
        <p:txBody>
          <a:bodyPr vert="horz" lIns="91440" tIns="45720" rIns="91440" bIns="45720" rtlCol="0" anchor="ctr">
            <a:normAutofit/>
          </a:bodyPr>
          <a:lstStyle/>
          <a:p>
            <a:r>
              <a:rPr lang="vi-VN" b="1" dirty="0">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Việc thực hiện tài liệu tham khảo, bổ trợ, xuất bản phẩm</a:t>
            </a:r>
          </a:p>
        </p:txBody>
      </p:sp>
      <p:graphicFrame>
        <p:nvGraphicFramePr>
          <p:cNvPr id="5" name="Content Placeholder 2">
            <a:extLst>
              <a:ext uri="{FF2B5EF4-FFF2-40B4-BE49-F238E27FC236}">
                <a16:creationId xmlns:a16="http://schemas.microsoft.com/office/drawing/2014/main" id="{A7856EF9-17C3-7896-5957-A119A1C3DD34}"/>
              </a:ext>
            </a:extLst>
          </p:cNvPr>
          <p:cNvGraphicFramePr>
            <a:graphicFrameLocks noGrp="1"/>
          </p:cNvGraphicFramePr>
          <p:nvPr>
            <p:ph idx="1"/>
            <p:extLst>
              <p:ext uri="{D42A27DB-BD31-4B8C-83A1-F6EECF244321}">
                <p14:modId xmlns:p14="http://schemas.microsoft.com/office/powerpoint/2010/main" val="2715269225"/>
              </p:ext>
            </p:extLst>
          </p:nvPr>
        </p:nvGraphicFramePr>
        <p:xfrm>
          <a:off x="119745" y="-141988"/>
          <a:ext cx="9728987" cy="699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63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7FE39B-8275-11C3-CEB4-B4FFED810305}"/>
              </a:ext>
            </a:extLst>
          </p:cNvPr>
          <p:cNvPicPr>
            <a:picLocks noChangeAspect="1"/>
          </p:cNvPicPr>
          <p:nvPr/>
        </p:nvPicPr>
        <p:blipFill>
          <a:blip r:embed="rId2"/>
          <a:stretch>
            <a:fillRect/>
          </a:stretch>
        </p:blipFill>
        <p:spPr>
          <a:xfrm>
            <a:off x="-55417" y="190476"/>
            <a:ext cx="11783290" cy="6522051"/>
          </a:xfrm>
          <a:prstGeom prst="rect">
            <a:avLst/>
          </a:prstGeom>
        </p:spPr>
      </p:pic>
    </p:spTree>
    <p:extLst>
      <p:ext uri="{BB962C8B-B14F-4D97-AF65-F5344CB8AC3E}">
        <p14:creationId xmlns:p14="http://schemas.microsoft.com/office/powerpoint/2010/main" val="4198781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D72BC0-5D04-11B7-75ED-9D2478EF48FC}"/>
              </a:ext>
            </a:extLst>
          </p:cNvPr>
          <p:cNvPicPr>
            <a:picLocks noChangeAspect="1"/>
          </p:cNvPicPr>
          <p:nvPr/>
        </p:nvPicPr>
        <p:blipFill>
          <a:blip r:embed="rId2"/>
          <a:stretch>
            <a:fillRect/>
          </a:stretch>
        </p:blipFill>
        <p:spPr>
          <a:xfrm>
            <a:off x="83128" y="0"/>
            <a:ext cx="11804072" cy="6643255"/>
          </a:xfrm>
          <a:prstGeom prst="rect">
            <a:avLst/>
          </a:prstGeom>
        </p:spPr>
      </p:pic>
    </p:spTree>
    <p:extLst>
      <p:ext uri="{BB962C8B-B14F-4D97-AF65-F5344CB8AC3E}">
        <p14:creationId xmlns:p14="http://schemas.microsoft.com/office/powerpoint/2010/main" val="2858749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C31670-006F-0185-BED2-AD231E4DAB12}"/>
              </a:ext>
            </a:extLst>
          </p:cNvPr>
          <p:cNvGraphicFramePr>
            <a:graphicFrameLocks noGrp="1"/>
          </p:cNvGraphicFramePr>
          <p:nvPr>
            <p:extLst>
              <p:ext uri="{D42A27DB-BD31-4B8C-83A1-F6EECF244321}">
                <p14:modId xmlns:p14="http://schemas.microsoft.com/office/powerpoint/2010/main" val="3350048050"/>
              </p:ext>
            </p:extLst>
          </p:nvPr>
        </p:nvGraphicFramePr>
        <p:xfrm>
          <a:off x="258184" y="161366"/>
          <a:ext cx="11643684" cy="6493524"/>
        </p:xfrm>
        <a:graphic>
          <a:graphicData uri="http://schemas.openxmlformats.org/drawingml/2006/table">
            <a:tbl>
              <a:tblPr firstRow="1" firstCol="1" lastRow="1" lastCol="1" bandRow="1" bandCol="1"/>
              <a:tblGrid>
                <a:gridCol w="4245185">
                  <a:extLst>
                    <a:ext uri="{9D8B030D-6E8A-4147-A177-3AD203B41FA5}">
                      <a16:colId xmlns:a16="http://schemas.microsoft.com/office/drawing/2014/main" val="3051019778"/>
                    </a:ext>
                  </a:extLst>
                </a:gridCol>
                <a:gridCol w="1698080">
                  <a:extLst>
                    <a:ext uri="{9D8B030D-6E8A-4147-A177-3AD203B41FA5}">
                      <a16:colId xmlns:a16="http://schemas.microsoft.com/office/drawing/2014/main" val="1361318968"/>
                    </a:ext>
                  </a:extLst>
                </a:gridCol>
                <a:gridCol w="1415063">
                  <a:extLst>
                    <a:ext uri="{9D8B030D-6E8A-4147-A177-3AD203B41FA5}">
                      <a16:colId xmlns:a16="http://schemas.microsoft.com/office/drawing/2014/main" val="3802335273"/>
                    </a:ext>
                  </a:extLst>
                </a:gridCol>
                <a:gridCol w="1455230">
                  <a:extLst>
                    <a:ext uri="{9D8B030D-6E8A-4147-A177-3AD203B41FA5}">
                      <a16:colId xmlns:a16="http://schemas.microsoft.com/office/drawing/2014/main" val="1353328474"/>
                    </a:ext>
                  </a:extLst>
                </a:gridCol>
                <a:gridCol w="1415063">
                  <a:extLst>
                    <a:ext uri="{9D8B030D-6E8A-4147-A177-3AD203B41FA5}">
                      <a16:colId xmlns:a16="http://schemas.microsoft.com/office/drawing/2014/main" val="325155493"/>
                    </a:ext>
                  </a:extLst>
                </a:gridCol>
                <a:gridCol w="1415063">
                  <a:extLst>
                    <a:ext uri="{9D8B030D-6E8A-4147-A177-3AD203B41FA5}">
                      <a16:colId xmlns:a16="http://schemas.microsoft.com/office/drawing/2014/main" val="1327450651"/>
                    </a:ext>
                  </a:extLst>
                </a:gridCol>
              </a:tblGrid>
              <a:tr h="584056">
                <a:tc gridSpan="6">
                  <a:txBody>
                    <a:bodyPr/>
                    <a:lstStyle/>
                    <a:p>
                      <a:pPr algn="ctr">
                        <a:lnSpc>
                          <a:spcPts val="1600"/>
                        </a:lnSpc>
                        <a:spcBef>
                          <a:spcPts val="600"/>
                        </a:spcBef>
                        <a:spcAft>
                          <a:spcPts val="600"/>
                        </a:spcAft>
                      </a:pPr>
                      <a:r>
                        <a:rPr lang="vi-VN"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Kế hoạch giáo dục theo </a:t>
                      </a:r>
                      <a:r>
                        <a:rPr lang="en-US"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hương trình </a:t>
                      </a:r>
                      <a:r>
                        <a:rPr lang="en-US" sz="16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2018 </a:t>
                      </a:r>
                    </a:p>
                    <a:p>
                      <a:pPr algn="ctr">
                        <a:lnSpc>
                          <a:spcPts val="1600"/>
                        </a:lnSpc>
                        <a:spcBef>
                          <a:spcPts val="600"/>
                        </a:spcBef>
                        <a:spcAft>
                          <a:spcPts val="600"/>
                        </a:spcAft>
                      </a:pPr>
                      <a:r>
                        <a:rPr lang="en-US"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(TPHCM - </a:t>
                      </a:r>
                      <a:r>
                        <a:rPr lang="en-US" sz="16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6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2023-2024)              </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910296736"/>
                  </a:ext>
                </a:extLst>
              </a:tr>
              <a:tr h="197435">
                <a:tc rowSpan="2">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endParaRPr lang="en-MY" sz="1200" dirty="0">
                        <a:latin typeface="Times New Roman" panose="02020603050405020304" pitchFamily="18"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603330971"/>
                  </a:ext>
                </a:extLst>
              </a:tr>
              <a:tr h="197435">
                <a:tc vMerge="1">
                  <a:txBody>
                    <a:bodyPr/>
                    <a:lstStyle/>
                    <a:p>
                      <a:endParaRPr lang="en-MY"/>
                    </a:p>
                  </a:txBody>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354755"/>
                  </a:ext>
                </a:extLst>
              </a:tr>
              <a:tr h="197435">
                <a:tc gridSpan="6">
                  <a:txBody>
                    <a:bodyPr/>
                    <a:lstStyle/>
                    <a:p>
                      <a:pP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Môn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buộc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317756719"/>
                  </a:ext>
                </a:extLst>
              </a:tr>
              <a:tr h="19743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2879448"/>
                  </a:ext>
                </a:extLst>
              </a:tr>
              <a:tr h="19743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4673102"/>
                  </a:ext>
                </a:extLst>
              </a:tr>
              <a:tr h="19743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1025851"/>
                  </a:ext>
                </a:extLst>
              </a:tr>
              <a:tr h="19743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extLst>
                  <a:ext uri="{0D108BD9-81ED-4DB2-BD59-A6C34878D82A}">
                    <a16:rowId xmlns:a16="http://schemas.microsoft.com/office/drawing/2014/main" val="565257617"/>
                  </a:ext>
                </a:extLst>
              </a:tr>
              <a:tr h="19743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nhạc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1814303"/>
                  </a:ext>
                </a:extLst>
              </a:tr>
              <a:tr h="19743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Mỹ</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0222962"/>
                  </a:ext>
                </a:extLst>
              </a:tr>
              <a:tr h="19743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1151788"/>
                  </a:ext>
                </a:extLst>
              </a:tr>
              <a:tr h="197435">
                <a:tc>
                  <a:txBody>
                    <a:bodyPr/>
                    <a:lstStyle/>
                    <a:p>
                      <a:pP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a:txBody>
                    <a:bodyPr/>
                    <a:lstStyle/>
                    <a:p>
                      <a:pPr algn="ct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ct val="107000"/>
                        </a:lnSpc>
                        <a:spcAft>
                          <a:spcPts val="8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9411563"/>
                  </a:ext>
                </a:extLst>
              </a:tr>
              <a:tr h="19743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Tin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a:txBody>
                    <a:bodyPr/>
                    <a:lstStyle/>
                    <a:p>
                      <a:pPr algn="ct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ct val="107000"/>
                        </a:lnSpc>
                        <a:spcAft>
                          <a:spcPts val="8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9452107"/>
                  </a:ext>
                </a:extLst>
              </a:tr>
              <a:tr h="418061">
                <a:tc>
                  <a:txBody>
                    <a:bodyPr/>
                    <a:lstStyle/>
                    <a:p>
                      <a:pPr>
                        <a:lnSpc>
                          <a:spcPts val="1600"/>
                        </a:lnSpc>
                        <a:spcBef>
                          <a:spcPts val="600"/>
                        </a:spcBef>
                        <a:spcAft>
                          <a:spcPts val="600"/>
                        </a:spcAft>
                      </a:pP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MY"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MY" sz="13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(Anh, </a:t>
                      </a:r>
                      <a:r>
                        <a:rPr lang="en-MY" sz="13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MY" sz="13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3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MY" sz="13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3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Hàn</a:t>
                      </a:r>
                      <a:r>
                        <a:rPr lang="en-MY" sz="13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3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MY" sz="13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Nga, Đ</a:t>
                      </a:r>
                      <a:r>
                        <a:rPr lang="en-US" sz="13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MY" sz="13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64053011"/>
                  </a:ext>
                </a:extLst>
              </a:tr>
              <a:tr h="196588">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Khoa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8410826"/>
                  </a:ext>
                </a:extLst>
              </a:tr>
              <a:tr h="197435">
                <a:tc>
                  <a:txBody>
                    <a:bodyPr/>
                    <a:lstStyle/>
                    <a:p>
                      <a:pPr>
                        <a:lnSpc>
                          <a:spcPts val="1600"/>
                        </a:lnSpc>
                        <a:spcBef>
                          <a:spcPts val="600"/>
                        </a:spcBef>
                        <a:spcAft>
                          <a:spcPts val="600"/>
                        </a:spcAft>
                      </a:pP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lý</a:t>
                      </a:r>
                      <a:endPar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3">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MY"/>
                    </a:p>
                  </a:txBody>
                  <a:tcPr/>
                </a:tc>
                <a:tc hMerge="1">
                  <a:txBody>
                    <a:bodyPr/>
                    <a:lstStyle/>
                    <a:p>
                      <a:endParaRPr lang="en-MY"/>
                    </a:p>
                  </a:txBody>
                  <a:tcPr/>
                </a:tc>
                <a:tc>
                  <a:txBody>
                    <a:bodyPr/>
                    <a:lstStyle/>
                    <a:p>
                      <a:pPr algn="ctr">
                        <a:lnSpc>
                          <a:spcPts val="1600"/>
                        </a:lnSpc>
                        <a:spcBef>
                          <a:spcPts val="600"/>
                        </a:spcBef>
                        <a:spcAft>
                          <a:spcPts val="600"/>
                        </a:spcAft>
                      </a:pPr>
                      <a:r>
                        <a:rPr lang="en-MY"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70</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ts val="1600"/>
                        </a:lnSpc>
                        <a:spcBef>
                          <a:spcPts val="600"/>
                        </a:spcBef>
                        <a:spcAft>
                          <a:spcPts val="600"/>
                        </a:spcAft>
                      </a:pPr>
                      <a:r>
                        <a:rPr lang="en-MY"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70</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00192347"/>
                  </a:ext>
                </a:extLst>
              </a:tr>
              <a:tr h="197435">
                <a:tc gridSpan="6">
                  <a:txBody>
                    <a:bodyPr/>
                    <a:lstStyle/>
                    <a:p>
                      <a:pP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buộc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466816764"/>
                  </a:ext>
                </a:extLst>
              </a:tr>
              <a:tr h="293085">
                <a:tc>
                  <a:txBody>
                    <a:bodyPr/>
                    <a:lstStyle/>
                    <a:p>
                      <a:pP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MY"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02407906"/>
                  </a:ext>
                </a:extLst>
              </a:tr>
              <a:tr h="284131">
                <a:tc gridSpan="6">
                  <a:txBody>
                    <a:bodyPr/>
                    <a:lstStyle/>
                    <a:p>
                      <a:pPr>
                        <a:lnSpc>
                          <a:spcPts val="1600"/>
                        </a:lnSpc>
                        <a:spcBef>
                          <a:spcPts val="600"/>
                        </a:spcBef>
                        <a:spcAft>
                          <a:spcPts val="6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Giáo</a:t>
                      </a:r>
                      <a:r>
                        <a:rPr lang="en-US" sz="1600" b="1" dirty="0">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dục</a:t>
                      </a:r>
                      <a:r>
                        <a:rPr lang="en-US" sz="1600" b="1" dirty="0">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STEM;</a:t>
                      </a:r>
                      <a:r>
                        <a:rPr lang="en-US" sz="1200" b="1" kern="1200"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200" dirty="0" err="1">
                          <a:solidFill>
                            <a:srgbClr val="C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Giáo</a:t>
                      </a:r>
                      <a:r>
                        <a:rPr lang="en-US" sz="1600" b="1" kern="1200" dirty="0">
                          <a:solidFill>
                            <a:srgbClr val="C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kern="1200" dirty="0" err="1">
                          <a:solidFill>
                            <a:srgbClr val="C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dục</a:t>
                      </a:r>
                      <a:r>
                        <a:rPr lang="en-US" sz="1600" b="1" kern="1200" dirty="0">
                          <a:solidFill>
                            <a:srgbClr val="C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kern="1200" dirty="0" err="1">
                          <a:solidFill>
                            <a:srgbClr val="C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địa</a:t>
                      </a:r>
                      <a:r>
                        <a:rPr lang="en-US" sz="1600" b="1" kern="1200" dirty="0">
                          <a:solidFill>
                            <a:srgbClr val="C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kern="1200" dirty="0" err="1">
                          <a:solidFill>
                            <a:srgbClr val="C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ph</a:t>
                      </a:r>
                      <a:r>
                        <a:rPr lang="vi-VN" sz="1600" b="1" kern="1200" dirty="0">
                          <a:solidFill>
                            <a:srgbClr val="C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ư</a:t>
                      </a:r>
                      <a:r>
                        <a:rPr lang="en-US" sz="1600" b="1" kern="1200" dirty="0" err="1">
                          <a:solidFill>
                            <a:srgbClr val="C00000"/>
                          </a:solidFill>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ơng</a:t>
                      </a:r>
                      <a:r>
                        <a:rPr lang="en-US" sz="1600" b="1" kern="1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An</a:t>
                      </a:r>
                      <a:r>
                        <a:rPr lang="en-US" sz="1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1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1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Giáo</a:t>
                      </a:r>
                      <a:r>
                        <a:rPr lang="en-US" sz="1600" b="1" dirty="0">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dục</a:t>
                      </a:r>
                      <a:r>
                        <a:rPr lang="en-US" sz="1600" b="1" dirty="0">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Kỹ</a:t>
                      </a:r>
                      <a:r>
                        <a:rPr lang="en-US" sz="1600" b="1" dirty="0">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năng</a:t>
                      </a:r>
                      <a:r>
                        <a:rPr lang="en-US" sz="1600" b="1" dirty="0">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công</a:t>
                      </a:r>
                      <a:r>
                        <a:rPr lang="en-US" sz="1600" b="1" dirty="0">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dân</a:t>
                      </a:r>
                      <a:r>
                        <a:rPr lang="en-US" sz="1600" b="1" dirty="0">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C00000"/>
                          </a:solidFill>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số</a:t>
                      </a:r>
                      <a:r>
                        <a:rPr lang="en-US" sz="1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214364687"/>
                  </a:ext>
                </a:extLst>
              </a:tr>
              <a:tr h="298019">
                <a:tc gridSpan="6">
                  <a:txBody>
                    <a:bodyPr/>
                    <a:lstStyle/>
                    <a:p>
                      <a:pPr marL="0" marR="0" lvl="0" indent="0" algn="l" defTabSz="914400" rtl="0" eaLnBrk="1" fontAlgn="auto" latinLnBrk="0" hangingPunct="1">
                        <a:lnSpc>
                          <a:spcPts val="1600"/>
                        </a:lnSpc>
                        <a:spcBef>
                          <a:spcPts val="600"/>
                        </a:spcBef>
                        <a:spcAft>
                          <a:spcPts val="600"/>
                        </a:spcAft>
                        <a:buClrTx/>
                        <a:buSzTx/>
                        <a:buFontTx/>
                        <a:buNone/>
                        <a:tabLst/>
                        <a:defRPr/>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III. Môn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endPar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609321378"/>
                  </a:ext>
                </a:extLst>
              </a:tr>
              <a:tr h="19743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1111356"/>
                  </a:ext>
                </a:extLst>
              </a:tr>
              <a:tr h="563082">
                <a:tc>
                  <a:txBody>
                    <a:bodyPr/>
                    <a:lstStyle/>
                    <a:p>
                      <a:pPr algn="l">
                        <a:lnSpc>
                          <a:spcPts val="1600"/>
                        </a:lnSpc>
                        <a:spcBef>
                          <a:spcPts val="600"/>
                        </a:spcBef>
                        <a:spcAft>
                          <a:spcPts val="600"/>
                        </a:spcAft>
                      </a:pP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MY"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MY" sz="1300" b="1" dirty="0">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(Anh, </a:t>
                      </a:r>
                      <a:r>
                        <a:rPr lang="en-MY" sz="1300" b="1" dirty="0" err="1">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Pháp</a:t>
                      </a:r>
                      <a:r>
                        <a:rPr lang="en-MY" sz="1300" b="1" dirty="0">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 </a:t>
                      </a:r>
                      <a:r>
                        <a:rPr lang="en-MY" sz="1300" b="1" dirty="0" err="1">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Nhật</a:t>
                      </a:r>
                      <a:r>
                        <a:rPr lang="en-MY" sz="1300" b="1" dirty="0">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 </a:t>
                      </a:r>
                      <a:r>
                        <a:rPr lang="en-MY" sz="1300" b="1" dirty="0" err="1">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Hàn</a:t>
                      </a:r>
                      <a:r>
                        <a:rPr lang="en-MY" sz="1300" b="1" dirty="0">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 </a:t>
                      </a:r>
                      <a:r>
                        <a:rPr lang="en-MY" sz="1300" b="1" dirty="0" err="1">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Trung</a:t>
                      </a:r>
                      <a:r>
                        <a:rPr lang="en-MY" sz="1300" b="1" dirty="0">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 Nga, Đ</a:t>
                      </a:r>
                      <a:r>
                        <a:rPr lang="en-US" sz="1300" b="1" dirty="0" err="1">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ức</a:t>
                      </a:r>
                      <a:r>
                        <a:rPr lang="en-MY" sz="1300" b="1" dirty="0">
                          <a:solidFill>
                            <a:srgbClr val="3333FF"/>
                          </a:solidFill>
                          <a:effectLst/>
                          <a:highlight>
                            <a:srgbClr val="C0C0C0"/>
                          </a:highlight>
                          <a:latin typeface="Times New Roman" panose="02020603050405020304" pitchFamily="18" charset="0"/>
                          <a:ea typeface="Calibri" panose="020F0502020204030204" pitchFamily="34" charset="0"/>
                          <a:cs typeface="Times New Roman" panose="02020603050405020304" pitchFamily="18" charset="0"/>
                        </a:rPr>
                        <a:t>)</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algn="ct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589379807"/>
                  </a:ext>
                </a:extLst>
              </a:tr>
              <a:tr h="282344">
                <a:tc>
                  <a:txBody>
                    <a:bodyPr/>
                    <a:lstStyle/>
                    <a:p>
                      <a:pP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7850685"/>
                  </a:ext>
                </a:extLst>
              </a:tr>
              <a:tr h="357191">
                <a:tc>
                  <a:txBody>
                    <a:bodyPr/>
                    <a:lstStyle/>
                    <a:p>
                      <a:pP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25</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25</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28</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30</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30</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17762922"/>
                  </a:ext>
                </a:extLst>
              </a:tr>
              <a:tr h="255442">
                <a:tc gridSpan="6">
                  <a:txBody>
                    <a:bodyPr/>
                    <a:lstStyle/>
                    <a:p>
                      <a:pPr algn="ctr">
                        <a:lnSpc>
                          <a:spcPts val="1600"/>
                        </a:lnSpc>
                        <a:spcBef>
                          <a:spcPts val="600"/>
                        </a:spcBef>
                        <a:spcAft>
                          <a:spcPts val="600"/>
                        </a:spcAft>
                      </a:pP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Kế</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hoạch</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dạy</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học</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2 </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buổi</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ngày</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696496071"/>
                  </a:ext>
                </a:extLst>
              </a:tr>
            </a:tbl>
          </a:graphicData>
        </a:graphic>
      </p:graphicFrame>
    </p:spTree>
    <p:extLst>
      <p:ext uri="{BB962C8B-B14F-4D97-AF65-F5344CB8AC3E}">
        <p14:creationId xmlns:p14="http://schemas.microsoft.com/office/powerpoint/2010/main" val="78795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BB4EC-AC48-328F-6116-F9A281DA4515}"/>
              </a:ext>
            </a:extLst>
          </p:cNvPr>
          <p:cNvSpPr>
            <a:spLocks noGrp="1"/>
          </p:cNvSpPr>
          <p:nvPr>
            <p:ph idx="1"/>
          </p:nvPr>
        </p:nvSpPr>
        <p:spPr>
          <a:xfrm>
            <a:off x="355362" y="1374442"/>
            <a:ext cx="11086863" cy="5088834"/>
          </a:xfrm>
        </p:spPr>
        <p:txBody>
          <a:bodyPr>
            <a:normAutofit/>
          </a:bodyPr>
          <a:lstStyle/>
          <a:p>
            <a:pPr indent="457200" algn="just">
              <a:spcBef>
                <a:spcPts val="600"/>
              </a:spcBef>
              <a:spcAft>
                <a:spcPts val="600"/>
              </a:spcAft>
            </a:pPr>
            <a:r>
              <a:rPr lang="nb-NO" sz="2600" b="1" i="1" dirty="0">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rPr>
              <a:t>Xây dựng kế hoạch giáo dục của nhà trường để chủ động, linh hoạt thực hiện và hoàn thành chương trình năm học. </a:t>
            </a:r>
            <a:endParaRPr lang="vi-VN" sz="26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R="32385" indent="450215" algn="just">
              <a:spcBef>
                <a:spcPts val="300"/>
              </a:spcBef>
              <a:spcAft>
                <a:spcPts val="3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K</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ế hoạch giáo dục của nhà trường;</a:t>
            </a:r>
          </a:p>
          <a:p>
            <a:pPr marR="32385" indent="450215" algn="just">
              <a:spcBef>
                <a:spcPts val="300"/>
              </a:spcBef>
              <a:spcAft>
                <a:spcPts val="3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K</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ế hoạch dạy học các môn học, hoạt động giáo dục;</a:t>
            </a:r>
          </a:p>
          <a:p>
            <a:pPr marR="32385" indent="450215" algn="just">
              <a:spcBef>
                <a:spcPts val="300"/>
              </a:spcBef>
              <a:spcAft>
                <a:spcPts val="3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K</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ế hoạch bài dạy.</a:t>
            </a:r>
          </a:p>
          <a:p>
            <a:pPr marR="32385" indent="0" algn="just">
              <a:spcBef>
                <a:spcPts val="300"/>
              </a:spcBef>
              <a:spcAft>
                <a:spcPts val="300"/>
              </a:spcAft>
              <a:buNone/>
            </a:pP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32385" indent="-457200" algn="just">
              <a:spcBef>
                <a:spcPts val="300"/>
              </a:spcBef>
              <a:spcAft>
                <a:spcPts val="300"/>
              </a:spcAft>
              <a:buFontTx/>
              <a:buChar char="-"/>
            </a:pP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Bố trí thời gian thực hiện chương trình đảm bảo tính khoa học, sư phạm, không gây áp lực đối với học sinh; </a:t>
            </a:r>
            <a: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linh hoạt </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trong tổ chức thực hiện dạy học các môn học, hoạt động giáo dục phù hợp với điều kiện thực tế của địa phương, nhà trường và đối tượng học sinh, </a:t>
            </a:r>
            <a: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bảo đảm cuối năm học đạt được yêu cầu cần đạt theo quy định của chương trình. </a:t>
            </a:r>
          </a:p>
          <a:p>
            <a:pPr marR="32385" indent="0" algn="just">
              <a:spcBef>
                <a:spcPts val="300"/>
              </a:spcBef>
              <a:spcAft>
                <a:spcPts val="300"/>
              </a:spcAft>
              <a:buNone/>
            </a:pPr>
            <a:endParaRPr lang="vi-VN" sz="3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9600" spc="-3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9600" spc="-3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600" dirty="0">
              <a:latin typeface="Times New Roman" panose="02020603050405020304" pitchFamily="18" charset="0"/>
              <a:cs typeface="Times New Roman" panose="02020603050405020304" pitchFamily="18" charset="0"/>
            </a:endParaRPr>
          </a:p>
          <a:p>
            <a:pPr algn="just"/>
            <a:endParaRPr lang="vi-VN" sz="1800" dirty="0">
              <a:effectLst/>
              <a:latin typeface="VNI-Times"/>
              <a:ea typeface="Times New Roman" panose="02020603050405020304" pitchFamily="18" charset="0"/>
              <a:cs typeface="Times New Roman" panose="02020603050405020304" pitchFamily="18" charset="0"/>
            </a:endParaRPr>
          </a:p>
          <a:p>
            <a:pPr algn="just">
              <a:spcBef>
                <a:spcPts val="600"/>
              </a:spcBef>
              <a:spcAft>
                <a:spcPts val="600"/>
              </a:spcAft>
            </a:pPr>
            <a:endParaRPr lang="en-US" sz="1800" spc="-20" baseline="30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DA5881C-6377-1EF6-FF19-81404C7C0ACD}"/>
              </a:ext>
            </a:extLst>
          </p:cNvPr>
          <p:cNvSpPr>
            <a:spLocks noChangeArrowheads="1"/>
          </p:cNvSpPr>
          <p:nvPr/>
        </p:nvSpPr>
        <p:spPr bwMode="auto">
          <a:xfrm>
            <a:off x="355362" y="76673"/>
            <a:ext cx="11481276" cy="102335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Kế</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hoạch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giáo</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dục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192062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A0DDD8-54F6-9630-8CB5-2351F329E662}"/>
              </a:ext>
            </a:extLst>
          </p:cNvPr>
          <p:cNvSpPr txBox="1"/>
          <p:nvPr/>
        </p:nvSpPr>
        <p:spPr>
          <a:xfrm>
            <a:off x="103908" y="1734912"/>
            <a:ext cx="11866419" cy="4424288"/>
          </a:xfrm>
          <a:prstGeom prst="rect">
            <a:avLst/>
          </a:prstGeom>
          <a:noFill/>
        </p:spPr>
        <p:txBody>
          <a:bodyPr wrap="square">
            <a:spAutoFit/>
          </a:bodyPr>
          <a:lstStyle/>
          <a:p>
            <a:pPr marR="31115" indent="450215" algn="just">
              <a:spcBef>
                <a:spcPts val="300"/>
              </a:spcBef>
              <a:spcAft>
                <a:spcPts val="300"/>
              </a:spcAft>
            </a:pPr>
            <a:r>
              <a:rPr lang="vi-VN" sz="2200" i="1" spc="-20" dirty="0">
                <a:solidFill>
                  <a:srgbClr val="FF0000"/>
                </a:solidFill>
                <a:effectLst/>
                <a:latin typeface="Times New Roman" panose="02020603050405020304" pitchFamily="18" charset="0"/>
                <a:ea typeface="Calibri" panose="020F0502020204030204" pitchFamily="34" charset="0"/>
              </a:rPr>
              <a:t>Thực hiện chương trình giáo dục phổ thông </a:t>
            </a:r>
            <a:endParaRPr lang="vi-VN" sz="2200" dirty="0">
              <a:effectLst/>
              <a:latin typeface="Times New Roman" panose="02020603050405020304" pitchFamily="18" charset="0"/>
              <a:ea typeface="Calibri" panose="020F0502020204030204" pitchFamily="34" charset="0"/>
            </a:endParaRPr>
          </a:p>
          <a:p>
            <a:pPr marR="31115" indent="450215" algn="just">
              <a:spcBef>
                <a:spcPts val="300"/>
              </a:spcBef>
              <a:spcAft>
                <a:spcPts val="300"/>
              </a:spcAft>
            </a:pPr>
            <a:r>
              <a:rPr lang="vi-VN" sz="2200" dirty="0">
                <a:effectLst/>
                <a:latin typeface="Times New Roman" panose="02020603050405020304" pitchFamily="18" charset="0"/>
                <a:ea typeface="Calibri" panose="020F0502020204030204" pitchFamily="34" charset="0"/>
              </a:rPr>
              <a:t>Sở GDĐT chỉ đạo các cơ sở giáo dục thực hiện Chương trình giáo dục phổ thông 2018 theo các văn bản hướng dẫn chuyên môn về giáo dục tiểu học đã được Bộ GDĐT ban hành, cụ thể: </a:t>
            </a:r>
          </a:p>
          <a:p>
            <a:pPr marR="32385" indent="450215" algn="just">
              <a:spcBef>
                <a:spcPts val="300"/>
              </a:spcBef>
              <a:spcAft>
                <a:spcPts val="300"/>
              </a:spcAft>
            </a:pPr>
            <a:r>
              <a:rPr lang="vi-VN" sz="2200" dirty="0">
                <a:effectLst/>
                <a:highlight>
                  <a:srgbClr val="FFFFFF"/>
                </a:highlight>
                <a:latin typeface="Times New Roman" panose="02020603050405020304" pitchFamily="18" charset="0"/>
                <a:ea typeface="Calibri" panose="020F0502020204030204" pitchFamily="34" charset="0"/>
              </a:rPr>
              <a:t>- Bảo đảm tỷ lệ 01 phòng học/lớp, c</a:t>
            </a:r>
            <a:r>
              <a:rPr lang="vi-VN" sz="2200" dirty="0">
                <a:effectLst/>
                <a:latin typeface="Times New Roman" panose="02020603050405020304" pitchFamily="18" charset="0"/>
                <a:ea typeface="Calibri" panose="020F0502020204030204" pitchFamily="34" charset="0"/>
              </a:rPr>
              <a:t>ơ sở vật chất, sĩ số học sinh/lớp theo quy định tại Điều lệ trường tiểu học; c</a:t>
            </a:r>
            <a:r>
              <a:rPr lang="vi-VN" sz="2200" dirty="0">
                <a:effectLst/>
                <a:highlight>
                  <a:srgbClr val="FFFFFF"/>
                </a:highlight>
                <a:latin typeface="Times New Roman" panose="02020603050405020304" pitchFamily="18" charset="0"/>
                <a:ea typeface="Calibri" panose="020F0502020204030204" pitchFamily="34" charset="0"/>
              </a:rPr>
              <a:t>ó đủ thiết bị dạy học tối thiểu theo quy định; bảo đảm tỷ lệ 1,5 giáo viên/lớp và cơ cấu giáo viên để dạy đủ các môn học</a:t>
            </a:r>
            <a:r>
              <a:rPr lang="en-US" sz="2200" dirty="0">
                <a:effectLst/>
                <a:highlight>
                  <a:srgbClr val="FFFFFF"/>
                </a:highlight>
                <a:latin typeface="Times New Roman" panose="02020603050405020304" pitchFamily="18" charset="0"/>
                <a:ea typeface="Calibri" panose="020F0502020204030204" pitchFamily="34" charset="0"/>
              </a:rPr>
              <a:t>, </a:t>
            </a:r>
            <a:r>
              <a:rPr lang="vi-VN" sz="2200" dirty="0">
                <a:effectLst/>
                <a:highlight>
                  <a:srgbClr val="FFFFFF"/>
                </a:highlight>
                <a:latin typeface="Times New Roman" panose="02020603050405020304" pitchFamily="18" charset="0"/>
                <a:ea typeface="Calibri" panose="020F0502020204030204" pitchFamily="34" charset="0"/>
              </a:rPr>
              <a:t>hoạt động giáo dục</a:t>
            </a:r>
            <a:r>
              <a:rPr lang="en-US" sz="2200" dirty="0">
                <a:effectLst/>
                <a:highlight>
                  <a:srgbClr val="FFFFFF"/>
                </a:highlight>
                <a:latin typeface="Times New Roman" panose="02020603050405020304" pitchFamily="18" charset="0"/>
                <a:ea typeface="Calibri" panose="020F0502020204030204" pitchFamily="34" charset="0"/>
              </a:rPr>
              <a:t> </a:t>
            </a:r>
            <a:r>
              <a:rPr lang="en-US" sz="2200" dirty="0" err="1">
                <a:effectLst/>
                <a:highlight>
                  <a:srgbClr val="FFFFFF"/>
                </a:highlight>
                <a:latin typeface="Times New Roman" panose="02020603050405020304" pitchFamily="18" charset="0"/>
                <a:ea typeface="Calibri" panose="020F0502020204030204" pitchFamily="34" charset="0"/>
              </a:rPr>
              <a:t>và</a:t>
            </a:r>
            <a:r>
              <a:rPr lang="en-US" sz="2200" dirty="0">
                <a:effectLst/>
                <a:highlight>
                  <a:srgbClr val="FFFFFF"/>
                </a:highlight>
                <a:latin typeface="Times New Roman" panose="02020603050405020304" pitchFamily="18" charset="0"/>
                <a:ea typeface="Calibri" panose="020F0502020204030204" pitchFamily="34" charset="0"/>
              </a:rPr>
              <a:t> </a:t>
            </a:r>
            <a:r>
              <a:rPr lang="en-US" sz="2200" dirty="0" err="1">
                <a:effectLst/>
                <a:highlight>
                  <a:srgbClr val="FFFFFF"/>
                </a:highlight>
                <a:latin typeface="Times New Roman" panose="02020603050405020304" pitchFamily="18" charset="0"/>
                <a:ea typeface="Calibri" panose="020F0502020204030204" pitchFamily="34" charset="0"/>
              </a:rPr>
              <a:t>tổ</a:t>
            </a:r>
            <a:r>
              <a:rPr lang="en-US" sz="2200" dirty="0">
                <a:effectLst/>
                <a:highlight>
                  <a:srgbClr val="FFFFFF"/>
                </a:highlight>
                <a:latin typeface="Times New Roman" panose="02020603050405020304" pitchFamily="18" charset="0"/>
                <a:ea typeface="Calibri" panose="020F0502020204030204" pitchFamily="34" charset="0"/>
              </a:rPr>
              <a:t> </a:t>
            </a:r>
            <a:r>
              <a:rPr lang="en-US" sz="2200" dirty="0" err="1">
                <a:effectLst/>
                <a:highlight>
                  <a:srgbClr val="FFFFFF"/>
                </a:highlight>
                <a:latin typeface="Times New Roman" panose="02020603050405020304" pitchFamily="18" charset="0"/>
                <a:ea typeface="Calibri" panose="020F0502020204030204" pitchFamily="34" charset="0"/>
              </a:rPr>
              <a:t>chức</a:t>
            </a:r>
            <a:r>
              <a:rPr lang="en-US" sz="2200" dirty="0">
                <a:effectLst/>
                <a:highlight>
                  <a:srgbClr val="FFFFFF"/>
                </a:highlight>
                <a:latin typeface="Times New Roman" panose="02020603050405020304" pitchFamily="18" charset="0"/>
                <a:ea typeface="Calibri" panose="020F0502020204030204" pitchFamily="34" charset="0"/>
              </a:rPr>
              <a:t> </a:t>
            </a:r>
            <a:r>
              <a:rPr lang="en-US" sz="2200" dirty="0" err="1">
                <a:effectLst/>
                <a:highlight>
                  <a:srgbClr val="FFFFFF"/>
                </a:highlight>
                <a:latin typeface="Times New Roman" panose="02020603050405020304" pitchFamily="18" charset="0"/>
                <a:ea typeface="Calibri" panose="020F0502020204030204" pitchFamily="34" charset="0"/>
              </a:rPr>
              <a:t>dạy</a:t>
            </a:r>
            <a:r>
              <a:rPr lang="en-US" sz="2200" dirty="0">
                <a:effectLst/>
                <a:highlight>
                  <a:srgbClr val="FFFFFF"/>
                </a:highlight>
                <a:latin typeface="Times New Roman" panose="02020603050405020304" pitchFamily="18" charset="0"/>
                <a:ea typeface="Calibri" panose="020F0502020204030204" pitchFamily="34" charset="0"/>
              </a:rPr>
              <a:t> </a:t>
            </a:r>
            <a:r>
              <a:rPr lang="en-US" sz="2200" dirty="0" err="1">
                <a:effectLst/>
                <a:highlight>
                  <a:srgbClr val="FFFFFF"/>
                </a:highlight>
                <a:latin typeface="Times New Roman" panose="02020603050405020304" pitchFamily="18" charset="0"/>
                <a:ea typeface="Calibri" panose="020F0502020204030204" pitchFamily="34" charset="0"/>
              </a:rPr>
              <a:t>học</a:t>
            </a:r>
            <a:r>
              <a:rPr lang="en-US" sz="2200" dirty="0">
                <a:effectLst/>
                <a:highlight>
                  <a:srgbClr val="FFFFFF"/>
                </a:highlight>
                <a:latin typeface="Times New Roman" panose="02020603050405020304" pitchFamily="18" charset="0"/>
                <a:ea typeface="Calibri" panose="020F0502020204030204" pitchFamily="34" charset="0"/>
              </a:rPr>
              <a:t> </a:t>
            </a:r>
            <a:r>
              <a:rPr lang="en-US" sz="2200" dirty="0" err="1">
                <a:effectLst/>
                <a:highlight>
                  <a:srgbClr val="FFFFFF"/>
                </a:highlight>
                <a:latin typeface="Times New Roman" panose="02020603050405020304" pitchFamily="18" charset="0"/>
                <a:ea typeface="Calibri" panose="020F0502020204030204" pitchFamily="34" charset="0"/>
              </a:rPr>
              <a:t>hai</a:t>
            </a:r>
            <a:r>
              <a:rPr lang="en-US" sz="2200" dirty="0">
                <a:effectLst/>
                <a:highlight>
                  <a:srgbClr val="FFFFFF"/>
                </a:highlight>
                <a:latin typeface="Times New Roman" panose="02020603050405020304" pitchFamily="18" charset="0"/>
                <a:ea typeface="Calibri" panose="020F0502020204030204" pitchFamily="34" charset="0"/>
              </a:rPr>
              <a:t> </a:t>
            </a:r>
            <a:r>
              <a:rPr lang="en-US" sz="2200" dirty="0" err="1">
                <a:effectLst/>
                <a:highlight>
                  <a:srgbClr val="FFFFFF"/>
                </a:highlight>
                <a:latin typeface="Times New Roman" panose="02020603050405020304" pitchFamily="18" charset="0"/>
                <a:ea typeface="Calibri" panose="020F0502020204030204" pitchFamily="34" charset="0"/>
              </a:rPr>
              <a:t>buổi</a:t>
            </a:r>
            <a:r>
              <a:rPr lang="en-US" sz="2200" dirty="0">
                <a:effectLst/>
                <a:highlight>
                  <a:srgbClr val="FFFFFF"/>
                </a:highlight>
                <a:latin typeface="Times New Roman" panose="02020603050405020304" pitchFamily="18" charset="0"/>
                <a:ea typeface="Calibri" panose="020F0502020204030204" pitchFamily="34" charset="0"/>
              </a:rPr>
              <a:t>/</a:t>
            </a:r>
            <a:r>
              <a:rPr lang="en-US" sz="2200" dirty="0" err="1">
                <a:effectLst/>
                <a:highlight>
                  <a:srgbClr val="FFFFFF"/>
                </a:highlight>
                <a:latin typeface="Times New Roman" panose="02020603050405020304" pitchFamily="18" charset="0"/>
                <a:ea typeface="Calibri" panose="020F0502020204030204" pitchFamily="34" charset="0"/>
              </a:rPr>
              <a:t>ngày</a:t>
            </a:r>
            <a:r>
              <a:rPr lang="vi-VN" sz="2200" dirty="0">
                <a:effectLst/>
                <a:highlight>
                  <a:srgbClr val="FFFFFF"/>
                </a:highlight>
                <a:latin typeface="Times New Roman" panose="02020603050405020304" pitchFamily="18" charset="0"/>
                <a:ea typeface="Calibri" panose="020F0502020204030204" pitchFamily="34" charset="0"/>
              </a:rPr>
              <a:t> theo quy định.</a:t>
            </a:r>
            <a:endParaRPr lang="vi-VN" sz="2200" dirty="0">
              <a:effectLst/>
              <a:latin typeface="Times New Roman" panose="02020603050405020304" pitchFamily="18" charset="0"/>
              <a:ea typeface="Calibri" panose="020F0502020204030204" pitchFamily="34" charset="0"/>
            </a:endParaRPr>
          </a:p>
          <a:p>
            <a:pPr marR="32385" indent="450215" algn="just">
              <a:spcBef>
                <a:spcPts val="300"/>
              </a:spcBef>
              <a:spcAft>
                <a:spcPts val="300"/>
              </a:spcAft>
            </a:pPr>
            <a:r>
              <a:rPr lang="vi-VN" sz="2200" b="1" dirty="0">
                <a:effectLst/>
                <a:latin typeface="Times New Roman" panose="02020603050405020304" pitchFamily="18" charset="0"/>
                <a:ea typeface="Calibri" panose="020F0502020204030204" pitchFamily="34" charset="0"/>
              </a:rPr>
              <a:t>- </a:t>
            </a:r>
            <a:r>
              <a:rPr lang="vi-VN" sz="2200" dirty="0">
                <a:effectLst/>
                <a:latin typeface="Times New Roman" panose="02020603050405020304" pitchFamily="18" charset="0"/>
                <a:ea typeface="Calibri" panose="020F0502020204030204" pitchFamily="34" charset="0"/>
              </a:rPr>
              <a:t>Thực hiện dạy học </a:t>
            </a:r>
            <a:r>
              <a:rPr lang="vi-VN" sz="2200" dirty="0">
                <a:effectLst/>
                <a:highlight>
                  <a:srgbClr val="00FF00"/>
                </a:highlight>
                <a:latin typeface="Times New Roman" panose="02020603050405020304" pitchFamily="18" charset="0"/>
                <a:ea typeface="Calibri" panose="020F0502020204030204" pitchFamily="34" charset="0"/>
              </a:rPr>
              <a:t>các</a:t>
            </a:r>
            <a:r>
              <a:rPr lang="vi-VN" sz="2200" b="1" dirty="0">
                <a:effectLst/>
                <a:highlight>
                  <a:srgbClr val="00FF00"/>
                </a:highlight>
                <a:latin typeface="Times New Roman" panose="02020603050405020304" pitchFamily="18" charset="0"/>
                <a:ea typeface="Calibri" panose="020F0502020204030204" pitchFamily="34" charset="0"/>
              </a:rPr>
              <a:t> </a:t>
            </a:r>
            <a:r>
              <a:rPr lang="vi-VN" sz="2200" dirty="0">
                <a:effectLst/>
                <a:highlight>
                  <a:srgbClr val="00FF00"/>
                </a:highlight>
                <a:latin typeface="Times New Roman" panose="02020603050405020304" pitchFamily="18" charset="0"/>
                <a:ea typeface="Calibri" panose="020F0502020204030204" pitchFamily="34" charset="0"/>
              </a:rPr>
              <a:t>môn học và hoạt động giáo dục bắt buộc</a:t>
            </a:r>
            <a:r>
              <a:rPr lang="vi-VN" sz="2200" dirty="0">
                <a:effectLst/>
                <a:highlight>
                  <a:srgbClr val="FFFF00"/>
                </a:highlight>
                <a:latin typeface="Times New Roman" panose="02020603050405020304" pitchFamily="18" charset="0"/>
                <a:ea typeface="Calibri" panose="020F0502020204030204" pitchFamily="34" charset="0"/>
              </a:rPr>
              <a:t>, </a:t>
            </a:r>
            <a:r>
              <a:rPr lang="vi-VN" sz="2200" dirty="0">
                <a:effectLst/>
                <a:highlight>
                  <a:srgbClr val="00FF00"/>
                </a:highlight>
                <a:latin typeface="Times New Roman" panose="02020603050405020304" pitchFamily="18" charset="0"/>
                <a:ea typeface="Calibri" panose="020F0502020204030204" pitchFamily="34" charset="0"/>
              </a:rPr>
              <a:t>các môn học tự chọn</a:t>
            </a:r>
            <a:r>
              <a:rPr lang="vi-VN" sz="2200" dirty="0">
                <a:effectLst/>
                <a:latin typeface="Times New Roman" panose="02020603050405020304" pitchFamily="18" charset="0"/>
                <a:ea typeface="Calibri" panose="020F0502020204030204" pitchFamily="34" charset="0"/>
              </a:rPr>
              <a:t> theo quy định của Chương trình giáo dục phổ thông 2018; tổ </a:t>
            </a:r>
            <a:r>
              <a:rPr lang="vi-VN" sz="2200" dirty="0">
                <a:effectLst/>
                <a:highlight>
                  <a:srgbClr val="00FFFF"/>
                </a:highlight>
                <a:latin typeface="Times New Roman" panose="02020603050405020304" pitchFamily="18" charset="0"/>
                <a:ea typeface="Calibri" panose="020F0502020204030204" pitchFamily="34" charset="0"/>
              </a:rPr>
              <a:t>chức các hoạt động củng cố để học sinh hoàn thành nội dung học tập, </a:t>
            </a:r>
            <a:r>
              <a:rPr lang="vi-VN" sz="2200" dirty="0">
                <a:effectLst/>
                <a:highlight>
                  <a:srgbClr val="FFFF00"/>
                </a:highlight>
                <a:latin typeface="Times New Roman" panose="02020603050405020304" pitchFamily="18" charset="0"/>
                <a:ea typeface="Calibri" panose="020F0502020204030204" pitchFamily="34" charset="0"/>
              </a:rPr>
              <a:t>các hoạt động giáo dục đáp ứng nhu cầu, sở thích, năng khiếu của học sinh</a:t>
            </a:r>
            <a:r>
              <a:rPr lang="vi-VN" sz="2200" dirty="0">
                <a:effectLst/>
                <a:latin typeface="Times New Roman" panose="02020603050405020304" pitchFamily="18" charset="0"/>
                <a:ea typeface="Calibri" panose="020F0502020204030204" pitchFamily="34" charset="0"/>
              </a:rPr>
              <a:t>; </a:t>
            </a:r>
            <a:r>
              <a:rPr lang="vi-VN" sz="2200" dirty="0">
                <a:effectLst/>
                <a:highlight>
                  <a:srgbClr val="FF00FF"/>
                </a:highlight>
                <a:latin typeface="Times New Roman" panose="02020603050405020304" pitchFamily="18" charset="0"/>
                <a:ea typeface="Calibri" panose="020F0502020204030204" pitchFamily="34" charset="0"/>
              </a:rPr>
              <a:t>các hoạt động tìm hiểu tự nhiên, xã hội, văn hóa, lịch sử, truyền thống của địa phương.</a:t>
            </a:r>
            <a:endParaRPr lang="vi-VN" sz="2200" dirty="0">
              <a:effectLst/>
              <a:latin typeface="Times New Roman" panose="02020603050405020304" pitchFamily="18" charset="0"/>
              <a:ea typeface="Calibri" panose="020F0502020204030204" pitchFamily="34" charset="0"/>
            </a:endParaRPr>
          </a:p>
          <a:p>
            <a:pPr algn="just"/>
            <a:r>
              <a:rPr lang="vi-VN" sz="2200" dirty="0">
                <a:effectLst/>
                <a:latin typeface="Times New Roman" panose="02020603050405020304" pitchFamily="18" charset="0"/>
                <a:ea typeface="Calibri" panose="020F0502020204030204" pitchFamily="34" charset="0"/>
              </a:rPr>
              <a:t>- Tổ chức dạy học 2 buổi/ngày, mỗi ngày bố trí không quá 7 tiết học, mỗi tiết 35 phút; thực hiện kế hoạch dạy học tối thiểu 9 buổi/tuần với 32 tiết/tuần; </a:t>
            </a:r>
            <a:endParaRPr lang="en-US" sz="2200" dirty="0">
              <a:effectLst/>
              <a:latin typeface="Times New Roman" panose="02020603050405020304" pitchFamily="18" charset="0"/>
              <a:ea typeface="Calibri" panose="020F0502020204030204" pitchFamily="34" charset="0"/>
            </a:endParaRPr>
          </a:p>
        </p:txBody>
      </p:sp>
      <p:pic>
        <p:nvPicPr>
          <p:cNvPr id="2" name="Picture 1">
            <a:extLst>
              <a:ext uri="{FF2B5EF4-FFF2-40B4-BE49-F238E27FC236}">
                <a16:creationId xmlns:a16="http://schemas.microsoft.com/office/drawing/2014/main" id="{F296FCBA-0619-FA36-7D9E-08BDFCDB8B9A}"/>
              </a:ext>
            </a:extLst>
          </p:cNvPr>
          <p:cNvPicPr>
            <a:picLocks noChangeAspect="1"/>
          </p:cNvPicPr>
          <p:nvPr/>
        </p:nvPicPr>
        <p:blipFill>
          <a:blip r:embed="rId2"/>
          <a:stretch>
            <a:fillRect/>
          </a:stretch>
        </p:blipFill>
        <p:spPr>
          <a:xfrm>
            <a:off x="392654" y="174321"/>
            <a:ext cx="11304494" cy="1286518"/>
          </a:xfrm>
          <a:prstGeom prst="rect">
            <a:avLst/>
          </a:prstGeom>
        </p:spPr>
      </p:pic>
    </p:spTree>
    <p:extLst>
      <p:ext uri="{BB962C8B-B14F-4D97-AF65-F5344CB8AC3E}">
        <p14:creationId xmlns:p14="http://schemas.microsoft.com/office/powerpoint/2010/main" val="27167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648E38-D124-6D31-84C0-011E324D46AF}"/>
              </a:ext>
            </a:extLst>
          </p:cNvPr>
          <p:cNvSpPr txBox="1"/>
          <p:nvPr/>
        </p:nvSpPr>
        <p:spPr>
          <a:xfrm>
            <a:off x="341303" y="1513033"/>
            <a:ext cx="11509394" cy="5170646"/>
          </a:xfrm>
          <a:prstGeom prst="rect">
            <a:avLst/>
          </a:prstGeom>
          <a:noFill/>
        </p:spPr>
        <p:txBody>
          <a:bodyPr wrap="square">
            <a:spAutoFit/>
          </a:bodyPr>
          <a:lstStyle/>
          <a:p>
            <a:pPr marR="32385" indent="450215" algn="just">
              <a:spcBef>
                <a:spcPts val="300"/>
              </a:spcBef>
              <a:spcAft>
                <a:spcPts val="300"/>
              </a:spcAft>
            </a:pPr>
            <a:r>
              <a:rPr lang="vi-VN" sz="2000" b="1" dirty="0">
                <a:solidFill>
                  <a:srgbClr val="C00000"/>
                </a:solidFill>
                <a:latin typeface="Times New Roman" panose="02020603050405020304" pitchFamily="18" charset="0"/>
                <a:ea typeface="Calibri" panose="020F0502020204030204" pitchFamily="34" charset="0"/>
              </a:rPr>
              <a:t>K</a:t>
            </a:r>
            <a:r>
              <a:rPr lang="vi-VN" sz="2000" b="1" dirty="0">
                <a:solidFill>
                  <a:srgbClr val="C00000"/>
                </a:solidFill>
                <a:effectLst/>
                <a:latin typeface="Times New Roman" panose="02020603050405020304" pitchFamily="18" charset="0"/>
                <a:ea typeface="Calibri" panose="020F0502020204030204" pitchFamily="34" charset="0"/>
              </a:rPr>
              <a:t>ế hoạch giáo dục </a:t>
            </a:r>
            <a:r>
              <a:rPr lang="vi-VN" sz="2000" dirty="0">
                <a:effectLst/>
                <a:latin typeface="Times New Roman" panose="02020603050405020304" pitchFamily="18" charset="0"/>
                <a:ea typeface="Calibri" panose="020F0502020204030204" pitchFamily="34" charset="0"/>
              </a:rPr>
              <a:t>bảo đảm phân bổ hợp lí giữa các nội dung giáo dục, giúp học sinh </a:t>
            </a:r>
            <a:r>
              <a:rPr lang="vi-VN" sz="2000" b="1" dirty="0">
                <a:solidFill>
                  <a:srgbClr val="CC00CC"/>
                </a:solidFill>
                <a:effectLst/>
                <a:latin typeface="Times New Roman" panose="02020603050405020304" pitchFamily="18" charset="0"/>
                <a:ea typeface="Calibri" panose="020F0502020204030204" pitchFamily="34" charset="0"/>
              </a:rPr>
              <a:t>hoàn thành nhiệm vụ học tập, yêu cầu cần đạt của chương trình</a:t>
            </a:r>
            <a:r>
              <a:rPr lang="vi-VN" sz="2000" b="1" dirty="0">
                <a:solidFill>
                  <a:srgbClr val="FF0000"/>
                </a:solidFill>
                <a:effectLst/>
                <a:latin typeface="Times New Roman" panose="02020603050405020304" pitchFamily="18" charset="0"/>
                <a:ea typeface="Calibri" panose="020F0502020204030204" pitchFamily="34" charset="0"/>
              </a:rPr>
              <a:t>; </a:t>
            </a:r>
            <a:r>
              <a:rPr lang="vi-VN" sz="2000" b="1" dirty="0">
                <a:solidFill>
                  <a:srgbClr val="0070C0"/>
                </a:solidFill>
                <a:effectLst/>
                <a:latin typeface="Times New Roman" panose="02020603050405020304" pitchFamily="18" charset="0"/>
                <a:ea typeface="Calibri" panose="020F0502020204030204" pitchFamily="34" charset="0"/>
              </a:rPr>
              <a:t>tạo điều kiện cho học sinh được học tập các môn học tự chọn </a:t>
            </a:r>
            <a:r>
              <a:rPr lang="vi-VN" sz="2000" b="1" dirty="0">
                <a:solidFill>
                  <a:srgbClr val="FF0000"/>
                </a:solidFill>
                <a:effectLst/>
                <a:latin typeface="Times New Roman" panose="02020603050405020304" pitchFamily="18" charset="0"/>
                <a:ea typeface="Calibri" panose="020F0502020204030204" pitchFamily="34" charset="0"/>
              </a:rPr>
              <a:t>và </a:t>
            </a:r>
            <a:r>
              <a:rPr lang="vi-VN" sz="2000" b="1" dirty="0">
                <a:solidFill>
                  <a:srgbClr val="3333FF"/>
                </a:solidFill>
                <a:effectLst/>
                <a:latin typeface="Times New Roman" panose="02020603050405020304" pitchFamily="18" charset="0"/>
                <a:ea typeface="Calibri" panose="020F0502020204030204" pitchFamily="34" charset="0"/>
              </a:rPr>
              <a:t>tham gia các hoạt động giáo dục </a:t>
            </a:r>
            <a:r>
              <a:rPr lang="vi-VN" sz="2000" dirty="0">
                <a:effectLst/>
                <a:latin typeface="Times New Roman" panose="02020603050405020304" pitchFamily="18" charset="0"/>
                <a:ea typeface="Calibri" panose="020F0502020204030204" pitchFamily="34" charset="0"/>
              </a:rPr>
              <a:t>nhằm thực hiện mục tiêu giáo dục toàn diện ở tiểu học; </a:t>
            </a:r>
            <a:r>
              <a:rPr lang="vi-VN" sz="2000" b="1" dirty="0">
                <a:solidFill>
                  <a:srgbClr val="FF0000"/>
                </a:solidFill>
                <a:effectLst/>
                <a:highlight>
                  <a:srgbClr val="FFFF00"/>
                </a:highlight>
                <a:latin typeface="Times New Roman" panose="02020603050405020304" pitchFamily="18" charset="0"/>
                <a:ea typeface="Calibri" panose="020F0502020204030204" pitchFamily="34" charset="0"/>
              </a:rPr>
              <a:t>thời khóa biểu</a:t>
            </a:r>
            <a:r>
              <a:rPr lang="vi-VN" sz="2000" b="1" dirty="0">
                <a:solidFill>
                  <a:srgbClr val="FF0000"/>
                </a:solidFill>
                <a:effectLst/>
                <a:latin typeface="Times New Roman" panose="02020603050405020304" pitchFamily="18" charset="0"/>
                <a:ea typeface="Calibri" panose="020F0502020204030204" pitchFamily="34" charset="0"/>
              </a:rPr>
              <a:t> </a:t>
            </a:r>
            <a:r>
              <a:rPr lang="vi-VN" sz="2000" dirty="0">
                <a:effectLst/>
                <a:latin typeface="Times New Roman" panose="02020603050405020304" pitchFamily="18" charset="0"/>
                <a:ea typeface="Calibri" panose="020F0502020204030204" pitchFamily="34" charset="0"/>
              </a:rPr>
              <a:t>cần được sắp xếp một cách khoa học, </a:t>
            </a:r>
            <a:r>
              <a:rPr lang="vi-VN" sz="2000" dirty="0">
                <a:solidFill>
                  <a:srgbClr val="FF0000"/>
                </a:solidFill>
                <a:effectLst/>
                <a:latin typeface="Times New Roman" panose="02020603050405020304" pitchFamily="18" charset="0"/>
                <a:ea typeface="Calibri" panose="020F0502020204030204" pitchFamily="34" charset="0"/>
              </a:rPr>
              <a:t>bảo đảm </a:t>
            </a:r>
            <a:r>
              <a:rPr lang="vi-VN" sz="2000" b="1" dirty="0">
                <a:solidFill>
                  <a:srgbClr val="FF0000"/>
                </a:solidFill>
                <a:effectLst/>
                <a:latin typeface="Times New Roman" panose="02020603050405020304" pitchFamily="18" charset="0"/>
                <a:ea typeface="Calibri" panose="020F0502020204030204" pitchFamily="34" charset="0"/>
              </a:rPr>
              <a:t>tỷ lệ hợp lí </a:t>
            </a:r>
            <a:r>
              <a:rPr lang="vi-VN" sz="2000" dirty="0">
                <a:solidFill>
                  <a:srgbClr val="FF0000"/>
                </a:solidFill>
                <a:effectLst/>
                <a:latin typeface="Times New Roman" panose="02020603050405020304" pitchFamily="18" charset="0"/>
                <a:ea typeface="Calibri" panose="020F0502020204030204" pitchFamily="34" charset="0"/>
              </a:rPr>
              <a:t>giữa</a:t>
            </a:r>
            <a:r>
              <a:rPr lang="vi-VN" sz="2000" dirty="0">
                <a:effectLst/>
                <a:latin typeface="Times New Roman" panose="02020603050405020304" pitchFamily="18" charset="0"/>
                <a:ea typeface="Calibri" panose="020F0502020204030204" pitchFamily="34" charset="0"/>
              </a:rPr>
              <a:t> </a:t>
            </a:r>
            <a:r>
              <a:rPr lang="vi-VN" sz="2000" b="1" dirty="0">
                <a:solidFill>
                  <a:srgbClr val="FF0000"/>
                </a:solidFill>
                <a:effectLst/>
                <a:latin typeface="Times New Roman" panose="02020603050405020304" pitchFamily="18" charset="0"/>
                <a:ea typeface="Calibri" panose="020F0502020204030204" pitchFamily="34" charset="0"/>
              </a:rPr>
              <a:t>các nội dung dạy học </a:t>
            </a:r>
            <a:r>
              <a:rPr lang="vi-VN" sz="2000" dirty="0">
                <a:effectLst/>
                <a:latin typeface="Times New Roman" panose="02020603050405020304" pitchFamily="18" charset="0"/>
                <a:ea typeface="Calibri" panose="020F0502020204030204" pitchFamily="34" charset="0"/>
              </a:rPr>
              <a:t>và </a:t>
            </a:r>
            <a:r>
              <a:rPr lang="vi-VN" sz="2000" b="1" dirty="0">
                <a:solidFill>
                  <a:srgbClr val="FF0000"/>
                </a:solidFill>
                <a:effectLst/>
                <a:latin typeface="Times New Roman" panose="02020603050405020304" pitchFamily="18" charset="0"/>
                <a:ea typeface="Calibri" panose="020F0502020204030204" pitchFamily="34" charset="0"/>
              </a:rPr>
              <a:t>hoạt động giáo dục</a:t>
            </a:r>
            <a:r>
              <a:rPr lang="vi-VN" sz="2000" dirty="0">
                <a:effectLst/>
                <a:latin typeface="Times New Roman" panose="02020603050405020304" pitchFamily="18" charset="0"/>
                <a:ea typeface="Calibri" panose="020F0502020204030204" pitchFamily="34" charset="0"/>
              </a:rPr>
              <a:t>, phân bổ hợp lí về thời lượng, thời điểm trong ngày học và tuần học phù hợp với tâm sinh lí lứa tuổi học sinh tiểu học.</a:t>
            </a:r>
          </a:p>
          <a:p>
            <a:pPr marR="32385" indent="450215" algn="just">
              <a:spcBef>
                <a:spcPts val="300"/>
              </a:spcBef>
              <a:spcAft>
                <a:spcPts val="300"/>
              </a:spcAft>
            </a:pPr>
            <a:r>
              <a:rPr lang="vi-VN" sz="2000" dirty="0">
                <a:effectLst/>
                <a:latin typeface="Times New Roman" panose="02020603050405020304" pitchFamily="18" charset="0"/>
                <a:ea typeface="Calibri" panose="020F0502020204030204" pitchFamily="34" charset="0"/>
              </a:rPr>
              <a:t>- Đối với cơ sở giáo dục tiểu học chưa đủ điều kiện tổ chức dạy học 2 buổi/ngày, t</a:t>
            </a:r>
            <a:r>
              <a:rPr lang="vi-VN" sz="2000" dirty="0">
                <a:effectLst/>
                <a:highlight>
                  <a:srgbClr val="FFFFFF"/>
                </a:highlight>
                <a:latin typeface="Times New Roman" panose="02020603050405020304" pitchFamily="18" charset="0"/>
                <a:ea typeface="Calibri" panose="020F0502020204030204" pitchFamily="34" charset="0"/>
              </a:rPr>
              <a:t>rên cơ sở dạy học đúng, đủ nội dung và thời lượng các môn học bắt buộc theo quy định của chương trình, cơ sở giáo dục tiểu học chủ động xác định nội dung, lựa chọn hình thức tổ chức, phân bổ thời lượng phù hợp cho môn học tự chọn, hoạt động củng cố và hoạt động giáo dục khác. </a:t>
            </a:r>
            <a:endParaRPr lang="vi-VN" sz="2000" dirty="0">
              <a:effectLst/>
              <a:latin typeface="Times New Roman" panose="02020603050405020304" pitchFamily="18" charset="0"/>
              <a:ea typeface="Calibri" panose="020F0502020204030204" pitchFamily="34" charset="0"/>
            </a:endParaRPr>
          </a:p>
          <a:p>
            <a:pPr marR="32385" indent="450215" algn="just">
              <a:spcBef>
                <a:spcPts val="300"/>
              </a:spcBef>
              <a:spcAft>
                <a:spcPts val="300"/>
              </a:spcAft>
            </a:pPr>
            <a:r>
              <a:rPr lang="vi-VN" sz="2000" dirty="0">
                <a:effectLst/>
                <a:latin typeface="Times New Roman" panose="02020603050405020304" pitchFamily="18" charset="0"/>
                <a:ea typeface="Calibri" panose="020F0502020204030204" pitchFamily="34" charset="0"/>
              </a:rPr>
              <a:t>- </a:t>
            </a:r>
            <a:r>
              <a:rPr lang="vi-VN" sz="2000" dirty="0">
                <a:effectLst/>
                <a:highlight>
                  <a:srgbClr val="FFFF00"/>
                </a:highlight>
                <a:latin typeface="Times New Roman" panose="02020603050405020304" pitchFamily="18" charset="0"/>
                <a:ea typeface="Calibri" panose="020F0502020204030204" pitchFamily="34" charset="0"/>
              </a:rPr>
              <a:t>Tổ chức các hoạt động cho học sinh </a:t>
            </a:r>
            <a:r>
              <a:rPr lang="vi-VN" sz="2000" b="1" dirty="0">
                <a:solidFill>
                  <a:srgbClr val="FF0000"/>
                </a:solidFill>
                <a:effectLst/>
                <a:highlight>
                  <a:srgbClr val="FFFF00"/>
                </a:highlight>
                <a:latin typeface="Times New Roman" panose="02020603050405020304" pitchFamily="18" charset="0"/>
                <a:ea typeface="Calibri" panose="020F0502020204030204" pitchFamily="34" charset="0"/>
              </a:rPr>
              <a:t>ngoài giờ học chính thức trong ngày</a:t>
            </a:r>
            <a:r>
              <a:rPr lang="vi-VN" sz="2000" b="1" dirty="0">
                <a:solidFill>
                  <a:srgbClr val="FF0000"/>
                </a:solidFill>
                <a:effectLst/>
                <a:latin typeface="Times New Roman" panose="02020603050405020304" pitchFamily="18" charset="0"/>
                <a:ea typeface="Calibri" panose="020F0502020204030204" pitchFamily="34" charset="0"/>
              </a:rPr>
              <a:t> </a:t>
            </a:r>
            <a:r>
              <a:rPr lang="vi-VN" sz="2000" dirty="0">
                <a:effectLst/>
                <a:highlight>
                  <a:srgbClr val="FFFFFF"/>
                </a:highlight>
                <a:latin typeface="Times New Roman" panose="02020603050405020304" pitchFamily="18" charset="0"/>
                <a:ea typeface="Calibri" panose="020F0502020204030204" pitchFamily="34" charset="0"/>
              </a:rPr>
              <a:t>là hoạt động </a:t>
            </a:r>
            <a:r>
              <a:rPr lang="vi-VN" sz="2000" dirty="0">
                <a:effectLst/>
                <a:highlight>
                  <a:srgbClr val="FFFF00"/>
                </a:highlight>
                <a:latin typeface="Times New Roman" panose="02020603050405020304" pitchFamily="18" charset="0"/>
                <a:ea typeface="Calibri" panose="020F0502020204030204" pitchFamily="34" charset="0"/>
              </a:rPr>
              <a:t>theo nhu cầu, sở thích của học sinh </a:t>
            </a:r>
            <a:r>
              <a:rPr lang="vi-VN" sz="2000" dirty="0">
                <a:effectLst/>
                <a:highlight>
                  <a:srgbClr val="FFFFFF"/>
                </a:highlight>
                <a:latin typeface="Times New Roman" panose="02020603050405020304" pitchFamily="18" charset="0"/>
                <a:ea typeface="Calibri" panose="020F0502020204030204" pitchFamily="34" charset="0"/>
              </a:rPr>
              <a:t>trong khoảng thời gian từ sau giờ học chính thức cho đến thời điểm được cha mẹ học sinh đón về nhà; căn cứ vào nhu cầu, sở thích của học sinh, có thể tổ chức các hoạt động dưới hình thức sinh hoạt câu lạc bộ hoặc sử dụng cơ sở vật chất của nhà trường (thư viện, sân chơi, bãi tập, nhà đa năng…) tạo điều kiện để học sinh vui chơi, giải trí; </a:t>
            </a:r>
            <a:r>
              <a:rPr lang="vi-VN" sz="2000" dirty="0">
                <a:solidFill>
                  <a:srgbClr val="FF0000"/>
                </a:solidFill>
                <a:effectLst/>
                <a:highlight>
                  <a:srgbClr val="FFFF00"/>
                </a:highlight>
                <a:latin typeface="Times New Roman" panose="02020603050405020304" pitchFamily="18" charset="0"/>
                <a:ea typeface="Calibri" panose="020F0502020204030204" pitchFamily="34" charset="0"/>
              </a:rPr>
              <a:t>việc tổ chức hoạt động sau giờ học chính thức trong ngày dưới hình thức sinh hoạt câu lạc bộ cần được cấp có thẩm quyền phê duyệt.</a:t>
            </a:r>
            <a:endParaRPr lang="vi-VN" sz="2000" dirty="0">
              <a:effectLst/>
              <a:latin typeface="Times New Roman" panose="020206030504050203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36013DDC-D73A-BD48-8C7D-C67F4300ED2F}"/>
              </a:ext>
            </a:extLst>
          </p:cNvPr>
          <p:cNvPicPr>
            <a:picLocks noChangeAspect="1"/>
          </p:cNvPicPr>
          <p:nvPr/>
        </p:nvPicPr>
        <p:blipFill>
          <a:blip r:embed="rId2"/>
          <a:stretch>
            <a:fillRect/>
          </a:stretch>
        </p:blipFill>
        <p:spPr>
          <a:xfrm>
            <a:off x="392654" y="174321"/>
            <a:ext cx="11304494" cy="1286518"/>
          </a:xfrm>
          <a:prstGeom prst="rect">
            <a:avLst/>
          </a:prstGeom>
        </p:spPr>
      </p:pic>
    </p:spTree>
    <p:extLst>
      <p:ext uri="{BB962C8B-B14F-4D97-AF65-F5344CB8AC3E}">
        <p14:creationId xmlns:p14="http://schemas.microsoft.com/office/powerpoint/2010/main" val="40524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44D9-A219-559A-01DB-5B46A5272DBC}"/>
              </a:ext>
            </a:extLst>
          </p:cNvPr>
          <p:cNvSpPr>
            <a:spLocks noGrp="1"/>
          </p:cNvSpPr>
          <p:nvPr>
            <p:ph type="title"/>
          </p:nvPr>
        </p:nvSpPr>
        <p:spPr>
          <a:xfrm>
            <a:off x="737223" y="244219"/>
            <a:ext cx="10515600" cy="668377"/>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normAutofit/>
          </a:body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a:t>
            </a: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a:t>
            </a: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hương trình giáo dục phổ thông</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65AFD66D-A60A-E2BA-4843-4B718DD91366}"/>
              </a:ext>
            </a:extLst>
          </p:cNvPr>
          <p:cNvSpPr>
            <a:spLocks noGrp="1"/>
          </p:cNvSpPr>
          <p:nvPr>
            <p:ph idx="1"/>
          </p:nvPr>
        </p:nvSpPr>
        <p:spPr>
          <a:xfrm>
            <a:off x="652030" y="1238132"/>
            <a:ext cx="11161335" cy="5259219"/>
          </a:xfrm>
        </p:spPr>
        <p:txBody>
          <a:bodyPr>
            <a:normAutofit/>
          </a:bodyPr>
          <a:lstStyle/>
          <a:p>
            <a:pPr marL="0" indent="0">
              <a:buNone/>
            </a:pPr>
            <a:r>
              <a:rPr lang="vi-VN" sz="2400" b="1" i="1" dirty="0">
                <a:solidFill>
                  <a:srgbClr val="000000"/>
                </a:solidFill>
                <a:effectLst/>
                <a:latin typeface="Times New Roman" panose="02020603050405020304" pitchFamily="18" charset="0"/>
                <a:ea typeface="Calibri" panose="020F0502020204030204" pitchFamily="34" charset="0"/>
              </a:rPr>
              <a:t>	</a:t>
            </a:r>
            <a:r>
              <a:rPr lang="pt-BR" sz="2400" b="1" i="1" dirty="0">
                <a:solidFill>
                  <a:srgbClr val="000000"/>
                </a:solidFill>
                <a:effectLst/>
                <a:latin typeface="Times New Roman" panose="02020603050405020304" pitchFamily="18" charset="0"/>
                <a:ea typeface="Calibri" panose="020F0502020204030204" pitchFamily="34" charset="0"/>
              </a:rPr>
              <a:t>Thực hiện chương trình, kế hoạch giáo dục nghiêm túc, linh hoạt và sáng </a:t>
            </a:r>
            <a:r>
              <a:rPr lang="vi-VN" sz="2400" b="1" i="1" dirty="0">
                <a:solidFill>
                  <a:srgbClr val="000000"/>
                </a:solidFill>
                <a:effectLst/>
                <a:latin typeface="Times New Roman" panose="02020603050405020304" pitchFamily="18" charset="0"/>
                <a:ea typeface="Calibri" panose="020F0502020204030204" pitchFamily="34" charset="0"/>
              </a:rPr>
              <a:t>tạo</a:t>
            </a:r>
            <a:endParaRPr lang="en-US" sz="2400" b="1" i="1" dirty="0">
              <a:solidFill>
                <a:srgbClr val="000000"/>
              </a:solidFill>
              <a:effectLst/>
              <a:latin typeface="Times New Roman" panose="02020603050405020304" pitchFamily="18" charset="0"/>
              <a:ea typeface="Calibri" panose="020F0502020204030204" pitchFamily="34" charset="0"/>
            </a:endParaRPr>
          </a:p>
          <a:p>
            <a:pPr marL="0" indent="0">
              <a:buNone/>
            </a:pPr>
            <a:r>
              <a:rPr lang="en-US" sz="2400" b="1" i="1" dirty="0" err="1">
                <a:solidFill>
                  <a:srgbClr val="3333FF"/>
                </a:solidFill>
                <a:latin typeface="Times New Roman" panose="02020603050405020304" pitchFamily="18" charset="0"/>
                <a:ea typeface="Times New Roman" panose="02020603050405020304" pitchFamily="18" charset="0"/>
              </a:rPr>
              <a:t>Chương</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trình</a:t>
            </a:r>
            <a:r>
              <a:rPr lang="en-US" sz="2400" b="1" i="1" dirty="0">
                <a:solidFill>
                  <a:srgbClr val="3333FF"/>
                </a:solidFill>
                <a:latin typeface="Times New Roman" panose="02020603050405020304" pitchFamily="18" charset="0"/>
                <a:ea typeface="Times New Roman" panose="02020603050405020304" pitchFamily="18" charset="0"/>
              </a:rPr>
              <a:t> GDPT 2018 </a:t>
            </a:r>
            <a:r>
              <a:rPr lang="en-US" sz="2400" b="1" i="1" dirty="0" err="1">
                <a:solidFill>
                  <a:srgbClr val="3333FF"/>
                </a:solidFill>
                <a:latin typeface="Times New Roman" panose="02020603050405020304" pitchFamily="18" charset="0"/>
                <a:ea typeface="Times New Roman" panose="02020603050405020304" pitchFamily="18" charset="0"/>
              </a:rPr>
              <a:t>xây</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dựng</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thống</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nhất</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khung</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mang</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tính</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mở</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phân</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cấp</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trong</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tổ</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chức</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thực</a:t>
            </a:r>
            <a:r>
              <a:rPr lang="en-US" sz="2400" b="1" i="1" dirty="0">
                <a:solidFill>
                  <a:srgbClr val="3333FF"/>
                </a:solidFill>
                <a:latin typeface="Times New Roman" panose="02020603050405020304" pitchFamily="18" charset="0"/>
                <a:ea typeface="Times New Roman" panose="02020603050405020304" pitchFamily="18" charset="0"/>
              </a:rPr>
              <a:t> </a:t>
            </a:r>
            <a:r>
              <a:rPr lang="en-US" sz="2400" b="1" i="1" dirty="0" err="1">
                <a:solidFill>
                  <a:srgbClr val="3333FF"/>
                </a:solidFill>
                <a:latin typeface="Times New Roman" panose="02020603050405020304" pitchFamily="18" charset="0"/>
                <a:ea typeface="Times New Roman" panose="02020603050405020304" pitchFamily="18" charset="0"/>
              </a:rPr>
              <a:t>hiện</a:t>
            </a:r>
            <a:endParaRPr lang="vi-VN" sz="2400" b="1" i="1" dirty="0">
              <a:solidFill>
                <a:srgbClr val="3333FF"/>
              </a:solidFill>
              <a:effectLst/>
              <a:latin typeface="Times New Roman" panose="02020603050405020304" pitchFamily="18" charset="0"/>
              <a:ea typeface="Times New Roman" panose="02020603050405020304" pitchFamily="18" charset="0"/>
            </a:endParaRPr>
          </a:p>
          <a:p>
            <a:r>
              <a:rPr lang="nb-NO" sz="2400" dirty="0">
                <a:effectLst/>
                <a:latin typeface="Times New Roman" panose="02020603050405020304" pitchFamily="18" charset="0"/>
                <a:ea typeface="Times New Roman" panose="02020603050405020304" pitchFamily="18" charset="0"/>
              </a:rPr>
              <a:t>Tổ chức dạy học 2 buổi/ngày, mỗi ngày bố trí không quá 7 tiết học thực hiện chương trình giáo dục phổ thông, mỗi tiết 35 phút, </a:t>
            </a:r>
            <a:r>
              <a:rPr lang="nb-NO" sz="2400" dirty="0">
                <a:latin typeface="Times New Roman" panose="02020603050405020304" pitchFamily="18" charset="0"/>
                <a:ea typeface="Times New Roman" panose="02020603050405020304" pitchFamily="18" charset="0"/>
              </a:rPr>
              <a:t>khuyến khích </a:t>
            </a:r>
            <a:r>
              <a:rPr lang="nb-NO" sz="2400" dirty="0">
                <a:effectLst/>
                <a:latin typeface="Times New Roman" panose="02020603050405020304" pitchFamily="18" charset="0"/>
                <a:ea typeface="Times New Roman" panose="02020603050405020304" pitchFamily="18" charset="0"/>
              </a:rPr>
              <a:t>thực hiện sáng 4 tiết, chiều 3 tiết; tối thiểu là 9 buổi/tuần với 32 tiết/</a:t>
            </a:r>
            <a:r>
              <a:rPr lang="vi-VN" sz="2400" dirty="0">
                <a:effectLst/>
                <a:latin typeface="Times New Roman" panose="02020603050405020304" pitchFamily="18" charset="0"/>
                <a:ea typeface="Times New Roman" panose="02020603050405020304" pitchFamily="18" charset="0"/>
              </a:rPr>
              <a:t>tuần.</a:t>
            </a:r>
          </a:p>
          <a:p>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Hiệu trưởng chủ động xây dựng </a:t>
            </a:r>
            <a:r>
              <a:rPr lang="nb-NO" sz="24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rPr>
              <a:t>kế hoạch nhà trường</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 sắp xếp </a:t>
            </a:r>
            <a:r>
              <a:rPr lang="nb-NO" sz="24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rPr>
              <a:t>thời khóa biểu </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một cách khoa học, đảm bảo tỉ lệ hợp lí giữa các nội dung dạy học và hoạt động giáo dục, </a:t>
            </a:r>
            <a:r>
              <a:rPr lang="nb-NO"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 bổ hợp lí về thời lượng, thời điểm </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trong ngày học và tuần học phù hợp với tâm sinh lí lứa tuổi học sinh tiểu học, đồng thời phù hợp với việc điều động, bố trí giáo viên giảng dạy (đối với các môn chuyên, các hoạt động giáo dục khác).</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Xây dựng,</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sắp xếp</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 các nội dung chương trình theo</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các chủ đề học tập, </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tích hợp liên môn;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sử dụng kho học liệu điện tử</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xác định các nội dung có thể tổ chức dạy học trực tuyến</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 dạy học bên ngoài không gian lớp 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1800" b="1" dirty="0">
              <a:solidFill>
                <a:srgbClr val="CC00CC"/>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65325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3279CF-D2D3-723D-0567-DC896493BF99}"/>
              </a:ext>
            </a:extLst>
          </p:cNvPr>
          <p:cNvSpPr>
            <a:spLocks noGrp="1"/>
          </p:cNvSpPr>
          <p:nvPr>
            <p:ph idx="1"/>
          </p:nvPr>
        </p:nvSpPr>
        <p:spPr>
          <a:xfrm>
            <a:off x="838200" y="1127046"/>
            <a:ext cx="10515600" cy="5688357"/>
          </a:xfrm>
        </p:spPr>
        <p:txBody>
          <a:bodyPr>
            <a:normAutofit lnSpcReduction="10000"/>
          </a:bodyPr>
          <a:lstStyle/>
          <a:p>
            <a:pPr marL="0" indent="0" algn="just">
              <a:buNone/>
            </a:pPr>
            <a:r>
              <a:rPr lang="vi-VN" dirty="0">
                <a:latin typeface="Times New Roman" panose="02020603050405020304" pitchFamily="18" charset="0"/>
                <a:ea typeface="Calibri" panose="020F0502020204030204" pitchFamily="34" charset="0"/>
              </a:rPr>
              <a:t>	Tổ chức dạy học các môn Ngoại Ngữ 1, Tin học cho 100% học sinh lớp 3, </a:t>
            </a:r>
            <a:r>
              <a:rPr lang="en-US" dirty="0" err="1">
                <a:latin typeface="Times New Roman" panose="02020603050405020304" pitchFamily="18" charset="0"/>
                <a:ea typeface="Calibri" panose="020F0502020204030204" pitchFamily="34" charset="0"/>
              </a:rPr>
              <a:t>lớp</a:t>
            </a:r>
            <a:r>
              <a:rPr lang="en-US" dirty="0">
                <a:latin typeface="Times New Roman" panose="02020603050405020304" pitchFamily="18" charset="0"/>
                <a:ea typeface="Calibri" panose="020F0502020204030204" pitchFamily="34" charset="0"/>
              </a:rPr>
              <a:t> </a:t>
            </a:r>
            <a:r>
              <a:rPr lang="vi-VN" dirty="0">
                <a:latin typeface="Times New Roman" panose="02020603050405020304" pitchFamily="18" charset="0"/>
                <a:ea typeface="Calibri" panose="020F0502020204030204" pitchFamily="34" charset="0"/>
              </a:rPr>
              <a:t>4</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lớp</a:t>
            </a:r>
            <a:r>
              <a:rPr lang="en-US" dirty="0">
                <a:latin typeface="Times New Roman" panose="02020603050405020304" pitchFamily="18" charset="0"/>
                <a:ea typeface="Calibri" panose="020F0502020204030204" pitchFamily="34" charset="0"/>
              </a:rPr>
              <a:t> 5</a:t>
            </a:r>
            <a:r>
              <a:rPr lang="vi-VN" dirty="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a:p>
            <a:pPr marL="0" indent="0" algn="just">
              <a:buNone/>
            </a:pPr>
            <a:endParaRPr lang="vi-VN" b="1" i="1" dirty="0">
              <a:latin typeface="Times New Roman" panose="02020603050405020304" pitchFamily="18" charset="0"/>
              <a:ea typeface="Calibri" panose="020F0502020204030204" pitchFamily="34" charset="0"/>
            </a:endParaRPr>
          </a:p>
          <a:p>
            <a:pPr algn="just"/>
            <a:r>
              <a:rPr lang="vi-VN" dirty="0">
                <a:solidFill>
                  <a:srgbClr val="FF0000"/>
                </a:solidFill>
                <a:effectLst/>
                <a:latin typeface="Times New Roman" panose="02020603050405020304" pitchFamily="18" charset="0"/>
                <a:ea typeface="Calibri" panose="020F0502020204030204" pitchFamily="34" charset="0"/>
              </a:rPr>
              <a:t>Hiện tại, </a:t>
            </a:r>
            <a:r>
              <a:rPr lang="en-US" dirty="0" err="1">
                <a:solidFill>
                  <a:srgbClr val="FF0000"/>
                </a:solidFill>
                <a:latin typeface="Times New Roman" panose="02020603050405020304" pitchFamily="18" charset="0"/>
                <a:ea typeface="Calibri" panose="020F0502020204030204" pitchFamily="34" charset="0"/>
              </a:rPr>
              <a:t>một</a:t>
            </a:r>
            <a:r>
              <a:rPr lang="en-US" dirty="0">
                <a:solidFill>
                  <a:srgbClr val="FF0000"/>
                </a:solidFill>
                <a:latin typeface="Times New Roman" panose="02020603050405020304" pitchFamily="18" charset="0"/>
                <a:ea typeface="Calibri" panose="020F0502020204030204" pitchFamily="34" charset="0"/>
              </a:rPr>
              <a:t> </a:t>
            </a:r>
            <a:r>
              <a:rPr lang="en-US" dirty="0" err="1">
                <a:solidFill>
                  <a:srgbClr val="FF0000"/>
                </a:solidFill>
                <a:latin typeface="Times New Roman" panose="02020603050405020304" pitchFamily="18" charset="0"/>
                <a:ea typeface="Calibri" panose="020F0502020204030204" pitchFamily="34" charset="0"/>
              </a:rPr>
              <a:t>số</a:t>
            </a:r>
            <a:r>
              <a:rPr lang="en-US" dirty="0">
                <a:solidFill>
                  <a:srgbClr val="FF0000"/>
                </a:solidFill>
                <a:latin typeface="Times New Roman" panose="02020603050405020304" pitchFamily="18" charset="0"/>
                <a:ea typeface="Calibri" panose="020F0502020204030204" pitchFamily="34" charset="0"/>
              </a:rPr>
              <a:t> </a:t>
            </a:r>
            <a:r>
              <a:rPr lang="vi-VN" dirty="0">
                <a:solidFill>
                  <a:srgbClr val="FF0000"/>
                </a:solidFill>
                <a:effectLst/>
                <a:latin typeface="Times New Roman" panose="02020603050405020304" pitchFamily="18" charset="0"/>
                <a:ea typeface="Calibri" panose="020F0502020204030204" pitchFamily="34" charset="0"/>
              </a:rPr>
              <a:t>trường còn thiếu máy tính (CSDL)</a:t>
            </a:r>
          </a:p>
          <a:p>
            <a:pPr algn="just"/>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 GDĐT tham mưu Uỷ ban nhân dân Thành phố ban hành </a:t>
            </a:r>
            <a:r>
              <a:rPr lang="pt-B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 định số 10/2023/QĐ-UBND </a:t>
            </a:r>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23/2/2023 về Sửa đổi, bổ sung một số điều của Quy chế mua sắm tài sản công theo phương thức tập trung  trên địa bàn Thành phố Hồ Chí Minh ban hành theo </a:t>
            </a:r>
            <a:r>
              <a:rPr lang="pt-B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 định số 28/2019/QĐ-UBND </a:t>
            </a:r>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25/11/2019 và </a:t>
            </a:r>
            <a:r>
              <a:rPr lang="vi-VN"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 định </a:t>
            </a:r>
            <a:r>
              <a:rPr lang="pt-B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 24/2023/QĐ-UBND </a:t>
            </a:r>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05/6/2023 về ban hành Danh mục mua sắm tập trung và Công văn </a:t>
            </a:r>
            <a:r>
              <a:rPr lang="pt-BR"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đưa máy tính ra khỏi danh mục mua sắm tập trung</a:t>
            </a:r>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trang bị máy tính cho các đơn vị, trường học thực hiện CT GDPT </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đảm bảo 100% các trường đủ máy tính cho học sinh lớp 3, lớp 4 và các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khối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lớp</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khác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vi-VN" dirty="0">
              <a:solidFill>
                <a:srgbClr val="FF0000"/>
              </a:solidFill>
            </a:endParaRPr>
          </a:p>
          <a:p>
            <a:endParaRPr lang="vi-VN" b="1" i="1" dirty="0">
              <a:latin typeface="Times New Roman" panose="02020603050405020304" pitchFamily="18" charset="0"/>
              <a:ea typeface="Calibri" panose="020F0502020204030204" pitchFamily="34" charset="0"/>
            </a:endParaRPr>
          </a:p>
          <a:p>
            <a:endParaRPr lang="vi-VN" dirty="0"/>
          </a:p>
        </p:txBody>
      </p:sp>
      <p:sp>
        <p:nvSpPr>
          <p:cNvPr id="4" name="Title 1">
            <a:extLst>
              <a:ext uri="{FF2B5EF4-FFF2-40B4-BE49-F238E27FC236}">
                <a16:creationId xmlns:a16="http://schemas.microsoft.com/office/drawing/2014/main" id="{07C87DBE-16CB-F075-031A-BAC0EFC23BC7}"/>
              </a:ext>
            </a:extLst>
          </p:cNvPr>
          <p:cNvSpPr txBox="1">
            <a:spLocks/>
          </p:cNvSpPr>
          <p:nvPr/>
        </p:nvSpPr>
        <p:spPr>
          <a:xfrm>
            <a:off x="737223" y="85193"/>
            <a:ext cx="10515600" cy="668377"/>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a:t>
            </a: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a:t>
            </a: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hương trình giáo dục phổ thông</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8621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8BAFF9-5B9C-9B6E-C558-0FE90124A7F8}"/>
              </a:ext>
            </a:extLst>
          </p:cNvPr>
          <p:cNvPicPr>
            <a:picLocks noChangeAspect="1"/>
          </p:cNvPicPr>
          <p:nvPr/>
        </p:nvPicPr>
        <p:blipFill>
          <a:blip r:embed="rId2"/>
          <a:stretch>
            <a:fillRect/>
          </a:stretch>
        </p:blipFill>
        <p:spPr>
          <a:xfrm>
            <a:off x="122815" y="2280022"/>
            <a:ext cx="11617363" cy="4117473"/>
          </a:xfrm>
          <a:prstGeom prst="rect">
            <a:avLst/>
          </a:prstGeom>
        </p:spPr>
      </p:pic>
      <p:sp>
        <p:nvSpPr>
          <p:cNvPr id="7" name="TextBox 6">
            <a:extLst>
              <a:ext uri="{FF2B5EF4-FFF2-40B4-BE49-F238E27FC236}">
                <a16:creationId xmlns:a16="http://schemas.microsoft.com/office/drawing/2014/main" id="{88B3C46D-1560-B20E-CFAE-91208C7FB24E}"/>
              </a:ext>
            </a:extLst>
          </p:cNvPr>
          <p:cNvSpPr txBox="1"/>
          <p:nvPr/>
        </p:nvSpPr>
        <p:spPr>
          <a:xfrm>
            <a:off x="661471" y="1007962"/>
            <a:ext cx="10667104" cy="1200329"/>
          </a:xfrm>
          <a:prstGeom prst="rect">
            <a:avLst/>
          </a:prstGeom>
          <a:noFill/>
        </p:spPr>
        <p:txBody>
          <a:bodyPr wrap="square">
            <a:spAutoFit/>
          </a:bodyPr>
          <a:lstStyle/>
          <a:p>
            <a:pPr algn="just"/>
            <a:r>
              <a:rPr lang="vi-VN" sz="2400" b="1" i="1"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Công</a:t>
            </a:r>
            <a:r>
              <a:rPr lang="en-US" sz="2400" dirty="0">
                <a:latin typeface="Times New Roman" panose="02020603050405020304" pitchFamily="18" charset="0"/>
                <a:ea typeface="Calibri" panose="020F0502020204030204" pitchFamily="34" charset="0"/>
              </a:rPr>
              <a:t> </a:t>
            </a:r>
            <a:r>
              <a:rPr lang="en-US" sz="2400" spc="-3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dirty="0">
                <a:solidFill>
                  <a:srgbClr val="FF0000"/>
                </a:solidFill>
                <a:latin typeface="Times New Roman" panose="02020603050405020304" pitchFamily="18" charset="0"/>
                <a:ea typeface="Calibri" panose="020F0502020204030204" pitchFamily="34" charset="0"/>
              </a:rPr>
              <a:t>3816/BGDĐT-GDTH </a:t>
            </a:r>
            <a:r>
              <a:rPr lang="en-US" sz="2400" dirty="0" err="1">
                <a:solidFill>
                  <a:srgbClr val="FF0000"/>
                </a:solidFill>
                <a:latin typeface="Times New Roman" panose="02020603050405020304" pitchFamily="18" charset="0"/>
                <a:ea typeface="Calibri" panose="020F0502020204030204" pitchFamily="34" charset="0"/>
              </a:rPr>
              <a:t>và</a:t>
            </a:r>
            <a:r>
              <a:rPr lang="en-US" sz="2400" dirty="0">
                <a:solidFill>
                  <a:srgbClr val="FF0000"/>
                </a:solidFill>
                <a:latin typeface="Times New Roman" panose="02020603050405020304" pitchFamily="18" charset="0"/>
                <a:ea typeface="Calibri" panose="020F0502020204030204" pitchFamily="34" charset="0"/>
              </a:rPr>
              <a:t> 3818/BGDĐT-GDTH </a:t>
            </a:r>
            <a:r>
              <a:rPr lang="en-US" sz="2400" dirty="0" err="1">
                <a:solidFill>
                  <a:srgbClr val="FF0000"/>
                </a:solidFill>
                <a:latin typeface="Times New Roman" panose="02020603050405020304" pitchFamily="18" charset="0"/>
                <a:ea typeface="Calibri" panose="020F0502020204030204" pitchFamily="34" charset="0"/>
              </a:rPr>
              <a:t>và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ngày</a:t>
            </a:r>
            <a:r>
              <a:rPr lang="en-US" sz="2400" dirty="0">
                <a:solidFill>
                  <a:srgbClr val="FF0000"/>
                </a:solidFill>
                <a:latin typeface="Times New Roman" panose="02020603050405020304" pitchFamily="18" charset="0"/>
                <a:ea typeface="Calibri" panose="020F0502020204030204" pitchFamily="34" charset="0"/>
              </a:rPr>
              <a:t> 31/7/2023 </a:t>
            </a:r>
            <a:r>
              <a:rPr lang="en-US" sz="2400" dirty="0" err="1">
                <a:solidFill>
                  <a:srgbClr val="FF0000"/>
                </a:solidFill>
                <a:latin typeface="Times New Roman" panose="02020603050405020304" pitchFamily="18" charset="0"/>
                <a:ea typeface="Calibri" panose="020F0502020204030204" pitchFamily="34" charset="0"/>
              </a:rPr>
              <a:t>ngày</a:t>
            </a:r>
            <a:r>
              <a:rPr lang="en-US" sz="2400" dirty="0">
                <a:solidFill>
                  <a:srgbClr val="FF0000"/>
                </a:solidFill>
                <a:latin typeface="Times New Roman" panose="02020603050405020304" pitchFamily="18" charset="0"/>
                <a:ea typeface="Calibri" panose="020F0502020204030204" pitchFamily="34" charset="0"/>
              </a:rPr>
              <a:t> 31/7/2023</a:t>
            </a:r>
            <a:r>
              <a:rPr lang="en-US" sz="2400" dirty="0">
                <a:latin typeface="Times New Roman" panose="02020603050405020304" pitchFamily="18" charset="0"/>
                <a:ea typeface="Calibri" panose="020F0502020204030204" pitchFamily="34" charset="0"/>
              </a:rPr>
              <a:t> </a:t>
            </a:r>
            <a:r>
              <a:rPr lang="vi-VN" sz="2400" spc="-30" dirty="0">
                <a:latin typeface="Times New Roman" panose="02020603050405020304" pitchFamily="18" charset="0"/>
                <a:ea typeface="Times New Roman" panose="02020603050405020304" pitchFamily="18" charset="0"/>
                <a:cs typeface="Times New Roman" panose="02020603050405020304" pitchFamily="18" charset="0"/>
              </a:rPr>
              <a:t>của Bộ GDĐT</a:t>
            </a:r>
            <a:r>
              <a:rPr lang="en-US" sz="2400" dirty="0">
                <a:latin typeface="Times New Roman" panose="02020603050405020304" pitchFamily="18" charset="0"/>
                <a:ea typeface="Calibri" panose="020F0502020204030204" pitchFamily="34" charset="0"/>
              </a:rPr>
              <a:t> v/v </a:t>
            </a:r>
            <a:r>
              <a:rPr lang="en-US" sz="2400" dirty="0" err="1">
                <a:latin typeface="Times New Roman" panose="02020603050405020304" pitchFamily="18" charset="0"/>
                <a:ea typeface="Calibri" panose="020F0502020204030204" pitchFamily="34" charset="0"/>
              </a:rPr>
              <a:t>triển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khai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hướng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dẫn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dạy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Ngoại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ngữ</a:t>
            </a:r>
            <a:r>
              <a:rPr lang="en-US" sz="2400" dirty="0">
                <a:latin typeface="Times New Roman" panose="02020603050405020304" pitchFamily="18" charset="0"/>
                <a:ea typeface="Calibri" panose="020F0502020204030204" pitchFamily="34" charset="0"/>
              </a:rPr>
              <a:t> 1 </a:t>
            </a:r>
            <a:r>
              <a:rPr lang="en-US" sz="2400" dirty="0" err="1">
                <a:latin typeface="Times New Roman" panose="02020603050405020304" pitchFamily="18" charset="0"/>
                <a:ea typeface="Calibri" panose="020F0502020204030204" pitchFamily="34" charset="0"/>
              </a:rPr>
              <a:t>cấp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Tiểu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a:t>
            </a:r>
          </a:p>
        </p:txBody>
      </p:sp>
      <p:sp>
        <p:nvSpPr>
          <p:cNvPr id="10" name="Title 1">
            <a:extLst>
              <a:ext uri="{FF2B5EF4-FFF2-40B4-BE49-F238E27FC236}">
                <a16:creationId xmlns:a16="http://schemas.microsoft.com/office/drawing/2014/main" id="{09A72D95-6E2F-8E3C-4A30-CBFC2C925FAC}"/>
              </a:ext>
            </a:extLst>
          </p:cNvPr>
          <p:cNvSpPr txBox="1">
            <a:spLocks/>
          </p:cNvSpPr>
          <p:nvPr/>
        </p:nvSpPr>
        <p:spPr>
          <a:xfrm>
            <a:off x="737223" y="85193"/>
            <a:ext cx="10515600" cy="668377"/>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a:t>
            </a: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a:t>
            </a: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hương trình giáo dục phổ thông</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8359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314F860-1933-43A3-B78C-8EAB04B76043}"/>
              </a:ext>
            </a:extLst>
          </p:cNvPr>
          <p:cNvGraphicFramePr>
            <a:graphicFrameLocks noGrp="1"/>
          </p:cNvGraphicFramePr>
          <p:nvPr>
            <p:ph idx="1"/>
            <p:extLst>
              <p:ext uri="{D42A27DB-BD31-4B8C-83A1-F6EECF244321}">
                <p14:modId xmlns:p14="http://schemas.microsoft.com/office/powerpoint/2010/main" val="3801946203"/>
              </p:ext>
            </p:extLst>
          </p:nvPr>
        </p:nvGraphicFramePr>
        <p:xfrm>
          <a:off x="0" y="1101825"/>
          <a:ext cx="1187394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BCE63D3-B5E7-49C4-B3B8-5FCEC67BC574}"/>
              </a:ext>
            </a:extLst>
          </p:cNvPr>
          <p:cNvSpPr>
            <a:spLocks noChangeArrowheads="1"/>
          </p:cNvSpPr>
          <p:nvPr/>
        </p:nvSpPr>
        <p:spPr bwMode="auto">
          <a:xfrm>
            <a:off x="517566" y="95104"/>
            <a:ext cx="11481276" cy="525691"/>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3422086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EF661-178F-0E18-8990-E81C858FFED1}"/>
              </a:ext>
            </a:extLst>
          </p:cNvPr>
          <p:cNvSpPr>
            <a:spLocks noGrp="1"/>
          </p:cNvSpPr>
          <p:nvPr>
            <p:ph idx="1"/>
          </p:nvPr>
        </p:nvSpPr>
        <p:spPr>
          <a:xfrm>
            <a:off x="684854" y="968464"/>
            <a:ext cx="10515600" cy="5824222"/>
          </a:xfrm>
        </p:spPr>
        <p:txBody>
          <a:bodyPr>
            <a:noAutofit/>
          </a:bodyPr>
          <a:lstStyle/>
          <a:p>
            <a:pPr marL="0" indent="0" algn="just">
              <a:spcBef>
                <a:spcPts val="600"/>
              </a:spcBef>
              <a:spcAft>
                <a:spcPts val="600"/>
              </a:spcAft>
              <a:buNone/>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	Thực hiện linh hoạt các phương pháp và hình thức tổ chức dạy học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400" spc="-10" dirty="0">
                <a:latin typeface="Times New Roman" panose="02020603050405020304" pitchFamily="18" charset="0"/>
                <a:ea typeface="Calibri" panose="020F0502020204030204" pitchFamily="34" charset="0"/>
                <a:cs typeface="Times New Roman" panose="02020603050405020304" pitchFamily="18" charset="0"/>
              </a:rPr>
              <a:t>D</a:t>
            </a:r>
            <a:r>
              <a:rPr lang="nl-NL" sz="2400" spc="-10" dirty="0">
                <a:effectLst/>
                <a:latin typeface="Times New Roman" panose="02020603050405020304" pitchFamily="18" charset="0"/>
                <a:ea typeface="Calibri" panose="020F0502020204030204" pitchFamily="34" charset="0"/>
                <a:cs typeface="Times New Roman" panose="02020603050405020304" pitchFamily="18" charset="0"/>
              </a:rPr>
              <a:t>ạy học theo phương pháp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mới; đổi mới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 ở tiểu học</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 dạy học tích hợp các nội dung giáo dục ở cấp tiểu học linh hoạt với các hình thức tổ chức phù hợp theo kế hoạch giáo dục của nhà trường; chú trọng đổi mới nội dung và hình thức sinh hoạt chuyên môn thông qua hoạt động dự giờ, nghiên cứu bài học để nâng cao năng lực nghề nghiệp của giáo viên. </a:t>
            </a:r>
          </a:p>
          <a:p>
            <a:pPr algn="just"/>
            <a:r>
              <a:rPr lang="en-US" sz="2400" spc="-1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dạy</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2400" spc="-1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nội dung </a:t>
            </a:r>
            <a:r>
              <a:rPr lang="de-DE" sz="2400" dirty="0">
                <a:latin typeface="Times New Roman" panose="02020603050405020304" pitchFamily="18" charset="0"/>
                <a:ea typeface="Times New Roman" panose="02020603050405020304" pitchFamily="18" charset="0"/>
                <a:cs typeface="Times New Roman" panose="02020603050405020304" pitchFamily="18" charset="0"/>
              </a:rPr>
              <a:t>Tài liệu giáo dục địa phương Thành phố Hồ Chí Minh Lớp 1, Lớp 2 , Lớp 3, Lớp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5</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tổ chức </a:t>
            </a:r>
            <a:r>
              <a:rPr lang="pt-B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dạy học mạch nội dung giáo dục “Địa phương em” </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phù hợp với thực tiển của địa phương và </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được thực hiện trước khi tổ chức dạy học các nội dung khác của mạch nội dung “Địa phương và các vùng miền của Việt Nam” theo quy định </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 GDPT </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 và SGK được lựa chọn đối với môn Lịch sử và Địa lí lớp </a:t>
            </a:r>
            <a:r>
              <a:rPr lang="pt-BR"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 lớp 5</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spc="-1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dạy</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2400" spc="-10" dirty="0">
                <a:latin typeface="Times New Roman" panose="02020603050405020304" pitchFamily="18" charset="0"/>
                <a:ea typeface="Calibri" panose="020F0502020204030204" pitchFamily="34" charset="0"/>
                <a:cs typeface="Times New Roman" panose="02020603050405020304" pitchFamily="18" charset="0"/>
              </a:rPr>
              <a:t> </a:t>
            </a:r>
            <a:r>
              <a:rPr lang="vi-VN" sz="2400" spc="-30" dirty="0">
                <a:latin typeface="Times New Roman" panose="02020603050405020304" pitchFamily="18" charset="0"/>
                <a:ea typeface="Calibri" panose="020F0502020204030204" pitchFamily="34" charset="0"/>
                <a:cs typeface="Times New Roman" panose="02020603050405020304" pitchFamily="18" charset="0"/>
              </a:rPr>
              <a:t>g</a:t>
            </a:r>
            <a:r>
              <a:rPr lang="vi-VN" sz="2400" spc="-30" dirty="0">
                <a:effectLst/>
                <a:latin typeface="Times New Roman" panose="02020603050405020304" pitchFamily="18" charset="0"/>
                <a:ea typeface="Times New Roman" panose="02020603050405020304" pitchFamily="18" charset="0"/>
                <a:cs typeface="Times New Roman" panose="02020603050405020304" pitchFamily="18" charset="0"/>
              </a:rPr>
              <a:t>iáo dục địa phương, giáo dục an toàn giao thông, giáo dục bảo vệ môi trường, giáo dục chăm sóc mắt và phòng chống mù lòa cho học sinh tiểu học,…</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endParaRPr lang="vi-VN" sz="2400" dirty="0">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06CE6CC9-BDBD-28F2-9F85-681339C9027E}"/>
              </a:ext>
            </a:extLst>
          </p:cNvPr>
          <p:cNvSpPr txBox="1">
            <a:spLocks/>
          </p:cNvSpPr>
          <p:nvPr/>
        </p:nvSpPr>
        <p:spPr>
          <a:xfrm>
            <a:off x="737223" y="85193"/>
            <a:ext cx="10515600" cy="668377"/>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a:t>
            </a: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a:t>
            </a: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hương trình giáo dục phổ thông</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6568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B74AA-59B9-4A4C-A2DE-F306230D3A22}"/>
              </a:ext>
            </a:extLst>
          </p:cNvPr>
          <p:cNvSpPr>
            <a:spLocks noGrp="1"/>
          </p:cNvSpPr>
          <p:nvPr>
            <p:ph idx="1"/>
          </p:nvPr>
        </p:nvSpPr>
        <p:spPr>
          <a:xfrm>
            <a:off x="261564" y="1010952"/>
            <a:ext cx="11466917" cy="5753336"/>
          </a:xfrm>
        </p:spPr>
        <p:txBody>
          <a:bodyPr>
            <a:noAutofit/>
          </a:bodyPr>
          <a:lstStyle/>
          <a:p>
            <a:pPr algn="just"/>
            <a:r>
              <a:rPr lang="pt-BR" sz="2400" dirty="0">
                <a:solidFill>
                  <a:srgbClr val="000000"/>
                </a:solidFill>
                <a:effectLst/>
                <a:latin typeface="Times New Roman" panose="02020603050405020304" pitchFamily="18" charset="0"/>
                <a:ea typeface="Arial" panose="020B0604020202020204" pitchFamily="34" charset="0"/>
              </a:rPr>
              <a:t>Tổ chuyên môn thực hiện xây dựng Kế hoạch dạy học các môn học, hoạt động giáo </a:t>
            </a:r>
            <a:r>
              <a:rPr lang="vi-VN" sz="2400" dirty="0">
                <a:solidFill>
                  <a:srgbClr val="000000"/>
                </a:solidFill>
                <a:effectLst/>
                <a:latin typeface="Times New Roman" panose="02020603050405020304" pitchFamily="18" charset="0"/>
                <a:ea typeface="Arial" panose="020B0604020202020204" pitchFamily="34" charset="0"/>
              </a:rPr>
              <a:t>dục; t</a:t>
            </a:r>
            <a:r>
              <a:rPr lang="pt-BR" sz="2400" dirty="0">
                <a:solidFill>
                  <a:srgbClr val="000000"/>
                </a:solidFill>
                <a:effectLst/>
                <a:latin typeface="Times New Roman" panose="02020603050405020304" pitchFamily="18" charset="0"/>
                <a:ea typeface="Arial" panose="020B0604020202020204" pitchFamily="34" charset="0"/>
              </a:rPr>
              <a:t>uỳ thuộc điều kiện thực tế tại địa phương và đối tượng học sinh để </a:t>
            </a:r>
            <a:r>
              <a:rPr lang="pt-BR" sz="2400" dirty="0">
                <a:solidFill>
                  <a:srgbClr val="FF0000"/>
                </a:solidFill>
                <a:effectLst/>
                <a:latin typeface="Times New Roman" panose="02020603050405020304" pitchFamily="18" charset="0"/>
                <a:ea typeface="Arial" panose="020B0604020202020204" pitchFamily="34" charset="0"/>
              </a:rPr>
              <a:t>linh hoạt </a:t>
            </a:r>
            <a:r>
              <a:rPr lang="pt-BR" sz="2400" dirty="0">
                <a:solidFill>
                  <a:srgbClr val="FF0000"/>
                </a:solidFill>
                <a:latin typeface="Times New Roman" panose="02020603050405020304" pitchFamily="18" charset="0"/>
                <a:ea typeface="Arial" panose="020B0604020202020204" pitchFamily="34" charset="0"/>
              </a:rPr>
              <a:t>điều chỉnh thời lượng, điều chỉnh, bổ sung nội dung dạy học cho phù hợp</a:t>
            </a:r>
            <a:r>
              <a:rPr lang="en-US" sz="2400" dirty="0">
                <a:solidFill>
                  <a:srgbClr val="FF0000"/>
                </a:solidFill>
                <a:latin typeface="Times New Roman" panose="02020603050405020304" pitchFamily="18" charset="0"/>
                <a:ea typeface="Arial" panose="020B0604020202020204" pitchFamily="34" charset="0"/>
              </a:rPr>
              <a:t>, </a:t>
            </a:r>
            <a:r>
              <a:rPr lang="vi-VN" sz="2400" dirty="0">
                <a:solidFill>
                  <a:srgbClr val="FF0000"/>
                </a:solidFill>
                <a:latin typeface="Times New Roman" panose="02020603050405020304" pitchFamily="18" charset="0"/>
                <a:ea typeface="Arial" panose="020B0604020202020204" pitchFamily="34" charset="0"/>
              </a:rPr>
              <a:t>lồng ghép </a:t>
            </a:r>
            <a:r>
              <a:rPr lang="en-US" sz="2400" dirty="0" err="1">
                <a:solidFill>
                  <a:srgbClr val="FF0000"/>
                </a:solidFill>
                <a:latin typeface="Times New Roman" panose="02020603050405020304" pitchFamily="18" charset="0"/>
                <a:ea typeface="Arial" panose="020B0604020202020204" pitchFamily="34" charset="0"/>
              </a:rPr>
              <a:t>tích</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hợp</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dạy</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học</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các</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nội</a:t>
            </a:r>
            <a:r>
              <a:rPr lang="en-US" sz="2400" dirty="0">
                <a:solidFill>
                  <a:srgbClr val="FF0000"/>
                </a:solidFill>
                <a:latin typeface="Times New Roman" panose="02020603050405020304" pitchFamily="18" charset="0"/>
                <a:ea typeface="Arial" panose="020B0604020202020204" pitchFamily="34" charset="0"/>
              </a:rPr>
              <a:t> dung:</a:t>
            </a:r>
          </a:p>
          <a:p>
            <a:pPr algn="just"/>
            <a:r>
              <a:rPr lang="pt-BR" sz="2400" dirty="0">
                <a:solidFill>
                  <a:srgbClr val="000000"/>
                </a:solidFill>
                <a:latin typeface="Times New Roman" panose="02020603050405020304" pitchFamily="18" charset="0"/>
                <a:ea typeface="Arial" panose="020B0604020202020204" pitchFamily="34" charset="0"/>
              </a:rPr>
              <a:t>tích hợp </a:t>
            </a:r>
            <a:r>
              <a:rPr lang="vi-VN" sz="2400" dirty="0">
                <a:solidFill>
                  <a:srgbClr val="000000"/>
                </a:solidFill>
                <a:latin typeface="Times New Roman" panose="02020603050405020304" pitchFamily="18" charset="0"/>
                <a:ea typeface="Arial" panose="020B0604020202020204" pitchFamily="34" charset="0"/>
              </a:rPr>
              <a:t>nội dung </a:t>
            </a:r>
            <a:r>
              <a:rPr lang="en-US" sz="2400" dirty="0" err="1">
                <a:solidFill>
                  <a:srgbClr val="FF0000"/>
                </a:solidFill>
                <a:latin typeface="Times New Roman" panose="02020603050405020304" pitchFamily="18" charset="0"/>
                <a:ea typeface="Arial" panose="020B0604020202020204" pitchFamily="34" charset="0"/>
              </a:rPr>
              <a:t>Giáo</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dục</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địa</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phương</a:t>
            </a:r>
            <a:r>
              <a:rPr lang="en-US" sz="2400" dirty="0">
                <a:solidFill>
                  <a:srgbClr val="FF0000"/>
                </a:solidFill>
                <a:latin typeface="Times New Roman" panose="02020603050405020304" pitchFamily="18" charset="0"/>
                <a:ea typeface="Arial" panose="020B0604020202020204" pitchFamily="34" charset="0"/>
              </a:rPr>
              <a:t> Thành </a:t>
            </a:r>
            <a:r>
              <a:rPr lang="en-US" sz="2400" dirty="0" err="1">
                <a:solidFill>
                  <a:srgbClr val="FF0000"/>
                </a:solidFill>
                <a:latin typeface="Times New Roman" panose="02020603050405020304" pitchFamily="18" charset="0"/>
                <a:ea typeface="Arial" panose="020B0604020202020204" pitchFamily="34" charset="0"/>
              </a:rPr>
              <a:t>phố</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Hồ</a:t>
            </a:r>
            <a:r>
              <a:rPr lang="en-US" sz="2400" dirty="0">
                <a:solidFill>
                  <a:srgbClr val="FF0000"/>
                </a:solidFill>
                <a:latin typeface="Times New Roman" panose="02020603050405020304" pitchFamily="18" charset="0"/>
                <a:ea typeface="Arial" panose="020B0604020202020204" pitchFamily="34" charset="0"/>
              </a:rPr>
              <a:t> Chí Minh</a:t>
            </a:r>
          </a:p>
          <a:p>
            <a:pPr algn="just"/>
            <a:r>
              <a:rPr lang="pt-BR" sz="2400" dirty="0">
                <a:solidFill>
                  <a:srgbClr val="000000"/>
                </a:solidFill>
                <a:latin typeface="Times New Roman" panose="02020603050405020304" pitchFamily="18" charset="0"/>
                <a:ea typeface="Arial" panose="020B0604020202020204" pitchFamily="34" charset="0"/>
              </a:rPr>
              <a:t>tích hợp </a:t>
            </a:r>
            <a:r>
              <a:rPr lang="vi-VN" sz="2400" dirty="0">
                <a:solidFill>
                  <a:srgbClr val="000000"/>
                </a:solidFill>
                <a:latin typeface="Times New Roman" panose="02020603050405020304" pitchFamily="18" charset="0"/>
                <a:ea typeface="Arial" panose="020B0604020202020204" pitchFamily="34" charset="0"/>
              </a:rPr>
              <a:t>nội dung </a:t>
            </a:r>
            <a:r>
              <a:rPr lang="en-US" sz="2400" dirty="0">
                <a:solidFill>
                  <a:srgbClr val="FF0000"/>
                </a:solidFill>
                <a:latin typeface="Times New Roman" panose="02020603050405020304" pitchFamily="18" charset="0"/>
                <a:ea typeface="Arial" panose="020B0604020202020204" pitchFamily="34" charset="0"/>
              </a:rPr>
              <a:t>G</a:t>
            </a:r>
            <a:r>
              <a:rPr lang="vi-VN" sz="2400" dirty="0">
                <a:solidFill>
                  <a:srgbClr val="FF0000"/>
                </a:solidFill>
                <a:latin typeface="Times New Roman" panose="02020603050405020304" pitchFamily="18" charset="0"/>
                <a:ea typeface="Arial" panose="020B0604020202020204" pitchFamily="34" charset="0"/>
              </a:rPr>
              <a:t>iáo dục Stem</a:t>
            </a:r>
            <a:r>
              <a:rPr lang="en-US" sz="2400" dirty="0">
                <a:solidFill>
                  <a:srgbClr val="FF0000"/>
                </a:solidFill>
                <a:latin typeface="Times New Roman" panose="02020603050405020304" pitchFamily="18" charset="0"/>
                <a:ea typeface="Arial" panose="020B0604020202020204" pitchFamily="34" charset="0"/>
              </a:rPr>
              <a:t> </a:t>
            </a:r>
          </a:p>
          <a:p>
            <a:pPr algn="just"/>
            <a:r>
              <a:rPr lang="pt-BR" sz="2400" dirty="0">
                <a:solidFill>
                  <a:srgbClr val="000000"/>
                </a:solidFill>
                <a:latin typeface="Times New Roman" panose="02020603050405020304" pitchFamily="18" charset="0"/>
                <a:ea typeface="Arial" panose="020B0604020202020204" pitchFamily="34" charset="0"/>
              </a:rPr>
              <a:t>tích hợp </a:t>
            </a:r>
            <a:r>
              <a:rPr lang="vi-VN" sz="2400" dirty="0">
                <a:solidFill>
                  <a:srgbClr val="000000"/>
                </a:solidFill>
                <a:latin typeface="Times New Roman" panose="02020603050405020304" pitchFamily="18" charset="0"/>
                <a:ea typeface="Arial" panose="020B0604020202020204" pitchFamily="34" charset="0"/>
              </a:rPr>
              <a:t>nội dung </a:t>
            </a:r>
            <a:r>
              <a:rPr lang="en-US" sz="2400" dirty="0" err="1">
                <a:solidFill>
                  <a:srgbClr val="FF0000"/>
                </a:solidFill>
                <a:latin typeface="Times New Roman" panose="02020603050405020304" pitchFamily="18" charset="0"/>
                <a:ea typeface="Arial" panose="020B0604020202020204" pitchFamily="34" charset="0"/>
              </a:rPr>
              <a:t>Giáo</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dục</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kĩ</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năng</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Công</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dân</a:t>
            </a:r>
            <a:r>
              <a:rPr lang="en-US" sz="2400" dirty="0">
                <a:solidFill>
                  <a:srgbClr val="FF0000"/>
                </a:solidFill>
                <a:latin typeface="Times New Roman" panose="02020603050405020304" pitchFamily="18" charset="0"/>
                <a:ea typeface="Arial" panose="020B0604020202020204" pitchFamily="34" charset="0"/>
              </a:rPr>
              <a:t> </a:t>
            </a:r>
            <a:r>
              <a:rPr lang="en-US" sz="2400" dirty="0" err="1">
                <a:solidFill>
                  <a:srgbClr val="FF0000"/>
                </a:solidFill>
                <a:latin typeface="Times New Roman" panose="02020603050405020304" pitchFamily="18" charset="0"/>
                <a:ea typeface="Arial" panose="020B0604020202020204" pitchFamily="34" charset="0"/>
              </a:rPr>
              <a:t>số</a:t>
            </a:r>
            <a:endParaRPr lang="en-US" sz="2400" dirty="0">
              <a:solidFill>
                <a:srgbClr val="FF0000"/>
              </a:solidFill>
              <a:latin typeface="Times New Roman" panose="02020603050405020304" pitchFamily="18" charset="0"/>
              <a:ea typeface="Arial" panose="020B0604020202020204" pitchFamily="34" charset="0"/>
            </a:endParaRPr>
          </a:p>
          <a:p>
            <a:pPr algn="just"/>
            <a:r>
              <a:rPr lang="pt-BR" sz="2400" dirty="0">
                <a:solidFill>
                  <a:srgbClr val="000000"/>
                </a:solidFill>
                <a:latin typeface="Times New Roman" panose="02020603050405020304" pitchFamily="18" charset="0"/>
                <a:ea typeface="Arial" panose="020B0604020202020204" pitchFamily="34" charset="0"/>
              </a:rPr>
              <a:t>tích hợp </a:t>
            </a:r>
            <a:r>
              <a:rPr lang="vi-VN" sz="2400" dirty="0">
                <a:solidFill>
                  <a:srgbClr val="000000"/>
                </a:solidFill>
                <a:latin typeface="Times New Roman" panose="02020603050405020304" pitchFamily="18" charset="0"/>
                <a:ea typeface="Arial" panose="020B0604020202020204" pitchFamily="34" charset="0"/>
              </a:rPr>
              <a:t>nội dung </a:t>
            </a:r>
            <a:r>
              <a:rPr lang="en-US" sz="2400" dirty="0">
                <a:solidFill>
                  <a:srgbClr val="000000"/>
                </a:solidFill>
                <a:latin typeface="Times New Roman" panose="02020603050405020304" pitchFamily="18" charset="0"/>
                <a:ea typeface="Arial" panose="020B0604020202020204" pitchFamily="34" charset="0"/>
              </a:rPr>
              <a:t>G</a:t>
            </a:r>
            <a:r>
              <a:rPr lang="vi-VN" sz="2400" dirty="0">
                <a:solidFill>
                  <a:srgbClr val="000000"/>
                </a:solidFill>
                <a:latin typeface="Times New Roman" panose="02020603050405020304" pitchFamily="18" charset="0"/>
                <a:ea typeface="Arial" panose="020B0604020202020204" pitchFamily="34" charset="0"/>
              </a:rPr>
              <a:t>iáo dục lí tưởng cách mạng, đạo đức, lối sống</a:t>
            </a:r>
            <a:r>
              <a:rPr lang="en-US" sz="2400" dirty="0">
                <a:solidFill>
                  <a:srgbClr val="000000"/>
                </a:solidFill>
                <a:latin typeface="Times New Roman" panose="02020603050405020304" pitchFamily="18" charset="0"/>
                <a:ea typeface="Arial" panose="020B0604020202020204" pitchFamily="34" charset="0"/>
              </a:rPr>
              <a:t> (ĐĐ, TV, HĐTN)</a:t>
            </a:r>
          </a:p>
          <a:p>
            <a:pPr algn="just"/>
            <a:r>
              <a:rPr lang="vi-VN" sz="2400" dirty="0">
                <a:solidFill>
                  <a:srgbClr val="000000"/>
                </a:solidFill>
                <a:latin typeface="Times New Roman" panose="02020603050405020304" pitchFamily="18" charset="0"/>
                <a:ea typeface="Arial" panose="020B0604020202020204" pitchFamily="34" charset="0"/>
              </a:rPr>
              <a:t>tích hợp nội dung </a:t>
            </a:r>
            <a:r>
              <a:rPr lang="en-US" sz="2400" dirty="0">
                <a:solidFill>
                  <a:srgbClr val="000000"/>
                </a:solidFill>
                <a:latin typeface="Times New Roman" panose="02020603050405020304" pitchFamily="18" charset="0"/>
                <a:ea typeface="Arial" panose="020B0604020202020204" pitchFamily="34" charset="0"/>
              </a:rPr>
              <a:t>G</a:t>
            </a:r>
            <a:r>
              <a:rPr lang="vi-VN" sz="2400" dirty="0">
                <a:solidFill>
                  <a:srgbClr val="000000"/>
                </a:solidFill>
                <a:latin typeface="Times New Roman" panose="02020603050405020304" pitchFamily="18" charset="0"/>
                <a:ea typeface="Arial" panose="020B0604020202020204" pitchFamily="34" charset="0"/>
              </a:rPr>
              <a:t>iáo dục quyền con ngườ</a:t>
            </a:r>
            <a:r>
              <a:rPr lang="en-US" sz="2400" dirty="0" err="1">
                <a:solidFill>
                  <a:srgbClr val="000000"/>
                </a:solidFill>
                <a:latin typeface="Times New Roman" panose="02020603050405020304" pitchFamily="18" charset="0"/>
                <a:ea typeface="Arial" panose="020B0604020202020204" pitchFamily="34" charset="0"/>
              </a:rPr>
              <a:t>i</a:t>
            </a:r>
            <a:r>
              <a:rPr lang="en-US" sz="2400" dirty="0">
                <a:solidFill>
                  <a:srgbClr val="000000"/>
                </a:solidFill>
                <a:latin typeface="Times New Roman" panose="02020603050405020304" pitchFamily="18" charset="0"/>
                <a:ea typeface="Arial" panose="020B0604020202020204" pitchFamily="34" charset="0"/>
              </a:rPr>
              <a:t> (ĐĐ, TV, TNXH, KH, HĐTN)</a:t>
            </a:r>
          </a:p>
          <a:p>
            <a:pPr algn="just"/>
            <a:r>
              <a:rPr lang="vi-VN" sz="2400" dirty="0">
                <a:solidFill>
                  <a:srgbClr val="000000"/>
                </a:solidFill>
                <a:latin typeface="Times New Roman" panose="02020603050405020304" pitchFamily="18" charset="0"/>
                <a:ea typeface="Arial" panose="020B0604020202020204" pitchFamily="34" charset="0"/>
              </a:rPr>
              <a:t>tích hợp nội dung về tiết kiệm và bảo vệ nguồn nước</a:t>
            </a:r>
            <a:r>
              <a:rPr lang="en-US" sz="2400" dirty="0">
                <a:solidFill>
                  <a:srgbClr val="000000"/>
                </a:solidFill>
                <a:latin typeface="Times New Roman" panose="02020603050405020304" pitchFamily="18" charset="0"/>
                <a:ea typeface="Arial" panose="020B0604020202020204" pitchFamily="34" charset="0"/>
              </a:rPr>
              <a:t> (ĐĐ, LS-ĐL, TNXH, KH, MT, HĐTN)</a:t>
            </a:r>
          </a:p>
        </p:txBody>
      </p:sp>
      <p:sp>
        <p:nvSpPr>
          <p:cNvPr id="2" name="Title 1">
            <a:extLst>
              <a:ext uri="{FF2B5EF4-FFF2-40B4-BE49-F238E27FC236}">
                <a16:creationId xmlns:a16="http://schemas.microsoft.com/office/drawing/2014/main" id="{254A50D3-4BF3-3202-A732-7B489DB06787}"/>
              </a:ext>
            </a:extLst>
          </p:cNvPr>
          <p:cNvSpPr txBox="1">
            <a:spLocks noGrp="1"/>
          </p:cNvSpPr>
          <p:nvPr>
            <p:ph type="title"/>
          </p:nvPr>
        </p:nvSpPr>
        <p:spPr>
          <a:xfrm>
            <a:off x="612289" y="279699"/>
            <a:ext cx="10515600" cy="55939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các nội dung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dạy</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học</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tích</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hợp</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15240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0051C5-ED22-8788-34FE-EFD2F479EE8A}"/>
              </a:ext>
            </a:extLst>
          </p:cNvPr>
          <p:cNvSpPr txBox="1"/>
          <p:nvPr/>
        </p:nvSpPr>
        <p:spPr>
          <a:xfrm>
            <a:off x="612289" y="889844"/>
            <a:ext cx="10554149" cy="5262979"/>
          </a:xfrm>
          <a:prstGeom prst="rect">
            <a:avLst/>
          </a:prstGeom>
          <a:noFill/>
        </p:spPr>
        <p:txBody>
          <a:bodyPr wrap="square">
            <a:spAutoFit/>
          </a:bodyPr>
          <a:lstStyle/>
          <a:p>
            <a:pPr marL="0" indent="0" algn="just">
              <a:buNone/>
            </a:pPr>
            <a:endParaRPr lang="vi-VN" sz="2400" dirty="0">
              <a:solidFill>
                <a:srgbClr val="000000"/>
              </a:solidFill>
              <a:latin typeface="Times New Roman" panose="02020603050405020304" pitchFamily="18" charset="0"/>
              <a:ea typeface="Arial" panose="020B0604020202020204" pitchFamily="34" charset="0"/>
            </a:endParaRPr>
          </a:p>
          <a:p>
            <a:pPr algn="just"/>
            <a:r>
              <a:rPr lang="pt-BR" sz="2400" dirty="0">
                <a:solidFill>
                  <a:srgbClr val="000000"/>
                </a:solidFill>
                <a:effectLst/>
                <a:latin typeface="Times New Roman" panose="02020603050405020304" pitchFamily="18" charset="0"/>
                <a:ea typeface="Arial" panose="020B0604020202020204" pitchFamily="34" charset="0"/>
              </a:rPr>
              <a:t>Thiết kế kế hoạch bài dạy khoa học, thể hiện tinh thần đổi mới, sáng tạo của giáo viên.</a:t>
            </a:r>
            <a:r>
              <a:rPr lang="vi-VN" sz="2400" dirty="0">
                <a:solidFill>
                  <a:srgbClr val="FF0000"/>
                </a:solidFill>
                <a:latin typeface="Times New Roman" panose="02020603050405020304" pitchFamily="18" charset="0"/>
                <a:ea typeface="Arial" panose="020B0604020202020204" pitchFamily="34" charset="0"/>
              </a:rPr>
              <a:t> </a:t>
            </a:r>
            <a:r>
              <a:rPr lang="pt-BR" sz="2400" dirty="0">
                <a:solidFill>
                  <a:srgbClr val="000000"/>
                </a:solidFill>
                <a:effectLst/>
                <a:latin typeface="Times New Roman" panose="02020603050405020304" pitchFamily="18" charset="0"/>
                <a:ea typeface="Calibri" panose="020F0502020204030204" pitchFamily="34" charset="0"/>
              </a:rPr>
              <a:t>K</a:t>
            </a:r>
            <a:r>
              <a:rPr lang="pt-BR" sz="2400" dirty="0">
                <a:solidFill>
                  <a:srgbClr val="000000"/>
                </a:solidFill>
                <a:effectLst/>
                <a:latin typeface="Times New Roman" panose="02020603050405020304" pitchFamily="18" charset="0"/>
                <a:ea typeface="Arial" panose="020B0604020202020204" pitchFamily="34" charset="0"/>
              </a:rPr>
              <a:t>huyến khích giáo viên </a:t>
            </a:r>
            <a:r>
              <a:rPr lang="pt-BR" sz="2400" dirty="0">
                <a:solidFill>
                  <a:srgbClr val="000000"/>
                </a:solidFill>
                <a:effectLst/>
                <a:latin typeface="Times New Roman" panose="02020603050405020304" pitchFamily="18" charset="0"/>
                <a:ea typeface="Calibri" panose="020F0502020204030204" pitchFamily="34" charset="0"/>
              </a:rPr>
              <a:t>chủ động đổi mới phương pháp giảng dạy, sử dụng</a:t>
            </a:r>
            <a:r>
              <a:rPr lang="pt-BR" sz="2400" dirty="0">
                <a:solidFill>
                  <a:srgbClr val="000000"/>
                </a:solidFill>
                <a:effectLst/>
                <a:latin typeface="Times New Roman" panose="02020603050405020304" pitchFamily="18" charset="0"/>
                <a:ea typeface="Arial" panose="020B0604020202020204" pitchFamily="34" charset="0"/>
              </a:rPr>
              <a:t> đa dạng </a:t>
            </a:r>
            <a:r>
              <a:rPr lang="nl-NL" sz="2400" dirty="0">
                <a:solidFill>
                  <a:srgbClr val="000000"/>
                </a:solidFill>
                <a:effectLst/>
                <a:latin typeface="Times New Roman" panose="02020603050405020304" pitchFamily="18" charset="0"/>
                <a:ea typeface="Calibri" panose="020F0502020204030204" pitchFamily="34" charset="0"/>
              </a:rPr>
              <a:t>các</a:t>
            </a:r>
            <a:r>
              <a:rPr lang="pt-BR" sz="2400" dirty="0">
                <a:solidFill>
                  <a:srgbClr val="000000"/>
                </a:solidFill>
                <a:effectLst/>
                <a:latin typeface="Times New Roman" panose="02020603050405020304" pitchFamily="18" charset="0"/>
                <a:ea typeface="Arial" panose="020B0604020202020204" pitchFamily="34" charset="0"/>
              </a:rPr>
              <a:t> hình thức tổ chức dạy học, hình thức kiểm tra, đánh giá đã được tập huấn; </a:t>
            </a:r>
            <a:r>
              <a:rPr lang="pt-BR" sz="2400" dirty="0">
                <a:solidFill>
                  <a:srgbClr val="FF0000"/>
                </a:solidFill>
                <a:effectLst/>
                <a:latin typeface="Times New Roman" panose="02020603050405020304" pitchFamily="18" charset="0"/>
                <a:ea typeface="Calibri" panose="020F0502020204030204" pitchFamily="34" charset="0"/>
              </a:rPr>
              <a:t>tránh bám sát sách </a:t>
            </a:r>
            <a:r>
              <a:rPr lang="vi-VN" sz="2400" dirty="0">
                <a:solidFill>
                  <a:srgbClr val="FF0000"/>
                </a:solidFill>
                <a:effectLst/>
                <a:latin typeface="Times New Roman" panose="02020603050405020304" pitchFamily="18" charset="0"/>
                <a:ea typeface="Calibri" panose="020F0502020204030204" pitchFamily="34" charset="0"/>
              </a:rPr>
              <a:t>giáo khoa/sách </a:t>
            </a:r>
            <a:r>
              <a:rPr lang="pt-BR" sz="2400" dirty="0">
                <a:solidFill>
                  <a:srgbClr val="FF0000"/>
                </a:solidFill>
                <a:effectLst/>
                <a:latin typeface="Times New Roman" panose="02020603050405020304" pitchFamily="18" charset="0"/>
                <a:ea typeface="Calibri" panose="020F0502020204030204" pitchFamily="34" charset="0"/>
              </a:rPr>
              <a:t>giáo viên một cách máy móc, rập khuôn</a:t>
            </a:r>
            <a:r>
              <a:rPr lang="pt-BR" sz="2400" dirty="0">
                <a:solidFill>
                  <a:srgbClr val="000000"/>
                </a:solidFill>
                <a:effectLst/>
                <a:latin typeface="Times New Roman" panose="02020603050405020304" pitchFamily="18" charset="0"/>
                <a:ea typeface="Calibri" panose="020F0502020204030204" pitchFamily="34" charset="0"/>
              </a:rPr>
              <a:t>; cập nhật các nội dung giáo </a:t>
            </a:r>
            <a:r>
              <a:rPr lang="pt-BR" sz="2400" dirty="0">
                <a:solidFill>
                  <a:srgbClr val="000000"/>
                </a:solidFill>
                <a:effectLst/>
                <a:latin typeface="Times New Roman" panose="02020603050405020304" pitchFamily="18" charset="0"/>
                <a:ea typeface="Arial" panose="020B0604020202020204" pitchFamily="34" charset="0"/>
              </a:rPr>
              <a:t>dục</a:t>
            </a:r>
            <a:r>
              <a:rPr lang="pt-BR" sz="2400" dirty="0">
                <a:solidFill>
                  <a:srgbClr val="000000"/>
                </a:solidFill>
                <a:effectLst/>
                <a:latin typeface="Times New Roman" panose="02020603050405020304" pitchFamily="18" charset="0"/>
                <a:ea typeface="Calibri" panose="020F0502020204030204" pitchFamily="34" charset="0"/>
              </a:rPr>
              <a:t> hiện đại, yếu tố thời sự; đặc biệt chú trọng kĩ năng thực hành, vận dụng kiến thức được lĩnh hội. </a:t>
            </a:r>
            <a:endParaRPr lang="vi-VN" sz="2400" dirty="0">
              <a:solidFill>
                <a:srgbClr val="000000"/>
              </a:solidFill>
              <a:effectLst/>
              <a:latin typeface="Times New Roman" panose="02020603050405020304" pitchFamily="18" charset="0"/>
              <a:ea typeface="Calibri" panose="020F0502020204030204" pitchFamily="34" charset="0"/>
            </a:endParaRPr>
          </a:p>
          <a:p>
            <a:pPr algn="just"/>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Khuyến khích giáo viên</a:t>
            </a:r>
            <a:r>
              <a:rPr lang="pt-BR"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tổ chức tiết học </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trải nghiệm </a:t>
            </a:r>
            <a:r>
              <a:rPr lang="pt-BR"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ngoài nhà trường (các chủ đề/bài học có nội dung phù hợp, đồng thời có kế hoạch tổ chức được hiệu trưởng đồng ý phê duyệt)</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r>
              <a:rPr lang="pt-BR" sz="2400" dirty="0">
                <a:effectLst/>
                <a:latin typeface="Times New Roman" panose="02020603050405020304" pitchFamily="18" charset="0"/>
                <a:ea typeface="Arial" panose="020B0604020202020204" pitchFamily="34" charset="0"/>
              </a:rPr>
              <a:t>Cán bộ quản lí các trường tăng cường </a:t>
            </a:r>
            <a:r>
              <a:rPr lang="pt-BR" sz="2400" dirty="0">
                <a:solidFill>
                  <a:srgbClr val="FF0000"/>
                </a:solidFill>
                <a:effectLst/>
                <a:latin typeface="Times New Roman" panose="02020603050405020304" pitchFamily="18" charset="0"/>
                <a:ea typeface="Arial" panose="020B0604020202020204" pitchFamily="34" charset="0"/>
              </a:rPr>
              <a:t>dự giờ, thăm lớp</a:t>
            </a:r>
            <a:r>
              <a:rPr lang="pt-BR" sz="2400" dirty="0">
                <a:effectLst/>
                <a:latin typeface="Times New Roman" panose="02020603050405020304" pitchFamily="18" charset="0"/>
                <a:ea typeface="Arial" panose="020B0604020202020204" pitchFamily="34" charset="0"/>
              </a:rPr>
              <a:t>, rà soát việc thực hiện nội dung các chuyên đề chuyên môn của nhà trường và giáo viên với tinh thần góp ý, không</a:t>
            </a:r>
            <a:r>
              <a:rPr lang="vi-VN" sz="2400" dirty="0">
                <a:effectLst/>
                <a:latin typeface="Times New Roman" panose="02020603050405020304" pitchFamily="18" charset="0"/>
                <a:ea typeface="Arial" panose="020B0604020202020204" pitchFamily="34" charset="0"/>
              </a:rPr>
              <a:t> chỉ</a:t>
            </a:r>
            <a:r>
              <a:rPr lang="pt-BR" sz="2400" dirty="0">
                <a:effectLst/>
                <a:latin typeface="Times New Roman" panose="02020603050405020304" pitchFamily="18" charset="0"/>
                <a:ea typeface="Arial" panose="020B0604020202020204" pitchFamily="34" charset="0"/>
              </a:rPr>
              <a:t> hướng đến việc kiểm tra, đánh giá, </a:t>
            </a:r>
            <a:r>
              <a:rPr lang="vi-VN" sz="2400" dirty="0">
                <a:effectLst/>
                <a:latin typeface="Times New Roman" panose="02020603050405020304" pitchFamily="18" charset="0"/>
                <a:ea typeface="Arial" panose="020B0604020202020204" pitchFamily="34" charset="0"/>
              </a:rPr>
              <a:t>mà còn </a:t>
            </a:r>
            <a:r>
              <a:rPr lang="pt-BR" sz="2400" dirty="0">
                <a:effectLst/>
                <a:latin typeface="Times New Roman" panose="02020603050405020304" pitchFamily="18" charset="0"/>
                <a:ea typeface="Arial" panose="020B0604020202020204" pitchFamily="34" charset="0"/>
              </a:rPr>
              <a:t>nhằm nắm vững tình hình thực </a:t>
            </a:r>
            <a:r>
              <a:rPr lang="vi-VN" sz="2400" dirty="0">
                <a:effectLst/>
                <a:latin typeface="Times New Roman" panose="02020603050405020304" pitchFamily="18" charset="0"/>
                <a:ea typeface="Arial" panose="020B0604020202020204" pitchFamily="34" charset="0"/>
              </a:rPr>
              <a:t>tế;</a:t>
            </a:r>
            <a:r>
              <a:rPr lang="pt-BR" sz="2400" dirty="0">
                <a:effectLst/>
                <a:latin typeface="Times New Roman" panose="02020603050405020304" pitchFamily="18" charset="0"/>
                <a:ea typeface="Arial" panose="020B0604020202020204" pitchFamily="34" charset="0"/>
              </a:rPr>
              <a:t> </a:t>
            </a:r>
            <a:r>
              <a:rPr lang="pt-BR" sz="2400" dirty="0">
                <a:solidFill>
                  <a:srgbClr val="FF0000"/>
                </a:solidFill>
                <a:effectLst/>
                <a:latin typeface="Times New Roman" panose="02020603050405020304" pitchFamily="18" charset="0"/>
                <a:ea typeface="Arial" panose="020B0604020202020204" pitchFamily="34" charset="0"/>
              </a:rPr>
              <a:t>từ đó có những hướng dẫn, hỗ trợ chuyên môn phù hợp và kịp thời.</a:t>
            </a:r>
            <a:endParaRPr lang="vi-VN" sz="2400" dirty="0">
              <a:solidFill>
                <a:srgbClr val="FF0000"/>
              </a:solidFill>
            </a:endParaRPr>
          </a:p>
        </p:txBody>
      </p:sp>
      <p:sp>
        <p:nvSpPr>
          <p:cNvPr id="6" name="Title 1">
            <a:extLst>
              <a:ext uri="{FF2B5EF4-FFF2-40B4-BE49-F238E27FC236}">
                <a16:creationId xmlns:a16="http://schemas.microsoft.com/office/drawing/2014/main" id="{8BF6E6A2-2C6D-8595-DFAF-1C9F05937D00}"/>
              </a:ext>
            </a:extLst>
          </p:cNvPr>
          <p:cNvSpPr txBox="1">
            <a:spLocks noGrp="1"/>
          </p:cNvSpPr>
          <p:nvPr>
            <p:ph type="title"/>
          </p:nvPr>
        </p:nvSpPr>
        <p:spPr>
          <a:xfrm>
            <a:off x="612289" y="279699"/>
            <a:ext cx="10515600" cy="55939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các nội dung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dạy</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học</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tích</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hợp</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49941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B7E1F5-E7C1-466C-B656-9420F443D4DE}"/>
              </a:ext>
            </a:extLst>
          </p:cNvPr>
          <p:cNvSpPr txBox="1"/>
          <p:nvPr/>
        </p:nvSpPr>
        <p:spPr>
          <a:xfrm>
            <a:off x="4064000" y="350984"/>
            <a:ext cx="5338619" cy="445058"/>
          </a:xfrm>
          <a:prstGeom prst="rect">
            <a:avLst/>
          </a:prstGeom>
          <a:noFill/>
          <a:ln>
            <a:solidFill>
              <a:schemeClr val="tx1"/>
            </a:solidFill>
          </a:ln>
        </p:spPr>
        <p:txBody>
          <a:bodyPr wrap="square" rtlCol="0">
            <a:spAutoFit/>
          </a:bodyPr>
          <a:lstStyle/>
          <a:p>
            <a:pPr algn="ctr">
              <a:lnSpc>
                <a:spcPct val="130000"/>
              </a:lnSpc>
              <a:defRPr/>
            </a:pP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THỰC HIỆN HỌC BẠ SỐ CẤP TIỂU HỌC</a:t>
            </a:r>
            <a:endParaRPr lang="en-MY"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CCD8F458-C08E-4747-8B7E-12A3B1A68656}"/>
              </a:ext>
            </a:extLst>
          </p:cNvPr>
          <p:cNvSpPr txBox="1"/>
          <p:nvPr/>
        </p:nvSpPr>
        <p:spPr>
          <a:xfrm>
            <a:off x="290946" y="932872"/>
            <a:ext cx="5712691" cy="5632311"/>
          </a:xfrm>
          <a:prstGeom prst="rect">
            <a:avLst/>
          </a:prstGeom>
          <a:noFill/>
          <a:ln>
            <a:solidFill>
              <a:schemeClr val="tx1"/>
            </a:solidFill>
          </a:ln>
        </p:spPr>
        <p:txBody>
          <a:bodyPr wrap="square" rtlCol="0">
            <a:spAutoFit/>
          </a:bodyPr>
          <a:lstStyle/>
          <a:p>
            <a:pPr algn="just"/>
            <a:r>
              <a:rPr lang="en-US" b="1" dirty="0">
                <a:solidFill>
                  <a:srgbClr val="FF0000"/>
                </a:solidFill>
                <a:latin typeface="Times New Roman" panose="02020603050405020304" pitchFamily="18" charset="0"/>
                <a:cs typeface="Times New Roman" panose="02020603050405020304" pitchFamily="18" charset="0"/>
              </a:rPr>
              <a:t>CĂN CỨ PHÁP LÝ</a:t>
            </a:r>
          </a:p>
          <a:p>
            <a:pPr algn="just"/>
            <a:r>
              <a:rPr lang="en-US" b="1" dirty="0">
                <a:solidFill>
                  <a:srgbClr val="FF0000"/>
                </a:solidFill>
                <a:latin typeface="Times New Roman" panose="02020603050405020304" pitchFamily="18" charset="0"/>
                <a:cs typeface="Times New Roman" panose="02020603050405020304" pitchFamily="18" charset="0"/>
              </a:rPr>
              <a:t>1. </a:t>
            </a:r>
            <a:r>
              <a:rPr lang="vi-VN" b="1" dirty="0">
                <a:solidFill>
                  <a:srgbClr val="FF0000"/>
                </a:solidFill>
                <a:latin typeface="Times New Roman" panose="02020603050405020304" pitchFamily="18" charset="0"/>
                <a:cs typeface="Times New Roman" panose="02020603050405020304" pitchFamily="18" charset="0"/>
              </a:rPr>
              <a:t>Quyết định số 06/QĐ-TTg ngày 06/01/2022</a:t>
            </a:r>
            <a:r>
              <a:rPr lang="vi-VN" dirty="0">
                <a:latin typeface="Times New Roman" panose="02020603050405020304" pitchFamily="18" charset="0"/>
                <a:cs typeface="Times New Roman" panose="02020603050405020304" pitchFamily="18" charset="0"/>
              </a:rPr>
              <a:t> của Thủ tướng Chính phủ về việc Phê duyệt Đề án phát triển ứng dụng dữ liệu về dân cư, định danh và xác thực điện tử phục vụ chuyển đổi số quốc gia giai đoạn 2022 - 2025, tầm nhìn đến năm 2030</a:t>
            </a:r>
            <a:r>
              <a:rPr lang="en-US" dirty="0">
                <a:latin typeface="Times New Roman" panose="02020603050405020304" pitchFamily="18" charset="0"/>
                <a:cs typeface="Times New Roman" panose="02020603050405020304" pitchFamily="18" charset="0"/>
              </a:rPr>
              <a:t>.</a:t>
            </a:r>
          </a:p>
          <a:p>
            <a:pPr algn="just"/>
            <a:r>
              <a:rPr lang="en-US" b="1" dirty="0">
                <a:solidFill>
                  <a:srgbClr val="FF0000"/>
                </a:solidFill>
                <a:latin typeface="Times New Roman" panose="02020603050405020304" pitchFamily="18" charset="0"/>
                <a:cs typeface="Times New Roman" panose="02020603050405020304" pitchFamily="18" charset="0"/>
              </a:rPr>
              <a:t>2. </a:t>
            </a:r>
            <a:r>
              <a:rPr lang="vi-VN" b="1" dirty="0">
                <a:solidFill>
                  <a:srgbClr val="FF0000"/>
                </a:solidFill>
                <a:latin typeface="Times New Roman" panose="02020603050405020304" pitchFamily="18" charset="0"/>
                <a:cs typeface="Times New Roman" panose="02020603050405020304" pitchFamily="18" charset="0"/>
              </a:rPr>
              <a:t>Quyết định số 131/QĐ-TTg ngày 25/01/2022 </a:t>
            </a:r>
            <a:r>
              <a:rPr lang="vi-VN" dirty="0">
                <a:latin typeface="Times New Roman" panose="02020603050405020304" pitchFamily="18" charset="0"/>
                <a:cs typeface="Times New Roman" panose="02020603050405020304" pitchFamily="18" charset="0"/>
              </a:rPr>
              <a:t>Phê duyệt đề án “Tăng cường ứng dụng công nghệ thông tin và chuyển đổi số trong giáo dục và đào tạo giai đoạn 2022 - 2025, định hướng đến năm 2030”</a:t>
            </a:r>
            <a:r>
              <a:rPr lang="en-US" dirty="0">
                <a:latin typeface="Times New Roman" panose="02020603050405020304" pitchFamily="18" charset="0"/>
                <a:cs typeface="Times New Roman" panose="02020603050405020304" pitchFamily="18" charset="0"/>
              </a:rPr>
              <a:t>.</a:t>
            </a:r>
            <a:endParaRPr lang="en-MY" dirty="0">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3. </a:t>
            </a:r>
            <a:r>
              <a:rPr lang="en-US" b="1" dirty="0" err="1">
                <a:solidFill>
                  <a:srgbClr val="FF0000"/>
                </a:solidFill>
                <a:latin typeface="Times New Roman" panose="02020603050405020304" pitchFamily="18" charset="0"/>
                <a:cs typeface="Times New Roman" panose="02020603050405020304" pitchFamily="18" charset="0"/>
              </a:rPr>
              <a:t>Chỉ</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thị</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04/CT-</a:t>
            </a:r>
            <a:r>
              <a:rPr lang="en-US" b="1" dirty="0" err="1">
                <a:solidFill>
                  <a:srgbClr val="FF0000"/>
                </a:solidFill>
                <a:latin typeface="Times New Roman" panose="02020603050405020304" pitchFamily="18" charset="0"/>
                <a:cs typeface="Times New Roman" panose="02020603050405020304" pitchFamily="18" charset="0"/>
              </a:rPr>
              <a:t>TTg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ngày</a:t>
            </a:r>
            <a:r>
              <a:rPr lang="en-US" b="1" dirty="0">
                <a:solidFill>
                  <a:srgbClr val="FF0000"/>
                </a:solidFill>
                <a:latin typeface="Times New Roman" panose="02020603050405020304" pitchFamily="18" charset="0"/>
                <a:cs typeface="Times New Roman" panose="02020603050405020304" pitchFamily="18" charset="0"/>
              </a:rPr>
              <a:t> 11/02/2024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vụ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2022 – 2025, </a:t>
            </a:r>
            <a:r>
              <a:rPr lang="en-US" dirty="0" err="1">
                <a:latin typeface="Times New Roman" panose="02020603050405020304" pitchFamily="18" charset="0"/>
                <a:cs typeface="Times New Roman" panose="02020603050405020304" pitchFamily="18" charset="0"/>
              </a:rPr>
              <a:t>tầm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2030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2024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endParaRPr lang="en-MY" dirty="0">
              <a:latin typeface="Times New Roman" panose="02020603050405020304" pitchFamily="18" charset="0"/>
              <a:cs typeface="Times New Roman" panose="02020603050405020304" pitchFamily="18" charset="0"/>
            </a:endParaRPr>
          </a:p>
          <a:p>
            <a:pPr algn="just"/>
            <a:r>
              <a:rPr lang="en-MY" b="1" dirty="0">
                <a:solidFill>
                  <a:srgbClr val="FF0000"/>
                </a:solidFill>
                <a:latin typeface="Times New Roman" panose="02020603050405020304" pitchFamily="18" charset="0"/>
                <a:cs typeface="Times New Roman" panose="02020603050405020304" pitchFamily="18" charset="0"/>
              </a:rPr>
              <a:t>4.</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27/2020/TT- BGDĐT </a:t>
            </a:r>
            <a:r>
              <a:rPr lang="en-US" b="1" dirty="0" err="1">
                <a:solidFill>
                  <a:srgbClr val="FF0000"/>
                </a:solidFill>
                <a:latin typeface="Times New Roman" panose="02020603050405020304" pitchFamily="18" charset="0"/>
                <a:cs typeface="Times New Roman" panose="02020603050405020304" pitchFamily="18" charset="0"/>
              </a:rPr>
              <a:t>ngày</a:t>
            </a:r>
            <a:r>
              <a:rPr lang="en-US" b="1" dirty="0">
                <a:solidFill>
                  <a:srgbClr val="FF0000"/>
                </a:solidFill>
                <a:latin typeface="Times New Roman" panose="02020603050405020304" pitchFamily="18" charset="0"/>
                <a:cs typeface="Times New Roman" panose="02020603050405020304" pitchFamily="18" charset="0"/>
              </a:rPr>
              <a:t> 04/9/2020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endParaRPr lang="en-MY" dirty="0">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5.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28/2020/TT-BGDĐT </a:t>
            </a:r>
            <a:r>
              <a:rPr lang="en-US" b="1" dirty="0" err="1">
                <a:solidFill>
                  <a:srgbClr val="FF0000"/>
                </a:solidFill>
                <a:latin typeface="Times New Roman" panose="02020603050405020304" pitchFamily="18" charset="0"/>
                <a:cs typeface="Times New Roman" panose="02020603050405020304" pitchFamily="18" charset="0"/>
              </a:rPr>
              <a:t>ngày</a:t>
            </a:r>
            <a:r>
              <a:rPr lang="en-US" b="1" dirty="0">
                <a:solidFill>
                  <a:srgbClr val="FF0000"/>
                </a:solidFill>
                <a:latin typeface="Times New Roman" panose="02020603050405020304" pitchFamily="18" charset="0"/>
                <a:cs typeface="Times New Roman" panose="02020603050405020304" pitchFamily="18" charset="0"/>
              </a:rPr>
              <a:t> 04/9/2020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endParaRPr lang="en-MY"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3D34A9-CCEE-4AA8-9AA4-0C9A5B88FD7B}"/>
              </a:ext>
            </a:extLst>
          </p:cNvPr>
          <p:cNvSpPr txBox="1"/>
          <p:nvPr/>
        </p:nvSpPr>
        <p:spPr>
          <a:xfrm>
            <a:off x="6303818" y="891310"/>
            <a:ext cx="5514110" cy="5632311"/>
          </a:xfrm>
          <a:prstGeom prst="rect">
            <a:avLst/>
          </a:prstGeom>
          <a:noFill/>
          <a:ln>
            <a:solidFill>
              <a:schemeClr val="tx1"/>
            </a:solidFill>
          </a:ln>
        </p:spPr>
        <p:txBody>
          <a:bodyPr wrap="square" rtlCol="0">
            <a:spAutoFit/>
          </a:bodyPr>
          <a:lstStyle/>
          <a:p>
            <a:pPr algn="just"/>
            <a:r>
              <a:rPr lang="en-US" b="1" dirty="0">
                <a:solidFill>
                  <a:srgbClr val="FF0000"/>
                </a:solidFill>
                <a:latin typeface="Times New Roman" panose="02020603050405020304" pitchFamily="18" charset="0"/>
                <a:cs typeface="Times New Roman" panose="02020603050405020304" pitchFamily="18" charset="0"/>
              </a:rPr>
              <a:t>CÁC NỘI DUNG ĐÃ TRIỂN KHAI</a:t>
            </a:r>
          </a:p>
          <a:p>
            <a:pPr algn="just"/>
            <a:endParaRPr lang="en-US" b="1" dirty="0">
              <a:solidFill>
                <a:srgbClr val="0070C0"/>
              </a:solidFill>
              <a:latin typeface="Times New Roman" panose="02020603050405020304" pitchFamily="18" charset="0"/>
              <a:cs typeface="Times New Roman" panose="02020603050405020304" pitchFamily="18" charset="0"/>
            </a:endParaRPr>
          </a:p>
          <a:p>
            <a:pPr algn="just"/>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Kế</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hoạch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số</a:t>
            </a:r>
            <a:r>
              <a:rPr lang="en-US" b="1" dirty="0">
                <a:solidFill>
                  <a:srgbClr val="0070C0"/>
                </a:solidFill>
                <a:latin typeface="Times New Roman" panose="02020603050405020304" pitchFamily="18" charset="0"/>
                <a:cs typeface="Times New Roman" panose="02020603050405020304" pitchFamily="18" charset="0"/>
              </a:rPr>
              <a:t> 213/KH-BGDĐT </a:t>
            </a:r>
            <a:r>
              <a:rPr lang="en-US" b="1" dirty="0" err="1">
                <a:solidFill>
                  <a:srgbClr val="0070C0"/>
                </a:solidFill>
                <a:latin typeface="Times New Roman" panose="02020603050405020304" pitchFamily="18" charset="0"/>
                <a:cs typeface="Times New Roman" panose="02020603050405020304" pitchFamily="18" charset="0"/>
              </a:rPr>
              <a:t>ngày</a:t>
            </a:r>
            <a:r>
              <a:rPr lang="en-US" b="1" dirty="0">
                <a:solidFill>
                  <a:srgbClr val="0070C0"/>
                </a:solidFill>
                <a:latin typeface="Times New Roman" panose="02020603050405020304" pitchFamily="18" charset="0"/>
                <a:cs typeface="Times New Roman" panose="02020603050405020304" pitchFamily="18" charset="0"/>
              </a:rPr>
              <a:t> 01/3/2024 </a:t>
            </a:r>
            <a:r>
              <a:rPr lang="vi-VN" dirty="0">
                <a:latin typeface="Times New Roman" panose="02020603050405020304" pitchFamily="18" charset="0"/>
                <a:cs typeface="Times New Roman" panose="02020603050405020304" pitchFamily="18" charset="0"/>
              </a:rPr>
              <a:t>về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riển kh</a:t>
            </a:r>
            <a:r>
              <a:rPr lang="en-US" dirty="0">
                <a:latin typeface="Times New Roman" panose="02020603050405020304" pitchFamily="18" charset="0"/>
                <a:cs typeface="Times New Roman" panose="02020603050405020304" pitchFamily="18" charset="0"/>
              </a:rPr>
              <a:t>a</a:t>
            </a:r>
            <a:r>
              <a:rPr lang="vi-VN" dirty="0">
                <a:latin typeface="Times New Roman" panose="02020603050405020304" pitchFamily="18" charset="0"/>
                <a:cs typeface="Times New Roman" panose="02020603050405020304" pitchFamily="18" charset="0"/>
              </a:rPr>
              <a:t>i thí điểm Học bạ số cấp </a:t>
            </a: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iểu học</a:t>
            </a:r>
            <a:r>
              <a:rPr lang="en-US" dirty="0">
                <a:latin typeface="Times New Roman" panose="02020603050405020304" pitchFamily="18" charset="0"/>
                <a:cs typeface="Times New Roman" panose="02020603050405020304" pitchFamily="18" charset="0"/>
              </a:rPr>
              <a:t>; </a:t>
            </a:r>
            <a:endParaRPr lang="en-MY" dirty="0">
              <a:latin typeface="Times New Roman" panose="02020603050405020304" pitchFamily="18" charset="0"/>
              <a:cs typeface="Times New Roman" panose="02020603050405020304" pitchFamily="18" charset="0"/>
            </a:endParaRPr>
          </a:p>
          <a:p>
            <a:pPr algn="just"/>
            <a:r>
              <a:rPr lang="en-US" b="1" dirty="0">
                <a:solidFill>
                  <a:srgbClr val="0070C0"/>
                </a:solidFill>
                <a:latin typeface="Times New Roman" panose="02020603050405020304" pitchFamily="18" charset="0"/>
                <a:cs typeface="Times New Roman" panose="02020603050405020304" pitchFamily="18" charset="0"/>
              </a:rPr>
              <a:t>2. </a:t>
            </a:r>
            <a:r>
              <a:rPr lang="en-US" b="1" dirty="0" err="1">
                <a:solidFill>
                  <a:srgbClr val="0070C0"/>
                </a:solidFill>
                <a:latin typeface="Times New Roman" panose="02020603050405020304" pitchFamily="18" charset="0"/>
                <a:cs typeface="Times New Roman" panose="02020603050405020304" pitchFamily="18" charset="0"/>
              </a:rPr>
              <a:t>Quyết</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định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số</a:t>
            </a:r>
            <a:r>
              <a:rPr lang="en-US" b="1" dirty="0">
                <a:solidFill>
                  <a:srgbClr val="0070C0"/>
                </a:solidFill>
                <a:latin typeface="Times New Roman" panose="02020603050405020304" pitchFamily="18" charset="0"/>
                <a:cs typeface="Times New Roman" panose="02020603050405020304" pitchFamily="18" charset="0"/>
              </a:rPr>
              <a:t> 835/QĐ-BGDĐT </a:t>
            </a:r>
            <a:r>
              <a:rPr lang="en-US" b="1" dirty="0" err="1">
                <a:solidFill>
                  <a:srgbClr val="0070C0"/>
                </a:solidFill>
                <a:latin typeface="Times New Roman" panose="02020603050405020304" pitchFamily="18" charset="0"/>
                <a:cs typeface="Times New Roman" panose="02020603050405020304" pitchFamily="18" charset="0"/>
              </a:rPr>
              <a:t>ngày</a:t>
            </a:r>
            <a:r>
              <a:rPr lang="en-US" b="1" dirty="0">
                <a:solidFill>
                  <a:srgbClr val="0070C0"/>
                </a:solidFill>
                <a:latin typeface="Times New Roman" panose="02020603050405020304" pitchFamily="18" charset="0"/>
                <a:cs typeface="Times New Roman" panose="02020603050405020304" pitchFamily="18" charset="0"/>
              </a:rPr>
              <a:t> 18/3/2024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GDĐT;</a:t>
            </a:r>
            <a:endParaRPr lang="en-MY" dirty="0">
              <a:latin typeface="Times New Roman" panose="02020603050405020304" pitchFamily="18" charset="0"/>
              <a:cs typeface="Times New Roman" panose="02020603050405020304" pitchFamily="18" charset="0"/>
            </a:endParaRPr>
          </a:p>
          <a:p>
            <a:pPr algn="just"/>
            <a:r>
              <a:rPr lang="en-US" b="1" dirty="0">
                <a:solidFill>
                  <a:srgbClr val="0070C0"/>
                </a:solidFill>
                <a:latin typeface="Times New Roman" panose="02020603050405020304" pitchFamily="18" charset="0"/>
                <a:cs typeface="Times New Roman" panose="02020603050405020304" pitchFamily="18" charset="0"/>
              </a:rPr>
              <a:t>3. </a:t>
            </a:r>
            <a:r>
              <a:rPr lang="en-US" b="1" dirty="0" err="1">
                <a:solidFill>
                  <a:srgbClr val="0070C0"/>
                </a:solidFill>
                <a:latin typeface="Times New Roman" panose="02020603050405020304" pitchFamily="18" charset="0"/>
                <a:cs typeface="Times New Roman" panose="02020603050405020304" pitchFamily="18" charset="0"/>
              </a:rPr>
              <a:t>Công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số</a:t>
            </a:r>
            <a:r>
              <a:rPr lang="en-US" b="1" dirty="0">
                <a:solidFill>
                  <a:srgbClr val="0070C0"/>
                </a:solidFill>
                <a:latin typeface="Times New Roman" panose="02020603050405020304" pitchFamily="18" charset="0"/>
                <a:cs typeface="Times New Roman" panose="02020603050405020304" pitchFamily="18" charset="0"/>
              </a:rPr>
              <a:t> 1396/BGDĐT-GDTH </a:t>
            </a:r>
            <a:r>
              <a:rPr lang="en-US" b="1" dirty="0" err="1">
                <a:solidFill>
                  <a:srgbClr val="0070C0"/>
                </a:solidFill>
                <a:latin typeface="Times New Roman" panose="02020603050405020304" pitchFamily="18" charset="0"/>
                <a:cs typeface="Times New Roman" panose="02020603050405020304" pitchFamily="18" charset="0"/>
              </a:rPr>
              <a:t>ngày</a:t>
            </a:r>
            <a:r>
              <a:rPr lang="en-US" b="1" dirty="0">
                <a:solidFill>
                  <a:srgbClr val="0070C0"/>
                </a:solidFill>
                <a:latin typeface="Times New Roman" panose="02020603050405020304" pitchFamily="18" charset="0"/>
                <a:cs typeface="Times New Roman" panose="02020603050405020304" pitchFamily="18" charset="0"/>
              </a:rPr>
              <a:t> 27/3/2024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a:t>
            </a:r>
          </a:p>
          <a:p>
            <a:pPr algn="just"/>
            <a:r>
              <a:rPr lang="en-US" b="1" dirty="0">
                <a:solidFill>
                  <a:srgbClr val="0070C0"/>
                </a:solidFill>
                <a:latin typeface="Times New Roman" panose="02020603050405020304" pitchFamily="18" charset="0"/>
                <a:cs typeface="Times New Roman" panose="02020603050405020304" pitchFamily="18" charset="0"/>
              </a:rPr>
              <a:t>4. </a:t>
            </a:r>
            <a:r>
              <a:rPr lang="en-US" b="1" dirty="0" err="1">
                <a:solidFill>
                  <a:srgbClr val="0070C0"/>
                </a:solidFill>
                <a:latin typeface="Times New Roman" panose="02020603050405020304" pitchFamily="18" charset="0"/>
                <a:cs typeface="Times New Roman" panose="02020603050405020304" pitchFamily="18" charset="0"/>
              </a:rPr>
              <a:t>Thông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báo</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số</a:t>
            </a:r>
            <a:r>
              <a:rPr lang="en-US" b="1" dirty="0">
                <a:solidFill>
                  <a:srgbClr val="0070C0"/>
                </a:solidFill>
                <a:latin typeface="Times New Roman" panose="02020603050405020304" pitchFamily="18" charset="0"/>
                <a:cs typeface="Times New Roman" panose="02020603050405020304" pitchFamily="18" charset="0"/>
              </a:rPr>
              <a:t> 305/TB-BGDĐT </a:t>
            </a:r>
            <a:r>
              <a:rPr lang="en-US" b="1" dirty="0" err="1">
                <a:solidFill>
                  <a:srgbClr val="0070C0"/>
                </a:solidFill>
                <a:latin typeface="Times New Roman" panose="02020603050405020304" pitchFamily="18" charset="0"/>
                <a:cs typeface="Times New Roman" panose="02020603050405020304" pitchFamily="18" charset="0"/>
              </a:rPr>
              <a:t>ngày</a:t>
            </a:r>
            <a:r>
              <a:rPr lang="en-US" b="1" dirty="0">
                <a:solidFill>
                  <a:srgbClr val="0070C0"/>
                </a:solidFill>
                <a:latin typeface="Times New Roman" panose="02020603050405020304" pitchFamily="18" charset="0"/>
                <a:cs typeface="Times New Roman" panose="02020603050405020304" pitchFamily="18" charset="0"/>
              </a:rPr>
              <a:t> 29/3/2024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trưởng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a:t>
            </a:r>
            <a:endParaRPr lang="en-MY" dirty="0">
              <a:latin typeface="Times New Roman" panose="02020603050405020304" pitchFamily="18" charset="0"/>
              <a:cs typeface="Times New Roman" panose="02020603050405020304" pitchFamily="18" charset="0"/>
            </a:endParaRPr>
          </a:p>
          <a:p>
            <a:pPr algn="just"/>
            <a:r>
              <a:rPr lang="en-US" b="1" dirty="0">
                <a:solidFill>
                  <a:srgbClr val="0070C0"/>
                </a:solidFill>
                <a:latin typeface="Times New Roman" panose="02020603050405020304" pitchFamily="18" charset="0"/>
                <a:cs typeface="Times New Roman" panose="02020603050405020304" pitchFamily="18" charset="0"/>
              </a:rPr>
              <a:t>5. </a:t>
            </a:r>
            <a:r>
              <a:rPr lang="en-US" b="1" dirty="0" err="1">
                <a:solidFill>
                  <a:srgbClr val="0070C0"/>
                </a:solidFill>
                <a:latin typeface="Times New Roman" panose="02020603050405020304" pitchFamily="18" charset="0"/>
                <a:cs typeface="Times New Roman" panose="02020603050405020304" pitchFamily="18" charset="0"/>
              </a:rPr>
              <a:t>Công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số</a:t>
            </a:r>
            <a:r>
              <a:rPr lang="en-US" b="1" dirty="0">
                <a:solidFill>
                  <a:srgbClr val="0070C0"/>
                </a:solidFill>
                <a:latin typeface="Times New Roman" panose="02020603050405020304" pitchFamily="18" charset="0"/>
                <a:cs typeface="Times New Roman" panose="02020603050405020304" pitchFamily="18" charset="0"/>
              </a:rPr>
              <a:t> 2088/BGDĐT-GDTH </a:t>
            </a:r>
            <a:r>
              <a:rPr lang="en-US" b="1" dirty="0" err="1">
                <a:solidFill>
                  <a:srgbClr val="0070C0"/>
                </a:solidFill>
                <a:latin typeface="Times New Roman" panose="02020603050405020304" pitchFamily="18" charset="0"/>
                <a:cs typeface="Times New Roman" panose="02020603050405020304" pitchFamily="18" charset="0"/>
              </a:rPr>
              <a:t>ngày</a:t>
            </a:r>
            <a:r>
              <a:rPr lang="en-US" b="1" dirty="0">
                <a:solidFill>
                  <a:srgbClr val="0070C0"/>
                </a:solidFill>
                <a:latin typeface="Times New Roman" panose="02020603050405020304" pitchFamily="18" charset="0"/>
                <a:cs typeface="Times New Roman" panose="02020603050405020304" pitchFamily="18" charset="0"/>
              </a:rPr>
              <a:t> 08/5/2024</a:t>
            </a:r>
            <a:r>
              <a:rPr lang="en-US" b="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vụ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endParaRPr lang="en-US" dirty="0">
              <a:latin typeface="Times New Roman" panose="02020603050405020304" pitchFamily="18" charset="0"/>
              <a:cs typeface="Times New Roman" panose="02020603050405020304" pitchFamily="18" charset="0"/>
            </a:endParaRPr>
          </a:p>
          <a:p>
            <a:pPr algn="just"/>
            <a:r>
              <a:rPr lang="en-US" b="1" dirty="0">
                <a:solidFill>
                  <a:srgbClr val="0070C0"/>
                </a:solidFill>
                <a:latin typeface="Times New Roman" panose="02020603050405020304" pitchFamily="18" charset="0"/>
                <a:cs typeface="Times New Roman" panose="02020603050405020304" pitchFamily="18" charset="0"/>
              </a:rPr>
              <a:t>6. </a:t>
            </a:r>
            <a:r>
              <a:rPr lang="en-US" b="1" dirty="0" err="1">
                <a:solidFill>
                  <a:srgbClr val="0070C0"/>
                </a:solidFill>
                <a:latin typeface="Times New Roman" panose="02020603050405020304" pitchFamily="18" charset="0"/>
                <a:cs typeface="Times New Roman" panose="02020603050405020304" pitchFamily="18" charset="0"/>
              </a:rPr>
              <a:t>Công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số</a:t>
            </a:r>
            <a:r>
              <a:rPr lang="en-US" b="1" dirty="0">
                <a:solidFill>
                  <a:srgbClr val="0070C0"/>
                </a:solidFill>
                <a:latin typeface="Times New Roman" panose="02020603050405020304" pitchFamily="18" charset="0"/>
                <a:cs typeface="Times New Roman" panose="02020603050405020304" pitchFamily="18" charset="0"/>
              </a:rPr>
              <a:t> 2781/BGDĐT-GDTH </a:t>
            </a:r>
            <a:r>
              <a:rPr lang="en-US" b="1" dirty="0" err="1">
                <a:solidFill>
                  <a:srgbClr val="0070C0"/>
                </a:solidFill>
                <a:latin typeface="Times New Roman" panose="02020603050405020304" pitchFamily="18" charset="0"/>
                <a:cs typeface="Times New Roman" panose="02020603050405020304" pitchFamily="18" charset="0"/>
              </a:rPr>
              <a:t>ngày</a:t>
            </a:r>
            <a:r>
              <a:rPr lang="en-US" b="1" dirty="0">
                <a:solidFill>
                  <a:srgbClr val="0070C0"/>
                </a:solidFill>
                <a:latin typeface="Times New Roman" panose="02020603050405020304" pitchFamily="18" charset="0"/>
                <a:cs typeface="Times New Roman" panose="02020603050405020304" pitchFamily="18" charset="0"/>
              </a:rPr>
              <a:t> 11/6/2024</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UBND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078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B7E1F5-E7C1-466C-B656-9420F443D4DE}"/>
              </a:ext>
            </a:extLst>
          </p:cNvPr>
          <p:cNvSpPr txBox="1"/>
          <p:nvPr/>
        </p:nvSpPr>
        <p:spPr>
          <a:xfrm>
            <a:off x="4064000" y="350984"/>
            <a:ext cx="5338619" cy="445058"/>
          </a:xfrm>
          <a:prstGeom prst="rect">
            <a:avLst/>
          </a:prstGeom>
          <a:noFill/>
          <a:ln>
            <a:solidFill>
              <a:schemeClr val="tx1"/>
            </a:solidFill>
          </a:ln>
        </p:spPr>
        <p:txBody>
          <a:bodyPr wrap="square" rtlCol="0">
            <a:spAutoFit/>
          </a:bodyPr>
          <a:lstStyle/>
          <a:p>
            <a:pPr algn="ctr">
              <a:lnSpc>
                <a:spcPct val="130000"/>
              </a:lnSpc>
              <a:defRPr/>
            </a:pP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THỰC HIỆN HỌC BẠ SỐ CẤP TIỂU HỌC</a:t>
            </a:r>
            <a:endParaRPr lang="en-MY"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CCD8F458-C08E-4747-8B7E-12A3B1A68656}"/>
              </a:ext>
            </a:extLst>
          </p:cNvPr>
          <p:cNvSpPr txBox="1"/>
          <p:nvPr/>
        </p:nvSpPr>
        <p:spPr>
          <a:xfrm>
            <a:off x="290946" y="932872"/>
            <a:ext cx="11510193" cy="5847755"/>
          </a:xfrm>
          <a:prstGeom prst="rect">
            <a:avLst/>
          </a:prstGeom>
          <a:noFill/>
          <a:ln>
            <a:solidFill>
              <a:schemeClr val="tx1"/>
            </a:solidFill>
          </a:ln>
        </p:spPr>
        <p:txBody>
          <a:bodyPr wrap="square" rtlCol="0">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CĂN CỨ PHÁP LÝ</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Công văn số 3356/UBND-VX ngày 17 tháng 06 năm 2024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Ủy ban nhân dân Thành phố Về </a:t>
            </a:r>
            <a:r>
              <a:rPr lang="vi-VN" sz="2200" dirty="0">
                <a:solidFill>
                  <a:srgbClr val="3333FF"/>
                </a:solidFill>
                <a:latin typeface="Times New Roman" panose="02020603050405020304" pitchFamily="18" charset="0"/>
                <a:cs typeface="Times New Roman" panose="02020603050405020304" pitchFamily="18" charset="0"/>
              </a:rPr>
              <a:t>tăng cường chuyển đổi số trong giáo dục và thí điểm Học bạ số </a:t>
            </a:r>
            <a:r>
              <a:rPr lang="vi-VN" sz="2200" dirty="0">
                <a:latin typeface="Times New Roman" panose="02020603050405020304" pitchFamily="18" charset="0"/>
                <a:cs typeface="Times New Roman" panose="02020603050405020304" pitchFamily="18" charset="0"/>
              </a:rPr>
              <a:t>để phối hợp các sở, ban, ngành Thành phố thực hiện thí điểm</a:t>
            </a:r>
            <a:endParaRPr lang="en-US" sz="2200" b="1" dirty="0">
              <a:solidFill>
                <a:srgbClr val="FF0000"/>
              </a:solidFill>
              <a:latin typeface="Times New Roman" panose="02020603050405020304" pitchFamily="18" charset="0"/>
              <a:cs typeface="Times New Roman" panose="02020603050405020304" pitchFamily="18" charset="0"/>
            </a:endParaRPr>
          </a:p>
          <a:p>
            <a:pPr marL="285750" indent="-285750" algn="just">
              <a:buFontTx/>
              <a:buChar char="-"/>
            </a:pPr>
            <a:r>
              <a:rPr lang="vi-VN" sz="2200" dirty="0">
                <a:solidFill>
                  <a:srgbClr val="3333FF"/>
                </a:solidFill>
                <a:latin typeface="Times New Roman" panose="02020603050405020304" pitchFamily="18" charset="0"/>
                <a:cs typeface="Times New Roman" panose="02020603050405020304" pitchFamily="18" charset="0"/>
              </a:rPr>
              <a:t>Kế hoạch </a:t>
            </a:r>
            <a:r>
              <a:rPr lang="vi-VN" sz="2200" dirty="0">
                <a:latin typeface="Times New Roman" panose="02020603050405020304" pitchFamily="18" charset="0"/>
                <a:cs typeface="Times New Roman" panose="02020603050405020304" pitchFamily="18" charset="0"/>
              </a:rPr>
              <a:t>số 3632/KH-SGDĐT ngày 13/6/2024 của Sở GDĐT về việc thí điểm triển khai Học bạ số; </a:t>
            </a:r>
            <a:endParaRPr lang="en-US" sz="2200" dirty="0">
              <a:latin typeface="Times New Roman" panose="02020603050405020304" pitchFamily="18" charset="0"/>
              <a:cs typeface="Times New Roman" panose="02020603050405020304" pitchFamily="18" charset="0"/>
            </a:endParaRPr>
          </a:p>
          <a:p>
            <a:pPr marL="285750" indent="-285750" algn="just">
              <a:buFontTx/>
              <a:buChar char="-"/>
            </a:pPr>
            <a:r>
              <a:rPr lang="vi-VN" sz="2200" dirty="0">
                <a:solidFill>
                  <a:srgbClr val="3333FF"/>
                </a:solidFill>
                <a:latin typeface="Times New Roman" panose="02020603050405020304" pitchFamily="18" charset="0"/>
                <a:cs typeface="Times New Roman" panose="02020603050405020304" pitchFamily="18" charset="0"/>
              </a:rPr>
              <a:t>Quyết định </a:t>
            </a:r>
            <a:r>
              <a:rPr lang="vi-VN" sz="2200" dirty="0">
                <a:latin typeface="Times New Roman" panose="02020603050405020304" pitchFamily="18" charset="0"/>
                <a:cs typeface="Times New Roman" panose="02020603050405020304" pitchFamily="18" charset="0"/>
              </a:rPr>
              <a:t>số 1788/QĐ-SGDĐT ngày 14/6/2024 của Giám đốc Sở GDĐT về việc thành lập Ban chỉ đạo triển khai thí điểm Học bạ số Ngành GDĐT Thành phố; </a:t>
            </a:r>
            <a:endParaRPr lang="en-US" sz="2200" dirty="0">
              <a:latin typeface="Times New Roman" panose="02020603050405020304" pitchFamily="18" charset="0"/>
              <a:cs typeface="Times New Roman" panose="02020603050405020304" pitchFamily="18" charset="0"/>
            </a:endParaRPr>
          </a:p>
          <a:p>
            <a:pPr marL="285750" indent="-285750" algn="just">
              <a:buFontTx/>
              <a:buChar char="-"/>
            </a:pPr>
            <a:r>
              <a:rPr lang="vi-VN" sz="2200" dirty="0">
                <a:solidFill>
                  <a:srgbClr val="3333FF"/>
                </a:solidFill>
                <a:latin typeface="Times New Roman" panose="02020603050405020304" pitchFamily="18" charset="0"/>
                <a:cs typeface="Times New Roman" panose="02020603050405020304" pitchFamily="18" charset="0"/>
              </a:rPr>
              <a:t>Quyết định </a:t>
            </a:r>
            <a:r>
              <a:rPr lang="vi-VN" sz="2200" dirty="0">
                <a:latin typeface="Times New Roman" panose="02020603050405020304" pitchFamily="18" charset="0"/>
                <a:cs typeface="Times New Roman" panose="02020603050405020304" pitchFamily="18" charset="0"/>
              </a:rPr>
              <a:t>số 1789/QĐ-SGDĐT ngày 14/6/2024 của Giám đốc Sở GDĐT về </a:t>
            </a:r>
            <a:r>
              <a:rPr lang="vi-VN" sz="2200" dirty="0">
                <a:solidFill>
                  <a:srgbClr val="FF0000"/>
                </a:solidFill>
                <a:latin typeface="Times New Roman" panose="02020603050405020304" pitchFamily="18" charset="0"/>
                <a:cs typeface="Times New Roman" panose="02020603050405020304" pitchFamily="18" charset="0"/>
              </a:rPr>
              <a:t>ban hành </a:t>
            </a:r>
            <a:r>
              <a:rPr lang="en-US" sz="2200" dirty="0">
                <a:solidFill>
                  <a:srgbClr val="FF0000"/>
                </a:solidFill>
                <a:latin typeface="Times New Roman" panose="02020603050405020304" pitchFamily="18" charset="0"/>
                <a:cs typeface="Times New Roman" panose="02020603050405020304" pitchFamily="18" charset="0"/>
              </a:rPr>
              <a:t>Q</a:t>
            </a:r>
            <a:r>
              <a:rPr lang="vi-VN" sz="2200" dirty="0">
                <a:solidFill>
                  <a:srgbClr val="FF0000"/>
                </a:solidFill>
                <a:latin typeface="Times New Roman" panose="02020603050405020304" pitchFamily="18" charset="0"/>
                <a:cs typeface="Times New Roman" panose="02020603050405020304" pitchFamily="18" charset="0"/>
              </a:rPr>
              <a:t>uy chế quản lý, sử dụng Hệ thống theo dõi, đánh giá học sinh và Học bạ số </a:t>
            </a:r>
            <a:r>
              <a:rPr lang="vi-VN" sz="2200" dirty="0">
                <a:latin typeface="Times New Roman" panose="02020603050405020304" pitchFamily="18" charset="0"/>
                <a:cs typeface="Times New Roman" panose="02020603050405020304" pitchFamily="18" charset="0"/>
              </a:rPr>
              <a:t>Ngành GDĐT Thành phố; </a:t>
            </a:r>
            <a:endParaRPr lang="en-US" sz="2200" dirty="0">
              <a:latin typeface="Times New Roman" panose="02020603050405020304" pitchFamily="18" charset="0"/>
              <a:cs typeface="Times New Roman" panose="02020603050405020304" pitchFamily="18" charset="0"/>
            </a:endParaRPr>
          </a:p>
          <a:p>
            <a:pPr marL="285750" indent="-285750" algn="just">
              <a:buFontTx/>
              <a:buChar char="-"/>
            </a:pPr>
            <a:r>
              <a:rPr lang="vi-VN" sz="2200" dirty="0">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văn số 3925/SGDĐT-VP ngày 27/6/2024 của Sở GDĐT về tăng cường phối hợp triển khai thí điểm Học bạ số; </a:t>
            </a:r>
            <a:endParaRPr lang="en-US" sz="2200" dirty="0">
              <a:latin typeface="Times New Roman" panose="02020603050405020304" pitchFamily="18" charset="0"/>
              <a:cs typeface="Times New Roman" panose="02020603050405020304" pitchFamily="18" charset="0"/>
            </a:endParaRPr>
          </a:p>
          <a:p>
            <a:pPr marL="285750" indent="-285750" algn="just">
              <a:buFontTx/>
              <a:buChar char="-"/>
            </a:pPr>
            <a:r>
              <a:rPr lang="vi-VN" sz="2200" dirty="0">
                <a:latin typeface="Times New Roman" panose="02020603050405020304" pitchFamily="18" charset="0"/>
                <a:cs typeface="Times New Roman" panose="02020603050405020304" pitchFamily="18" charset="0"/>
              </a:rPr>
              <a:t>Công văn số 4292/SGDĐT-VP ngày 12 tháng 7 năm 2024 về rà soát mã định danh cá nhân và chứng thư số phục vụ công tác triển khai thí điểm học bạ số, yêu cầu các đơn vị cập nhật chứng thư số và phê duyệt chứng thư số.</a:t>
            </a:r>
            <a:endParaRPr lang="en-US" sz="2200" b="1" dirty="0">
              <a:solidFill>
                <a:srgbClr val="FF0000"/>
              </a:solidFill>
              <a:latin typeface="Times New Roman" panose="02020603050405020304" pitchFamily="18" charset="0"/>
              <a:cs typeface="Times New Roman" panose="02020603050405020304" pitchFamily="18" charset="0"/>
            </a:endParaRPr>
          </a:p>
          <a:p>
            <a:pPr algn="just"/>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bạ</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GD&amp;ĐT.</a:t>
            </a:r>
          </a:p>
        </p:txBody>
      </p:sp>
    </p:spTree>
    <p:extLst>
      <p:ext uri="{BB962C8B-B14F-4D97-AF65-F5344CB8AC3E}">
        <p14:creationId xmlns:p14="http://schemas.microsoft.com/office/powerpoint/2010/main" val="55347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4B85C9AC-4F7D-44D6-B321-9CFDDF020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79" b="17482"/>
          <a:stretch>
            <a:fillRect/>
          </a:stretch>
        </p:blipFill>
        <p:spPr bwMode="auto">
          <a:xfrm>
            <a:off x="157018" y="708213"/>
            <a:ext cx="11392378" cy="338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D4C117E-EEC8-4E59-B94D-1FB329A37989}"/>
              </a:ext>
            </a:extLst>
          </p:cNvPr>
          <p:cNvSpPr txBox="1"/>
          <p:nvPr/>
        </p:nvSpPr>
        <p:spPr>
          <a:xfrm>
            <a:off x="819592" y="221689"/>
            <a:ext cx="4717607" cy="400110"/>
          </a:xfrm>
          <a:prstGeom prst="rect">
            <a:avLst/>
          </a:prstGeom>
          <a:noFill/>
          <a:ln>
            <a:solidFill>
              <a:schemeClr val="tx1"/>
            </a:solidFill>
          </a:ln>
        </p:spPr>
        <p:txBody>
          <a:bodyPr wrap="square" rtlCol="0">
            <a:spAutoFit/>
          </a:bodyPr>
          <a:lstStyle/>
          <a:p>
            <a:pPr algn="just"/>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MÔ HÌNH KỸ THUẬT VỀ HỌC BẠ SỐ</a:t>
            </a:r>
            <a:endParaRPr lang="en-MY" sz="2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AA2E52A2-FC6C-42FB-A57E-6AE7440A129E}"/>
              </a:ext>
            </a:extLst>
          </p:cNvPr>
          <p:cNvSpPr/>
          <p:nvPr/>
        </p:nvSpPr>
        <p:spPr>
          <a:xfrm>
            <a:off x="240146" y="4343967"/>
            <a:ext cx="11309250" cy="1323439"/>
          </a:xfrm>
          <a:prstGeom prst="rect">
            <a:avLst/>
          </a:prstGeom>
          <a:ln>
            <a:solidFill>
              <a:schemeClr val="tx1"/>
            </a:solidFill>
          </a:ln>
        </p:spPr>
        <p:txBody>
          <a:bodyPr wrap="square">
            <a:spAutoFit/>
          </a:bodyPr>
          <a:lstStyle/>
          <a:p>
            <a:pPr algn="just"/>
            <a:r>
              <a:rPr lang="vi-VN" sz="1600" b="1" dirty="0">
                <a:solidFill>
                  <a:srgbClr val="FF0000"/>
                </a:solidFill>
                <a:latin typeface="Times New Roman" panose="02020603050405020304" pitchFamily="18" charset="0"/>
                <a:cs typeface="Times New Roman" panose="02020603050405020304" pitchFamily="18" charset="0"/>
              </a:rPr>
              <a:t>Kết quả triển khai thí điểm </a:t>
            </a:r>
            <a:r>
              <a:rPr lang="en-US" sz="1600" b="1" dirty="0" err="1">
                <a:solidFill>
                  <a:srgbClr val="FF0000"/>
                </a:solidFill>
                <a:latin typeface="Times New Roman" panose="02020603050405020304" pitchFamily="18" charset="0"/>
                <a:cs typeface="Times New Roman" panose="02020603050405020304" pitchFamily="18" charset="0"/>
              </a:rPr>
              <a:t>đến</a:t>
            </a:r>
            <a:r>
              <a:rPr lang="en-US" sz="1600" b="1" dirty="0">
                <a:solidFill>
                  <a:srgbClr val="FF0000"/>
                </a:solidFill>
                <a:latin typeface="Times New Roman" panose="02020603050405020304" pitchFamily="18" charset="0"/>
                <a:cs typeface="Times New Roman" panose="02020603050405020304" pitchFamily="18" charset="0"/>
              </a:rPr>
              <a:t> </a:t>
            </a:r>
            <a:r>
              <a:rPr lang="vi-VN" sz="1600" b="1" dirty="0">
                <a:solidFill>
                  <a:srgbClr val="FF0000"/>
                </a:solidFill>
                <a:latin typeface="Times New Roman" panose="02020603050405020304" pitchFamily="18" charset="0"/>
                <a:cs typeface="Times New Roman" panose="02020603050405020304" pitchFamily="18" charset="0"/>
              </a:rPr>
              <a:t>ngày </a:t>
            </a:r>
            <a:r>
              <a:rPr lang="en-US" sz="1600" b="1" dirty="0">
                <a:solidFill>
                  <a:srgbClr val="FF0000"/>
                </a:solidFill>
                <a:latin typeface="Times New Roman" panose="02020603050405020304" pitchFamily="18" charset="0"/>
                <a:cs typeface="Times New Roman" panose="02020603050405020304" pitchFamily="18" charset="0"/>
              </a:rPr>
              <a:t>06/8</a:t>
            </a:r>
            <a:r>
              <a:rPr lang="vi-VN" sz="1600" b="1" dirty="0">
                <a:solidFill>
                  <a:srgbClr val="FF0000"/>
                </a:solidFill>
                <a:latin typeface="Times New Roman" panose="02020603050405020304" pitchFamily="18" charset="0"/>
                <a:cs typeface="Times New Roman" panose="02020603050405020304" pitchFamily="18" charset="0"/>
              </a:rPr>
              <a:t>/2024 như sau:</a:t>
            </a:r>
            <a:endParaRPr lang="en-MY" sz="1600" b="1" dirty="0">
              <a:solidFill>
                <a:srgbClr val="FF0000"/>
              </a:solidFill>
              <a:latin typeface="Times New Roman" panose="02020603050405020304" pitchFamily="18" charset="0"/>
              <a:cs typeface="Times New Roman" panose="02020603050405020304" pitchFamily="18" charset="0"/>
            </a:endParaRPr>
          </a:p>
          <a:p>
            <a:pPr algn="just"/>
            <a:r>
              <a:rPr lang="en-US" sz="1600" b="1" dirty="0">
                <a:solidFill>
                  <a:srgbClr val="FF0000"/>
                </a:solidFill>
                <a:latin typeface="Times New Roman" panose="02020603050405020304" pitchFamily="18" charset="0"/>
                <a:cs typeface="Times New Roman" panose="02020603050405020304" pitchFamily="18" charset="0"/>
              </a:rPr>
              <a:t>1, </a:t>
            </a:r>
            <a:r>
              <a:rPr lang="en-US" sz="1600" b="1" dirty="0" err="1">
                <a:solidFill>
                  <a:srgbClr val="FF0000"/>
                </a:solidFill>
                <a:latin typeface="Times New Roman" panose="02020603050405020304" pitchFamily="18" charset="0"/>
                <a:cs typeface="Times New Roman" panose="02020603050405020304" pitchFamily="18" charset="0"/>
              </a:rPr>
              <a:t>Có</a:t>
            </a:r>
            <a:r>
              <a:rPr lang="en-US" sz="1600" b="1" dirty="0">
                <a:solidFill>
                  <a:srgbClr val="FF0000"/>
                </a:solidFill>
                <a:latin typeface="Times New Roman" panose="02020603050405020304" pitchFamily="18" charset="0"/>
                <a:cs typeface="Times New Roman" panose="02020603050405020304" pitchFamily="18" charset="0"/>
              </a:rPr>
              <a:t> 22/22 P.</a:t>
            </a:r>
            <a:r>
              <a:rPr lang="vi-VN" sz="1600" b="1" dirty="0">
                <a:solidFill>
                  <a:srgbClr val="FF0000"/>
                </a:solidFill>
                <a:latin typeface="Times New Roman" panose="02020603050405020304" pitchFamily="18" charset="0"/>
                <a:cs typeface="Times New Roman" panose="02020603050405020304" pitchFamily="18" charset="0"/>
              </a:rPr>
              <a:t>GDĐT </a:t>
            </a:r>
            <a:r>
              <a:rPr lang="vi-VN" sz="1600" dirty="0">
                <a:latin typeface="Times New Roman" panose="02020603050405020304" pitchFamily="18" charset="0"/>
                <a:cs typeface="Times New Roman" panose="02020603050405020304" pitchFamily="18" charset="0"/>
              </a:rPr>
              <a:t>đã gửi thông tin kết nối (gồm địa chỉ IP tĩnh, đầu mối tiếp nhận tài khoản HBS) về </a:t>
            </a:r>
            <a:r>
              <a:rPr lang="en-US" sz="1600" dirty="0" err="1">
                <a:latin typeface="Times New Roman" panose="02020603050405020304" pitchFamily="18" charset="0"/>
                <a:cs typeface="Times New Roman" panose="02020603050405020304" pitchFamily="18" charset="0"/>
              </a:rPr>
              <a:t>Sở</a:t>
            </a:r>
            <a:r>
              <a:rPr lang="en-US" sz="1600" dirty="0">
                <a:latin typeface="Times New Roman" panose="02020603050405020304" pitchFamily="18" charset="0"/>
                <a:cs typeface="Times New Roman" panose="02020603050405020304" pitchFamily="18" charset="0"/>
              </a:rPr>
              <a:t> GDĐT.</a:t>
            </a:r>
            <a:r>
              <a:rPr lang="vi-VN" sz="1600" dirty="0">
                <a:latin typeface="Times New Roman" panose="02020603050405020304" pitchFamily="18" charset="0"/>
                <a:cs typeface="Times New Roman" panose="02020603050405020304" pitchFamily="18" charset="0"/>
              </a:rPr>
              <a:t> </a:t>
            </a:r>
            <a:endParaRPr lang="en-MY" sz="1600" dirty="0">
              <a:latin typeface="Times New Roman" panose="02020603050405020304" pitchFamily="18" charset="0"/>
              <a:cs typeface="Times New Roman" panose="02020603050405020304" pitchFamily="18" charset="0"/>
            </a:endParaRPr>
          </a:p>
          <a:p>
            <a:pPr algn="just"/>
            <a:r>
              <a:rPr lang="en-US" sz="1600" b="1" dirty="0">
                <a:solidFill>
                  <a:srgbClr val="FF0000"/>
                </a:solidFill>
                <a:latin typeface="Times New Roman" panose="02020603050405020304" pitchFamily="18" charset="0"/>
                <a:cs typeface="Times New Roman" panose="02020603050405020304" pitchFamily="18" charset="0"/>
              </a:rPr>
              <a:t>2.</a:t>
            </a:r>
            <a:r>
              <a:rPr lang="vi-VN" sz="1600" b="1" dirty="0">
                <a:solidFill>
                  <a:srgbClr val="FF0000"/>
                </a:solidFill>
                <a:latin typeface="Times New Roman" panose="02020603050405020304" pitchFamily="18" charset="0"/>
                <a:cs typeface="Times New Roman" panose="02020603050405020304" pitchFamily="18" charset="0"/>
              </a:rPr>
              <a:t> Có tổng số</a:t>
            </a:r>
            <a:r>
              <a:rPr lang="en-US" sz="1600" b="1">
                <a:solidFill>
                  <a:srgbClr val="FF0000"/>
                </a:solidFill>
                <a:latin typeface="Times New Roman" panose="02020603050405020304" pitchFamily="18" charset="0"/>
                <a:cs typeface="Times New Roman" panose="02020603050405020304" pitchFamily="18" charset="0"/>
              </a:rPr>
              <a:t> 22/22 P</a:t>
            </a:r>
            <a:r>
              <a:rPr lang="en-US" sz="1600" b="1" dirty="0">
                <a:solidFill>
                  <a:srgbClr val="FF0000"/>
                </a:solidFill>
                <a:latin typeface="Times New Roman" panose="02020603050405020304" pitchFamily="18" charset="0"/>
                <a:cs typeface="Times New Roman" panose="02020603050405020304" pitchFamily="18" charset="0"/>
              </a:rPr>
              <a:t>.</a:t>
            </a:r>
            <a:r>
              <a:rPr lang="vi-VN" sz="1600" b="1" dirty="0">
                <a:solidFill>
                  <a:srgbClr val="FF0000"/>
                </a:solidFill>
                <a:latin typeface="Times New Roman" panose="02020603050405020304" pitchFamily="18" charset="0"/>
                <a:cs typeface="Times New Roman" panose="02020603050405020304" pitchFamily="18" charset="0"/>
              </a:rPr>
              <a:t>GDĐT</a:t>
            </a:r>
            <a:r>
              <a:rPr lang="vi-VN" sz="1600" dirty="0">
                <a:latin typeface="Times New Roman" panose="02020603050405020304" pitchFamily="18" charset="0"/>
                <a:cs typeface="Times New Roman" panose="02020603050405020304" pitchFamily="18" charset="0"/>
              </a:rPr>
              <a:t> đã đăng ký và được duyệt chứng thư số để gửi báo cáo học bạ số về Kho học bạ 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Sở</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GDĐT.</a:t>
            </a:r>
            <a:endParaRPr lang="en-MY" sz="1600" dirty="0">
              <a:latin typeface="Times New Roman" panose="02020603050405020304" pitchFamily="18" charset="0"/>
              <a:cs typeface="Times New Roman" panose="02020603050405020304" pitchFamily="18" charset="0"/>
            </a:endParaRPr>
          </a:p>
          <a:p>
            <a:pPr algn="just"/>
            <a:r>
              <a:rPr lang="en-US" sz="1600" b="1" dirty="0">
                <a:solidFill>
                  <a:srgbClr val="FF0000"/>
                </a:solidFill>
                <a:latin typeface="Times New Roman" panose="02020603050405020304" pitchFamily="18" charset="0"/>
                <a:cs typeface="Times New Roman" panose="02020603050405020304" pitchFamily="18" charset="0"/>
              </a:rPr>
              <a:t>3. </a:t>
            </a:r>
            <a:r>
              <a:rPr lang="vi-VN" sz="1600" b="1" dirty="0">
                <a:solidFill>
                  <a:srgbClr val="FF0000"/>
                </a:solidFill>
                <a:latin typeface="Times New Roman" panose="02020603050405020304" pitchFamily="18" charset="0"/>
                <a:cs typeface="Times New Roman" panose="02020603050405020304" pitchFamily="18" charset="0"/>
              </a:rPr>
              <a:t>Có tổng số</a:t>
            </a:r>
            <a:r>
              <a:rPr lang="en-US" sz="1600" b="1" dirty="0">
                <a:solidFill>
                  <a:srgbClr val="FF0000"/>
                </a:solidFill>
                <a:latin typeface="Times New Roman" panose="02020603050405020304" pitchFamily="18" charset="0"/>
                <a:cs typeface="Times New Roman" panose="02020603050405020304" pitchFamily="18" charset="0"/>
              </a:rPr>
              <a:t> …/22</a:t>
            </a:r>
            <a:r>
              <a:rPr lang="vi-VN" sz="1600" b="1" dirty="0">
                <a:solidFill>
                  <a:srgbClr val="FF0000"/>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P.</a:t>
            </a:r>
            <a:r>
              <a:rPr lang="vi-VN" sz="1600" b="1" dirty="0">
                <a:solidFill>
                  <a:srgbClr val="FF0000"/>
                </a:solidFill>
                <a:latin typeface="Times New Roman" panose="02020603050405020304" pitchFamily="18" charset="0"/>
                <a:cs typeface="Times New Roman" panose="02020603050405020304" pitchFamily="18" charset="0"/>
              </a:rPr>
              <a:t>GDĐT </a:t>
            </a:r>
            <a:r>
              <a:rPr lang="vi-VN" sz="1600" dirty="0">
                <a:latin typeface="Times New Roman" panose="02020603050405020304" pitchFamily="18" charset="0"/>
                <a:cs typeface="Times New Roman" panose="02020603050405020304" pitchFamily="18" charset="0"/>
              </a:rPr>
              <a:t>đã thực hiện gửi báo cáo Học bạ số về Kho học bạ số </a:t>
            </a:r>
            <a:r>
              <a:rPr lang="en-US" sz="1600" dirty="0" err="1">
                <a:latin typeface="Times New Roman" panose="02020603050405020304" pitchFamily="18" charset="0"/>
                <a:cs typeface="Times New Roman" panose="02020603050405020304" pitchFamily="18" charset="0"/>
              </a:rPr>
              <a:t>Sở</a:t>
            </a:r>
            <a:r>
              <a:rPr lang="vi-VN" sz="1600" dirty="0">
                <a:latin typeface="Times New Roman" panose="02020603050405020304" pitchFamily="18" charset="0"/>
                <a:cs typeface="Times New Roman" panose="02020603050405020304" pitchFamily="18" charset="0"/>
              </a:rPr>
              <a:t> GDĐT cụ thể </a:t>
            </a:r>
            <a:r>
              <a:rPr lang="en-US" sz="1600" dirty="0">
                <a:latin typeface="Times New Roman" panose="02020603050405020304" pitchFamily="18" charset="0"/>
                <a:cs typeface="Times New Roman" panose="02020603050405020304" pitchFamily="18" charset="0"/>
              </a:rPr>
              <a:t>………</a:t>
            </a:r>
            <a:r>
              <a:rPr lang="vi-VN" sz="1600" dirty="0">
                <a:latin typeface="Times New Roman" panose="02020603050405020304" pitchFamily="18" charset="0"/>
                <a:cs typeface="Times New Roman" panose="02020603050405020304" pitchFamily="18" charset="0"/>
              </a:rPr>
              <a:t> học bạ số đã gửi  trên tổng số </a:t>
            </a:r>
            <a:r>
              <a:rPr lang="en-US" sz="1600" dirty="0">
                <a:latin typeface="Times New Roman" panose="02020603050405020304" pitchFamily="18" charset="0"/>
                <a:cs typeface="Times New Roman" panose="02020603050405020304" pitchFamily="18" charset="0"/>
              </a:rPr>
              <a:t>………</a:t>
            </a:r>
            <a:r>
              <a:rPr lang="vi-VN" sz="1600" dirty="0">
                <a:latin typeface="Times New Roman" panose="02020603050405020304" pitchFamily="18" charset="0"/>
                <a:cs typeface="Times New Roman" panose="02020603050405020304" pitchFamily="18" charset="0"/>
              </a:rPr>
              <a:t> học sinh tiểu học toàn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phố</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(lớp 1, 2, 3, 4) chiếm </a:t>
            </a:r>
            <a:r>
              <a:rPr lang="vi-VN" sz="1600" b="1" dirty="0">
                <a:solidFill>
                  <a:srgbClr val="FF0000"/>
                </a:solidFill>
                <a:latin typeface="Times New Roman" panose="02020603050405020304" pitchFamily="18" charset="0"/>
                <a:cs typeface="Times New Roman" panose="02020603050405020304" pitchFamily="18" charset="0"/>
              </a:rPr>
              <a:t>tỷ lệ</a:t>
            </a:r>
            <a:r>
              <a:rPr lang="en-US" sz="1600" b="1" dirty="0">
                <a:solidFill>
                  <a:srgbClr val="FF0000"/>
                </a:solidFill>
                <a:latin typeface="Times New Roman" panose="02020603050405020304" pitchFamily="18" charset="0"/>
                <a:cs typeface="Times New Roman" panose="02020603050405020304" pitchFamily="18" charset="0"/>
              </a:rPr>
              <a:t>…..</a:t>
            </a:r>
            <a:r>
              <a:rPr lang="vi-VN" sz="1600" b="1" dirty="0">
                <a:solidFill>
                  <a:srgbClr val="FF0000"/>
                </a:solidFill>
                <a:latin typeface="Times New Roman" panose="02020603050405020304" pitchFamily="18" charset="0"/>
                <a:cs typeface="Times New Roman" panose="02020603050405020304" pitchFamily="18" charset="0"/>
              </a:rPr>
              <a:t>%.</a:t>
            </a:r>
            <a:endParaRPr lang="en-MY"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60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A70D7D8-1389-4176-B20F-57A6936B61E5}"/>
              </a:ext>
            </a:extLst>
          </p:cNvPr>
          <p:cNvGrpSpPr/>
          <p:nvPr/>
        </p:nvGrpSpPr>
        <p:grpSpPr>
          <a:xfrm>
            <a:off x="78508" y="863600"/>
            <a:ext cx="4248727" cy="5745018"/>
            <a:chOff x="5431675" y="102687"/>
            <a:chExt cx="6660899" cy="6361681"/>
          </a:xfrm>
        </p:grpSpPr>
        <p:sp>
          <p:nvSpPr>
            <p:cNvPr id="2" name="Freeform 9">
              <a:extLst>
                <a:ext uri="{FF2B5EF4-FFF2-40B4-BE49-F238E27FC236}">
                  <a16:creationId xmlns:a16="http://schemas.microsoft.com/office/drawing/2014/main" id="{B362022B-6E2B-410F-9FB1-9D551B413C30}"/>
                </a:ext>
              </a:extLst>
            </p:cNvPr>
            <p:cNvSpPr/>
            <p:nvPr/>
          </p:nvSpPr>
          <p:spPr>
            <a:xfrm>
              <a:off x="5431675" y="102687"/>
              <a:ext cx="3462944" cy="6337232"/>
            </a:xfrm>
            <a:custGeom>
              <a:avLst/>
              <a:gdLst/>
              <a:ahLst/>
              <a:cxnLst/>
              <a:rect l="l" t="t" r="r" b="b"/>
              <a:pathLst>
                <a:path w="4287446" h="6053810">
                  <a:moveTo>
                    <a:pt x="0" y="0"/>
                  </a:moveTo>
                  <a:lnTo>
                    <a:pt x="4287446" y="0"/>
                  </a:lnTo>
                  <a:lnTo>
                    <a:pt x="4287446" y="6053810"/>
                  </a:lnTo>
                  <a:lnTo>
                    <a:pt x="0" y="6053810"/>
                  </a:lnTo>
                  <a:lnTo>
                    <a:pt x="0" y="0"/>
                  </a:lnTo>
                  <a:close/>
                </a:path>
              </a:pathLst>
            </a:custGeom>
            <a:blipFill>
              <a:blip r:embed="rId2"/>
              <a:stretch>
                <a:fillRect/>
              </a:stretch>
            </a:blipFill>
            <a:ln w="38100" cap="sq">
              <a:solidFill>
                <a:srgbClr val="051D64"/>
              </a:solidFill>
              <a:prstDash val="solid"/>
              <a:miter/>
            </a:ln>
          </p:spPr>
          <p:txBody>
            <a:bodyPr/>
            <a:lstStyle/>
            <a:p>
              <a:endParaRPr lang="en-US"/>
            </a:p>
          </p:txBody>
        </p:sp>
        <p:sp>
          <p:nvSpPr>
            <p:cNvPr id="3" name="Freeform 10">
              <a:extLst>
                <a:ext uri="{FF2B5EF4-FFF2-40B4-BE49-F238E27FC236}">
                  <a16:creationId xmlns:a16="http://schemas.microsoft.com/office/drawing/2014/main" id="{11DEA332-D2B9-417A-8AE2-866E76EC93F6}"/>
                </a:ext>
              </a:extLst>
            </p:cNvPr>
            <p:cNvSpPr/>
            <p:nvPr/>
          </p:nvSpPr>
          <p:spPr>
            <a:xfrm>
              <a:off x="8716342" y="112466"/>
              <a:ext cx="3376232" cy="6351902"/>
            </a:xfrm>
            <a:custGeom>
              <a:avLst/>
              <a:gdLst/>
              <a:ahLst/>
              <a:cxnLst/>
              <a:rect l="l" t="t" r="r" b="b"/>
              <a:pathLst>
                <a:path w="4279417" h="6053810">
                  <a:moveTo>
                    <a:pt x="0" y="0"/>
                  </a:moveTo>
                  <a:lnTo>
                    <a:pt x="4279417" y="0"/>
                  </a:lnTo>
                  <a:lnTo>
                    <a:pt x="4279417" y="6053810"/>
                  </a:lnTo>
                  <a:lnTo>
                    <a:pt x="0" y="6053810"/>
                  </a:lnTo>
                  <a:lnTo>
                    <a:pt x="0" y="0"/>
                  </a:lnTo>
                  <a:close/>
                </a:path>
              </a:pathLst>
            </a:custGeom>
            <a:blipFill>
              <a:blip r:embed="rId3"/>
              <a:stretch>
                <a:fillRect/>
              </a:stretch>
            </a:blipFill>
            <a:ln w="38100" cap="sq">
              <a:solidFill>
                <a:srgbClr val="051D64"/>
              </a:solidFill>
              <a:prstDash val="solid"/>
              <a:miter/>
            </a:ln>
          </p:spPr>
          <p:txBody>
            <a:bodyPr/>
            <a:lstStyle/>
            <a:p>
              <a:endParaRPr lang="en-US"/>
            </a:p>
          </p:txBody>
        </p:sp>
      </p:grpSp>
      <p:sp>
        <p:nvSpPr>
          <p:cNvPr id="4" name="Freeform 8">
            <a:extLst>
              <a:ext uri="{FF2B5EF4-FFF2-40B4-BE49-F238E27FC236}">
                <a16:creationId xmlns:a16="http://schemas.microsoft.com/office/drawing/2014/main" id="{7E670480-33CD-4627-A4F0-FBFAD3912D72}"/>
              </a:ext>
            </a:extLst>
          </p:cNvPr>
          <p:cNvSpPr/>
          <p:nvPr/>
        </p:nvSpPr>
        <p:spPr>
          <a:xfrm>
            <a:off x="4456546" y="848385"/>
            <a:ext cx="3191980" cy="5760231"/>
          </a:xfrm>
          <a:custGeom>
            <a:avLst/>
            <a:gdLst/>
            <a:ahLst/>
            <a:cxnLst/>
            <a:rect l="l" t="t" r="r" b="b"/>
            <a:pathLst>
              <a:path w="7204182" h="6541111">
                <a:moveTo>
                  <a:pt x="0" y="0"/>
                </a:moveTo>
                <a:lnTo>
                  <a:pt x="7204183" y="0"/>
                </a:lnTo>
                <a:lnTo>
                  <a:pt x="7204183" y="6541111"/>
                </a:lnTo>
                <a:lnTo>
                  <a:pt x="0" y="6541111"/>
                </a:lnTo>
                <a:lnTo>
                  <a:pt x="0" y="0"/>
                </a:lnTo>
                <a:close/>
              </a:path>
            </a:pathLst>
          </a:custGeom>
          <a:blipFill>
            <a:blip r:embed="rId4"/>
            <a:stretch>
              <a:fillRect/>
            </a:stretch>
          </a:blipFill>
          <a:ln w="38100" cap="sq">
            <a:solidFill>
              <a:srgbClr val="0345E4"/>
            </a:solidFill>
            <a:prstDash val="solid"/>
            <a:miter/>
          </a:ln>
        </p:spPr>
        <p:txBody>
          <a:bodyPr/>
          <a:lstStyle/>
          <a:p>
            <a:endParaRPr lang="en-US"/>
          </a:p>
        </p:txBody>
      </p:sp>
      <p:sp>
        <p:nvSpPr>
          <p:cNvPr id="6" name="TextBox 5">
            <a:extLst>
              <a:ext uri="{FF2B5EF4-FFF2-40B4-BE49-F238E27FC236}">
                <a16:creationId xmlns:a16="http://schemas.microsoft.com/office/drawing/2014/main" id="{D5A6D912-64BE-4A96-AFE6-835A1553B88B}"/>
              </a:ext>
            </a:extLst>
          </p:cNvPr>
          <p:cNvSpPr txBox="1"/>
          <p:nvPr/>
        </p:nvSpPr>
        <p:spPr>
          <a:xfrm>
            <a:off x="7796036" y="308077"/>
            <a:ext cx="4395964" cy="369332"/>
          </a:xfrm>
          <a:prstGeom prst="rect">
            <a:avLst/>
          </a:prstGeom>
          <a:noFill/>
        </p:spPr>
        <p:txBody>
          <a:bodyPr wrap="square" rtlCol="0">
            <a:spAutoFit/>
          </a:bodyPr>
          <a:lstStyle/>
          <a:p>
            <a:pPr algn="just"/>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NỘI DUNG VÀ THỂ HIỆN HỌC BẠ SỐ</a:t>
            </a:r>
            <a:endParaRPr lang="en-MY"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916CBC72-F9D3-4392-8D13-C783E488F076}"/>
              </a:ext>
            </a:extLst>
          </p:cNvPr>
          <p:cNvSpPr txBox="1"/>
          <p:nvPr/>
        </p:nvSpPr>
        <p:spPr>
          <a:xfrm>
            <a:off x="0" y="316499"/>
            <a:ext cx="4684466" cy="369332"/>
          </a:xfrm>
          <a:prstGeom prst="rect">
            <a:avLst/>
          </a:prstGeom>
          <a:noFill/>
        </p:spPr>
        <p:txBody>
          <a:bodyPr wrap="square" rtlCol="0">
            <a:spAutoFit/>
          </a:bodyPr>
          <a:lstStyle/>
          <a:p>
            <a:pPr algn="just"/>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NỘI DUNG VÀ THỂ HIỆN HỌC BẠ GIẤY</a:t>
            </a:r>
            <a:endParaRPr lang="en-MY"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6D854FC6-3B02-4F1C-9E0C-98CFF5CDA715}"/>
              </a:ext>
            </a:extLst>
          </p:cNvPr>
          <p:cNvGrpSpPr/>
          <p:nvPr/>
        </p:nvGrpSpPr>
        <p:grpSpPr>
          <a:xfrm>
            <a:off x="7643091" y="812801"/>
            <a:ext cx="4470400" cy="5882043"/>
            <a:chOff x="5224345" y="725055"/>
            <a:chExt cx="6869153" cy="5882043"/>
          </a:xfrm>
        </p:grpSpPr>
        <p:pic>
          <p:nvPicPr>
            <p:cNvPr id="10" name="Picture 9">
              <a:extLst>
                <a:ext uri="{FF2B5EF4-FFF2-40B4-BE49-F238E27FC236}">
                  <a16:creationId xmlns:a16="http://schemas.microsoft.com/office/drawing/2014/main" id="{5C25E646-C947-4380-85C6-30E102E824DE}"/>
                </a:ext>
              </a:extLst>
            </p:cNvPr>
            <p:cNvPicPr>
              <a:picLocks noChangeAspect="1"/>
            </p:cNvPicPr>
            <p:nvPr/>
          </p:nvPicPr>
          <p:blipFill>
            <a:blip r:embed="rId5"/>
            <a:stretch>
              <a:fillRect/>
            </a:stretch>
          </p:blipFill>
          <p:spPr>
            <a:xfrm>
              <a:off x="5224345" y="730404"/>
              <a:ext cx="3668753" cy="5848815"/>
            </a:xfrm>
            <a:prstGeom prst="rect">
              <a:avLst/>
            </a:prstGeom>
          </p:spPr>
        </p:pic>
        <p:pic>
          <p:nvPicPr>
            <p:cNvPr id="11" name="Picture 10">
              <a:extLst>
                <a:ext uri="{FF2B5EF4-FFF2-40B4-BE49-F238E27FC236}">
                  <a16:creationId xmlns:a16="http://schemas.microsoft.com/office/drawing/2014/main" id="{A2174BD4-3853-4296-A71A-AC053DA0ACB6}"/>
                </a:ext>
              </a:extLst>
            </p:cNvPr>
            <p:cNvPicPr>
              <a:picLocks noChangeAspect="1"/>
            </p:cNvPicPr>
            <p:nvPr/>
          </p:nvPicPr>
          <p:blipFill>
            <a:blip r:embed="rId6"/>
            <a:stretch>
              <a:fillRect/>
            </a:stretch>
          </p:blipFill>
          <p:spPr>
            <a:xfrm>
              <a:off x="8645687" y="725055"/>
              <a:ext cx="3447811" cy="5882043"/>
            </a:xfrm>
            <a:prstGeom prst="rect">
              <a:avLst/>
            </a:prstGeom>
          </p:spPr>
        </p:pic>
      </p:grpSp>
    </p:spTree>
    <p:extLst>
      <p:ext uri="{BB962C8B-B14F-4D97-AF65-F5344CB8AC3E}">
        <p14:creationId xmlns:p14="http://schemas.microsoft.com/office/powerpoint/2010/main" val="595837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E0DB8-BF1F-49A0-B260-2C64DAA60AB2}"/>
              </a:ext>
            </a:extLst>
          </p:cNvPr>
          <p:cNvSpPr txBox="1"/>
          <p:nvPr/>
        </p:nvSpPr>
        <p:spPr>
          <a:xfrm>
            <a:off x="1803292" y="211605"/>
            <a:ext cx="8294255" cy="400110"/>
          </a:xfrm>
          <a:prstGeom prst="rect">
            <a:avLst/>
          </a:prstGeom>
          <a:noFill/>
          <a:ln>
            <a:solidFill>
              <a:schemeClr val="tx1"/>
            </a:solidFill>
          </a:ln>
        </p:spPr>
        <p:txBody>
          <a:bodyPr wrap="square" rtlCol="0">
            <a:spAutoFit/>
          </a:bodyPr>
          <a:lstStyle/>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THỰC HIỆN GIÁO DỤC KĨ NĂNG CÔNG DÂN SỐ CẤP TIỂ U HỌC</a:t>
            </a:r>
            <a:endParaRPr lang="en-MY"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B6489D7C-27A5-4BCE-9DAD-40A9475690CD}"/>
              </a:ext>
            </a:extLst>
          </p:cNvPr>
          <p:cNvPicPr>
            <a:picLocks noChangeAspect="1"/>
          </p:cNvPicPr>
          <p:nvPr/>
        </p:nvPicPr>
        <p:blipFill>
          <a:blip r:embed="rId3"/>
          <a:stretch>
            <a:fillRect/>
          </a:stretch>
        </p:blipFill>
        <p:spPr>
          <a:xfrm>
            <a:off x="7885032" y="733260"/>
            <a:ext cx="3916218" cy="5758873"/>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FDEA1F28-C9F5-4C96-A2E2-F34DCCCD38E6}"/>
              </a:ext>
            </a:extLst>
          </p:cNvPr>
          <p:cNvSpPr txBox="1"/>
          <p:nvPr/>
        </p:nvSpPr>
        <p:spPr>
          <a:xfrm>
            <a:off x="143164" y="868218"/>
            <a:ext cx="7457422" cy="5324535"/>
          </a:xfrm>
          <a:prstGeom prst="rect">
            <a:avLst/>
          </a:prstGeom>
          <a:noFill/>
          <a:ln>
            <a:solidFill>
              <a:schemeClr val="tx1"/>
            </a:solidFill>
          </a:ln>
        </p:spPr>
        <p:txBody>
          <a:bodyPr wrap="square" rtlCol="0">
            <a:spAutoFit/>
          </a:bodyPr>
          <a:lstStyle/>
          <a:p>
            <a:pPr algn="just"/>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CĂN CỨ PHÁP LÝ</a:t>
            </a:r>
          </a:p>
          <a:p>
            <a:pPr algn="just"/>
            <a:r>
              <a:rPr lang="en-US" sz="2000" dirty="0">
                <a:highlight>
                  <a:srgbClr val="FFFF00"/>
                </a:highlight>
                <a:latin typeface="Times New Roman" panose="02020603050405020304" pitchFamily="18" charset="0"/>
                <a:cs typeface="Times New Roman" panose="02020603050405020304" pitchFamily="18" charset="0"/>
              </a:rPr>
              <a:t>1. </a:t>
            </a:r>
            <a:r>
              <a:rPr lang="en-US" sz="2000" dirty="0" err="1">
                <a:solidFill>
                  <a:srgbClr val="FF0000"/>
                </a:solidFill>
                <a:latin typeface="Times New Roman" panose="02020603050405020304" pitchFamily="18" charset="0"/>
                <a:cs typeface="Times New Roman" panose="02020603050405020304" pitchFamily="18" charset="0"/>
              </a:rPr>
              <a:t>Quyết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749/QĐ-</a:t>
            </a:r>
            <a:r>
              <a:rPr lang="en-US" sz="2000" dirty="0" err="1">
                <a:solidFill>
                  <a:srgbClr val="FF0000"/>
                </a:solidFill>
                <a:latin typeface="Times New Roman" panose="02020603050405020304" pitchFamily="18" charset="0"/>
                <a:cs typeface="Times New Roman" panose="02020603050405020304" pitchFamily="18" charset="0"/>
              </a:rPr>
              <a:t>TTg</a:t>
            </a:r>
            <a:r>
              <a:rPr lang="en-US" sz="2000" dirty="0">
                <a:solidFill>
                  <a:srgbClr val="FF0000"/>
                </a:solidFill>
                <a:latin typeface="Times New Roman" panose="02020603050405020304" pitchFamily="18" charset="0"/>
                <a:cs typeface="Times New Roman" panose="02020603050405020304" pitchFamily="18" charset="0"/>
              </a:rPr>
              <a:t> 03/6/2020 </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Chương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2025,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2030”</a:t>
            </a:r>
          </a:p>
          <a:p>
            <a:pPr algn="just"/>
            <a:r>
              <a:rPr lang="en-US" sz="2000" dirty="0">
                <a:highlight>
                  <a:srgbClr val="FFFF00"/>
                </a:highlight>
                <a:latin typeface="Times New Roman" panose="02020603050405020304" pitchFamily="18" charset="0"/>
                <a:cs typeface="Times New Roman" panose="02020603050405020304" pitchFamily="18" charset="0"/>
              </a:rPr>
              <a:t>2. </a:t>
            </a:r>
            <a:r>
              <a:rPr lang="en-US" sz="2000" dirty="0" err="1">
                <a:solidFill>
                  <a:srgbClr val="FF0000"/>
                </a:solidFill>
                <a:latin typeface="Times New Roman" panose="02020603050405020304" pitchFamily="18" charset="0"/>
                <a:cs typeface="Times New Roman" panose="02020603050405020304" pitchFamily="18" charset="0"/>
              </a:rPr>
              <a:t>Quyết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131/QĐ-</a:t>
            </a:r>
            <a:r>
              <a:rPr lang="en-US" sz="2000" dirty="0" err="1">
                <a:solidFill>
                  <a:srgbClr val="FF0000"/>
                </a:solidFill>
                <a:latin typeface="Times New Roman" panose="02020603050405020304" pitchFamily="18" charset="0"/>
                <a:cs typeface="Times New Roman" panose="02020603050405020304" pitchFamily="18" charset="0"/>
              </a:rPr>
              <a:t>TTg</a:t>
            </a:r>
            <a:r>
              <a:rPr lang="en-US" sz="2000" dirty="0">
                <a:solidFill>
                  <a:srgbClr val="FF0000"/>
                </a:solidFill>
                <a:latin typeface="Times New Roman" panose="02020603050405020304" pitchFamily="18" charset="0"/>
                <a:cs typeface="Times New Roman" panose="02020603050405020304" pitchFamily="18" charset="0"/>
              </a:rPr>
              <a:t> 25/01/2022 </a:t>
            </a:r>
            <a:r>
              <a:rPr lang="en-US" sz="2000" dirty="0" err="1">
                <a:latin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2022 – 2025,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2030”</a:t>
            </a:r>
          </a:p>
          <a:p>
            <a:pPr algn="just"/>
            <a:r>
              <a:rPr lang="en-US" sz="2000" dirty="0">
                <a:highlight>
                  <a:srgbClr val="FFFF00"/>
                </a:highlight>
                <a:latin typeface="Times New Roman" panose="02020603050405020304" pitchFamily="18" charset="0"/>
                <a:cs typeface="Times New Roman" panose="02020603050405020304" pitchFamily="18" charset="0"/>
              </a:rPr>
              <a:t>3. </a:t>
            </a:r>
            <a:r>
              <a:rPr lang="en-US" sz="2000" dirty="0" err="1">
                <a:solidFill>
                  <a:srgbClr val="FF0000"/>
                </a:solidFill>
                <a:latin typeface="Times New Roman" panose="02020603050405020304" pitchFamily="18" charset="0"/>
                <a:cs typeface="Times New Roman" panose="02020603050405020304" pitchFamily="18" charset="0"/>
              </a:rPr>
              <a:t>Quyết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146/QĐ-</a:t>
            </a:r>
            <a:r>
              <a:rPr lang="en-US" sz="2000" dirty="0" err="1">
                <a:solidFill>
                  <a:srgbClr val="FF0000"/>
                </a:solidFill>
                <a:latin typeface="Times New Roman" panose="02020603050405020304" pitchFamily="18" charset="0"/>
                <a:cs typeface="Times New Roman" panose="02020603050405020304" pitchFamily="18" charset="0"/>
              </a:rPr>
              <a:t>TTg</a:t>
            </a:r>
            <a:r>
              <a:rPr lang="en-US" sz="2000" dirty="0">
                <a:solidFill>
                  <a:srgbClr val="FF0000"/>
                </a:solidFill>
                <a:latin typeface="Times New Roman" panose="02020603050405020304" pitchFamily="18" charset="0"/>
                <a:cs typeface="Times New Roman" panose="02020603050405020304" pitchFamily="18" charset="0"/>
              </a:rPr>
              <a:t> 28/01/2022 </a:t>
            </a:r>
            <a:r>
              <a:rPr lang="en-US" sz="2000" dirty="0" err="1">
                <a:latin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2025,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2030.</a:t>
            </a:r>
          </a:p>
          <a:p>
            <a:pPr algn="just"/>
            <a:r>
              <a:rPr lang="en-US" sz="2000" dirty="0">
                <a:highlight>
                  <a:srgbClr val="FFFF00"/>
                </a:highlight>
                <a:latin typeface="Times New Roman" panose="02020603050405020304" pitchFamily="18" charset="0"/>
                <a:cs typeface="Times New Roman" panose="02020603050405020304" pitchFamily="18" charset="0"/>
              </a:rPr>
              <a:t>4. </a:t>
            </a:r>
            <a:r>
              <a:rPr lang="en-US" sz="2000" dirty="0" err="1">
                <a:solidFill>
                  <a:srgbClr val="FF0000"/>
                </a:solidFill>
                <a:latin typeface="Times New Roman" panose="02020603050405020304" pitchFamily="18" charset="0"/>
                <a:cs typeface="Times New Roman" panose="02020603050405020304" pitchFamily="18" charset="0"/>
              </a:rPr>
              <a:t>Quyết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830/QĐ-</a:t>
            </a:r>
            <a:r>
              <a:rPr lang="en-US" sz="2000" dirty="0" err="1">
                <a:solidFill>
                  <a:srgbClr val="FF0000"/>
                </a:solidFill>
                <a:latin typeface="Times New Roman" panose="02020603050405020304" pitchFamily="18" charset="0"/>
                <a:cs typeface="Times New Roman" panose="02020603050405020304" pitchFamily="18" charset="0"/>
              </a:rPr>
              <a:t>TTg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ngày</a:t>
            </a:r>
            <a:r>
              <a:rPr lang="en-US" sz="2000" dirty="0">
                <a:solidFill>
                  <a:srgbClr val="FF0000"/>
                </a:solidFill>
                <a:latin typeface="Times New Roman" panose="02020603050405020304" pitchFamily="18" charset="0"/>
                <a:cs typeface="Times New Roman" panose="02020603050405020304" pitchFamily="18" charset="0"/>
              </a:rPr>
              <a:t> 01/6/2021 </a:t>
            </a:r>
            <a:r>
              <a:rPr lang="en-US" sz="2000" dirty="0" err="1">
                <a:latin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2021-2025" </a:t>
            </a:r>
          </a:p>
          <a:p>
            <a:pPr algn="just"/>
            <a:r>
              <a:rPr lang="en-US" sz="2000" dirty="0">
                <a:highlight>
                  <a:srgbClr val="FFFF00"/>
                </a:highlight>
                <a:latin typeface="Times New Roman" panose="02020603050405020304" pitchFamily="18" charset="0"/>
                <a:cs typeface="Times New Roman" panose="02020603050405020304" pitchFamily="18" charset="0"/>
              </a:rPr>
              <a:t>5. </a:t>
            </a:r>
            <a:r>
              <a:rPr lang="en-US" sz="2000" dirty="0" err="1">
                <a:solidFill>
                  <a:srgbClr val="FF0000"/>
                </a:solidFill>
                <a:latin typeface="Times New Roman" panose="02020603050405020304" pitchFamily="18" charset="0"/>
                <a:cs typeface="Times New Roman" panose="02020603050405020304" pitchFamily="18" charset="0"/>
              </a:rPr>
              <a:t>Quyết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1282/QĐ-BGDĐT 10/5/2022 </a:t>
            </a:r>
            <a:r>
              <a:rPr lang="en-US" sz="2000" dirty="0">
                <a:latin typeface="Times New Roman" panose="02020603050405020304" pitchFamily="18" charset="0"/>
                <a:cs typeface="Times New Roman" panose="02020603050405020304" pitchFamily="18" charset="0"/>
              </a:rPr>
              <a:t>Ban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2022 – 2025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6. </a:t>
            </a:r>
            <a:r>
              <a:rPr lang="en-US" sz="2000" dirty="0" err="1">
                <a:highlight>
                  <a:srgbClr val="FFFF00"/>
                </a:highlight>
                <a:latin typeface="Times New Roman" panose="02020603050405020304" pitchFamily="18" charset="0"/>
                <a:cs typeface="Times New Roman" panose="02020603050405020304" pitchFamily="18" charset="0"/>
              </a:rPr>
              <a:t>Công</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văn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3899/QĐ-BGDĐT 30/7/2024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hướng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dẫn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cấp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tiểu</a:t>
            </a:r>
            <a:r>
              <a:rPr lang="en-US" sz="2000" dirty="0">
                <a:solidFill>
                  <a:srgbClr val="FF0000"/>
                </a:solidFill>
                <a:latin typeface="Times New Roman" panose="02020603050405020304" pitchFamily="18" charset="0"/>
                <a:cs typeface="Times New Roman" panose="02020603050405020304" pitchFamily="18" charset="0"/>
              </a:rPr>
              <a:t> hoc</a:t>
            </a:r>
            <a:endParaRPr lang="en-MY" sz="2000" dirty="0"/>
          </a:p>
        </p:txBody>
      </p:sp>
    </p:spTree>
    <p:extLst>
      <p:ext uri="{BB962C8B-B14F-4D97-AF65-F5344CB8AC3E}">
        <p14:creationId xmlns:p14="http://schemas.microsoft.com/office/powerpoint/2010/main" val="293411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582E1C75-3A57-495A-9358-B904F2195DF5}"/>
              </a:ext>
            </a:extLst>
          </p:cNvPr>
          <p:cNvSpPr txBox="1"/>
          <p:nvPr/>
        </p:nvSpPr>
        <p:spPr>
          <a:xfrm>
            <a:off x="254272" y="880170"/>
            <a:ext cx="11603589" cy="1477328"/>
          </a:xfrm>
          <a:prstGeom prst="rect">
            <a:avLst/>
          </a:prstGeom>
          <a:noFill/>
        </p:spPr>
        <p:txBody>
          <a:bodyPr wrap="square" rtlCol="0">
            <a:spAutoFit/>
          </a:bodyPr>
          <a:lstStyle/>
          <a:p>
            <a:pPr algn="just"/>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Chỉ</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thị</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16/CT-</a:t>
            </a:r>
            <a:r>
              <a:rPr lang="en-US" b="1" dirty="0" err="1">
                <a:solidFill>
                  <a:srgbClr val="FF0000"/>
                </a:solidFill>
                <a:latin typeface="Times New Roman" panose="02020603050405020304" pitchFamily="18" charset="0"/>
                <a:cs typeface="Times New Roman" panose="02020603050405020304" pitchFamily="18" charset="0"/>
              </a:rPr>
              <a:t>TTg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ngày</a:t>
            </a:r>
            <a:r>
              <a:rPr lang="en-US" b="1" dirty="0">
                <a:solidFill>
                  <a:srgbClr val="FF0000"/>
                </a:solidFill>
                <a:latin typeface="Times New Roman" panose="02020603050405020304" pitchFamily="18" charset="0"/>
                <a:cs typeface="Times New Roman" panose="02020603050405020304" pitchFamily="18" charset="0"/>
              </a:rPr>
              <a:t> 04/5/2017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Thủ</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tướng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Chính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phủ</a:t>
            </a:r>
            <a:r>
              <a:rPr lang="en-US" b="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khoa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(STEM)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p>
          <a:p>
            <a:pPr algn="just"/>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Quyết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131/QĐ-</a:t>
            </a:r>
            <a:r>
              <a:rPr lang="en-US" b="1" dirty="0" err="1">
                <a:solidFill>
                  <a:srgbClr val="FF0000"/>
                </a:solidFill>
                <a:latin typeface="Times New Roman" panose="02020603050405020304" pitchFamily="18" charset="0"/>
                <a:cs typeface="Times New Roman" panose="02020603050405020304" pitchFamily="18" charset="0"/>
              </a:rPr>
              <a:t>TTg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ngày</a:t>
            </a:r>
            <a:r>
              <a:rPr lang="en-US" b="1" dirty="0">
                <a:solidFill>
                  <a:srgbClr val="FF0000"/>
                </a:solidFill>
                <a:latin typeface="Times New Roman" panose="02020603050405020304" pitchFamily="18" charset="0"/>
                <a:cs typeface="Times New Roman" panose="02020603050405020304" pitchFamily="18" charset="0"/>
              </a:rPr>
              <a:t> 25/01/2022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Thủ</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tướng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Chính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phủ</a:t>
            </a:r>
            <a:r>
              <a:rPr lang="en-US" b="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2022 - 2025,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2030</a:t>
            </a:r>
            <a:endParaRPr lang="en-MY"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844FC41A-6ADD-4EB9-945B-41E1CFF6305C}"/>
              </a:ext>
            </a:extLst>
          </p:cNvPr>
          <p:cNvSpPr txBox="1"/>
          <p:nvPr/>
        </p:nvSpPr>
        <p:spPr>
          <a:xfrm>
            <a:off x="993914" y="219259"/>
            <a:ext cx="10342375" cy="584775"/>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defPPr>
              <a:defRPr lang="vi-VN"/>
            </a:defPPr>
            <a:lvl1pPr algn="ctr">
              <a:defRPr sz="3200" b="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stStyle>
          <a:p>
            <a:r>
              <a:rPr lang="en-US" dirty="0" err="1"/>
              <a:t>Căn</a:t>
            </a:r>
            <a:r>
              <a:rPr lang="en-US" dirty="0"/>
              <a:t> </a:t>
            </a:r>
            <a:r>
              <a:rPr lang="en-US" dirty="0" err="1"/>
              <a:t>cứ</a:t>
            </a:r>
            <a:r>
              <a:rPr lang="en-US" dirty="0"/>
              <a:t> </a:t>
            </a:r>
            <a:r>
              <a:rPr lang="en-US" dirty="0" err="1"/>
              <a:t>pháp</a:t>
            </a:r>
            <a:r>
              <a:rPr lang="en-US" dirty="0"/>
              <a:t> </a:t>
            </a:r>
            <a:r>
              <a:rPr lang="en-US" dirty="0" err="1"/>
              <a:t>lí</a:t>
            </a:r>
            <a:r>
              <a:rPr lang="en-US" dirty="0"/>
              <a:t> </a:t>
            </a:r>
            <a:r>
              <a:rPr lang="en-US" dirty="0" err="1"/>
              <a:t>thực</a:t>
            </a:r>
            <a:r>
              <a:rPr lang="en-US" dirty="0"/>
              <a:t> </a:t>
            </a:r>
            <a:r>
              <a:rPr lang="en-US" dirty="0" err="1"/>
              <a:t>hiện</a:t>
            </a:r>
            <a:r>
              <a:rPr lang="en-US" dirty="0"/>
              <a:t> </a:t>
            </a: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Nội dung Giáo dục STEM</a:t>
            </a:r>
            <a:endParaRPr lang="en-MY" dirty="0"/>
          </a:p>
        </p:txBody>
      </p:sp>
      <p:sp>
        <p:nvSpPr>
          <p:cNvPr id="41" name="Content Placeholder 2">
            <a:extLst>
              <a:ext uri="{FF2B5EF4-FFF2-40B4-BE49-F238E27FC236}">
                <a16:creationId xmlns:a16="http://schemas.microsoft.com/office/drawing/2014/main" id="{A3AB4649-7121-4AAA-A36C-88D9295919BF}"/>
              </a:ext>
            </a:extLst>
          </p:cNvPr>
          <p:cNvSpPr txBox="1">
            <a:spLocks/>
          </p:cNvSpPr>
          <p:nvPr/>
        </p:nvSpPr>
        <p:spPr>
          <a:xfrm>
            <a:off x="264311" y="3371544"/>
            <a:ext cx="11373507" cy="3175951"/>
          </a:xfrm>
          <a:prstGeom prst="rect">
            <a:avLst/>
          </a:prstGeom>
          <a:ln>
            <a:solidFill>
              <a:srgbClr val="FF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1200"/>
              </a:spcBef>
              <a:buSzPct val="50000"/>
              <a:buFont typeface="Wingdings" pitchFamily="2" charset="2"/>
              <a:buChar char="q"/>
            </a:pPr>
            <a:r>
              <a:rPr lang="vi-VN" sz="2000" dirty="0">
                <a:latin typeface="Times New Roman" panose="02020603050405020304" pitchFamily="18" charset="0"/>
                <a:cs typeface="Times New Roman" panose="02020603050405020304" pitchFamily="18" charset="0"/>
              </a:rPr>
              <a:t>Giáo dục </a:t>
            </a:r>
            <a:r>
              <a:rPr lang="vi-VN" sz="2000" b="1" dirty="0">
                <a:solidFill>
                  <a:srgbClr val="0000FF"/>
                </a:solidFill>
                <a:latin typeface="Times New Roman" panose="02020603050405020304" pitchFamily="18" charset="0"/>
                <a:cs typeface="Times New Roman" panose="02020603050405020304" pitchFamily="18" charset="0"/>
              </a:rPr>
              <a:t>STEM</a:t>
            </a:r>
            <a:r>
              <a:rPr lang="vi-VN" sz="2000" dirty="0">
                <a:latin typeface="Times New Roman" panose="02020603050405020304" pitchFamily="18" charset="0"/>
                <a:cs typeface="Times New Roman" panose="02020603050405020304" pitchFamily="18" charset="0"/>
              </a:rPr>
              <a:t> là mô hình giáo dục dựa trên cách </a:t>
            </a:r>
            <a:r>
              <a:rPr lang="vi-VN" sz="2000" dirty="0">
                <a:solidFill>
                  <a:srgbClr val="0000FF"/>
                </a:solidFill>
                <a:latin typeface="Times New Roman" panose="02020603050405020304" pitchFamily="18" charset="0"/>
                <a:cs typeface="Times New Roman" panose="02020603050405020304" pitchFamily="18" charset="0"/>
              </a:rPr>
              <a:t>tiếp cận liên môn</a:t>
            </a:r>
            <a:r>
              <a:rPr lang="vi-VN" sz="2000" dirty="0">
                <a:latin typeface="Times New Roman" panose="02020603050405020304" pitchFamily="18" charset="0"/>
                <a:cs typeface="Times New Roman" panose="02020603050405020304" pitchFamily="18" charset="0"/>
              </a:rPr>
              <a:t>, giúp học sinh áp dụng các kiến thức Khoa học, Công nghệ, Kĩ thuật và Toán học vào giải quyết một số </a:t>
            </a:r>
            <a:r>
              <a:rPr lang="vi-VN" sz="2000" dirty="0">
                <a:solidFill>
                  <a:srgbClr val="0000FF"/>
                </a:solidFill>
                <a:latin typeface="Times New Roman" panose="02020603050405020304" pitchFamily="18" charset="0"/>
                <a:cs typeface="Times New Roman" panose="02020603050405020304" pitchFamily="18" charset="0"/>
              </a:rPr>
              <a:t>vấn đề thực tiễn </a:t>
            </a:r>
            <a:r>
              <a:rPr lang="vi-VN" sz="2000" dirty="0">
                <a:latin typeface="Times New Roman" panose="02020603050405020304" pitchFamily="18" charset="0"/>
                <a:cs typeface="Times New Roman" panose="02020603050405020304" pitchFamily="18" charset="0"/>
              </a:rPr>
              <a:t>trong bối cảnh cụ thể</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(CTGDPT 2018)</a:t>
            </a:r>
          </a:p>
          <a:p>
            <a:pPr algn="just">
              <a:lnSpc>
                <a:spcPct val="120000"/>
              </a:lnSpc>
              <a:spcBef>
                <a:spcPts val="1200"/>
              </a:spcBef>
              <a:buSzPct val="50000"/>
              <a:buFont typeface="Wingdings" pitchFamily="2" charset="2"/>
              <a:buChar char="q"/>
            </a:pPr>
            <a:r>
              <a:rPr lang="en-US" sz="2000" dirty="0" err="1">
                <a:latin typeface="Times New Roman" panose="02020603050405020304" pitchFamily="18" charset="0"/>
                <a:cs typeface="Times New Roman" panose="02020603050405020304" pitchFamily="18" charset="0"/>
              </a:rPr>
              <a:t>Thúc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đẩy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STEM (</a:t>
            </a:r>
            <a:r>
              <a:rPr lang="en-US" sz="2000" dirty="0" err="1">
                <a:latin typeface="Times New Roman" panose="02020603050405020304" pitchFamily="18" charset="0"/>
                <a:cs typeface="Times New Roman" panose="02020603050405020304" pitchFamily="18" charset="0"/>
              </a:rPr>
              <a:t>toán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khoa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theo</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phương</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thức</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giáo</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dục</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tích</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hợp</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a:t>
            </a:r>
          </a:p>
          <a:p>
            <a:pPr algn="just">
              <a:lnSpc>
                <a:spcPct val="130000"/>
              </a:lnSpc>
              <a:spcBef>
                <a:spcPts val="1200"/>
              </a:spcBef>
              <a:buSzPct val="50000"/>
              <a:buFont typeface="Wingdings" pitchFamily="2" charset="2"/>
              <a:buChar char="q"/>
            </a:pP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kỹ</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năng</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làm</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việc</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độc</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lập</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làm</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việc</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theo</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highlight>
                  <a:srgbClr val="FFFF00"/>
                </a:highlight>
                <a:latin typeface="Times New Roman" panose="02020603050405020304" pitchFamily="18" charset="0"/>
                <a:cs typeface="Times New Roman" panose="02020603050405020304" pitchFamily="18" charset="0"/>
              </a:rPr>
              <a:t>nhóm</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a:t>
            </a:r>
          </a:p>
        </p:txBody>
      </p:sp>
      <p:sp>
        <p:nvSpPr>
          <p:cNvPr id="42" name="Title 1">
            <a:extLst>
              <a:ext uri="{FF2B5EF4-FFF2-40B4-BE49-F238E27FC236}">
                <a16:creationId xmlns:a16="http://schemas.microsoft.com/office/drawing/2014/main" id="{8A3EC01D-251E-41D1-8088-0E1A41751772}"/>
              </a:ext>
            </a:extLst>
          </p:cNvPr>
          <p:cNvSpPr txBox="1">
            <a:spLocks/>
          </p:cNvSpPr>
          <p:nvPr/>
        </p:nvSpPr>
        <p:spPr>
          <a:xfrm>
            <a:off x="1949520" y="2576882"/>
            <a:ext cx="8105318" cy="534605"/>
          </a:xfrm>
          <a:prstGeom prst="rect">
            <a:avLst/>
          </a:prstGeom>
          <a:ln>
            <a:solidFill>
              <a:srgbClr val="FF000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0000"/>
                </a:solidFill>
                <a:latin typeface="Times New Roman" panose="02020603050405020304" pitchFamily="18" charset="0"/>
                <a:cs typeface="Times New Roman" panose="02020603050405020304" pitchFamily="18" charset="0"/>
              </a:rPr>
              <a:t>GIÁO DỤC STEM Ở TIỂU HỌC –CTGDPT 2018</a:t>
            </a:r>
          </a:p>
        </p:txBody>
      </p:sp>
    </p:spTree>
    <p:extLst>
      <p:ext uri="{BB962C8B-B14F-4D97-AF65-F5344CB8AC3E}">
        <p14:creationId xmlns:p14="http://schemas.microsoft.com/office/powerpoint/2010/main" val="477103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A4D140-49B7-A6CD-8EBD-94402C6E5239}"/>
              </a:ext>
            </a:extLst>
          </p:cNvPr>
          <p:cNvSpPr>
            <a:spLocks noGrp="1"/>
          </p:cNvSpPr>
          <p:nvPr>
            <p:ph type="title"/>
          </p:nvPr>
        </p:nvSpPr>
        <p:spPr>
          <a:xfrm>
            <a:off x="735969" y="166006"/>
            <a:ext cx="10515600" cy="475274"/>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normAutofit fontScale="90000"/>
          </a:bodyPr>
          <a:lstStyle/>
          <a:p>
            <a:pPr algn="ct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Đẩy mạnh thực hiện nội dung Giáo dục STEM vào </a:t>
            </a:r>
            <a:r>
              <a:rPr lang="vi-VN" sz="3200" b="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bài học</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498C7278-04F2-5E87-B284-06BF78E6F909}"/>
              </a:ext>
            </a:extLst>
          </p:cNvPr>
          <p:cNvSpPr>
            <a:spLocks noGrp="1"/>
          </p:cNvSpPr>
          <p:nvPr>
            <p:ph idx="1"/>
          </p:nvPr>
        </p:nvSpPr>
        <p:spPr>
          <a:xfrm>
            <a:off x="633738" y="797916"/>
            <a:ext cx="10515600" cy="5969809"/>
          </a:xfrm>
        </p:spPr>
        <p:txBody>
          <a:bodyPr>
            <a:noAutofit/>
          </a:bodyPr>
          <a:lstStyle/>
          <a:p>
            <a:pPr marL="457200" algn="just">
              <a:spcBef>
                <a:spcPts val="600"/>
              </a:spcBef>
              <a:spcAft>
                <a:spcPts val="600"/>
              </a:spcAft>
            </a:pP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909/BGDĐT-GDTH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08/3/2023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STEM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(CV909)</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spcBef>
                <a:spcPts val="600"/>
              </a:spcBef>
              <a:spcAft>
                <a:spcPts val="600"/>
              </a:spcAft>
            </a:pP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1910/SGDĐT-GDTH </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ngày 24/4/2023 của Sở Giáo dục và Đào tạo về hướng dẫn tổ chức hoạt động giáo dục STEM trong các cơ sở giáo dục tiểu học theo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ông văn số 909/BGDĐT-GDTH.</a:t>
            </a:r>
          </a:p>
          <a:p>
            <a:pPr algn="just"/>
            <a:r>
              <a:rPr lang="vi-VN" sz="2200" i="1" dirty="0">
                <a:effectLst/>
                <a:latin typeface="Times New Roman" panose="02020603050405020304" pitchFamily="18" charset="0"/>
                <a:ea typeface="Times New Roman" panose="02020603050405020304" pitchFamily="18" charset="0"/>
              </a:rPr>
              <a:t>Dạy học STEM là một trong những cách thức rất hiệu quả để học sinh được trải nghiệm qua quá trình hoạt động thực tiễn, </a:t>
            </a:r>
            <a:r>
              <a:rPr lang="vi-VN" sz="2200" i="1" dirty="0">
                <a:solidFill>
                  <a:srgbClr val="FF0000"/>
                </a:solidFill>
                <a:effectLst/>
                <a:latin typeface="Times New Roman" panose="02020603050405020304" pitchFamily="18" charset="0"/>
                <a:ea typeface="Times New Roman" panose="02020603050405020304" pitchFamily="18" charset="0"/>
              </a:rPr>
              <a:t>đây chính là dạy học theo hướng phát triển năng lực. Giáo viên có năng lực dạy học STEM tốt </a:t>
            </a:r>
            <a:r>
              <a:rPr lang="vi-VN" sz="2200" i="1" dirty="0">
                <a:effectLst/>
                <a:latin typeface="Times New Roman" panose="02020603050405020304" pitchFamily="18" charset="0"/>
                <a:ea typeface="Times New Roman" panose="02020603050405020304" pitchFamily="18" charset="0"/>
              </a:rPr>
              <a:t>sẽ tổ chức hiệu quả các hoạt động học tập cho học sinh, qua các hoạt động học tập đó, học sinh </a:t>
            </a:r>
            <a:r>
              <a:rPr lang="vi-VN" sz="2200" i="1" dirty="0">
                <a:solidFill>
                  <a:srgbClr val="FF0000"/>
                </a:solidFill>
                <a:effectLst/>
                <a:latin typeface="Times New Roman" panose="02020603050405020304" pitchFamily="18" charset="0"/>
                <a:ea typeface="Times New Roman" panose="02020603050405020304" pitchFamily="18" charset="0"/>
              </a:rPr>
              <a:t>huy động kiến thức, kinh nghiệm, kỹ năng, thái độ và sự đam mê </a:t>
            </a:r>
            <a:r>
              <a:rPr lang="vi-VN" sz="2200" i="1" dirty="0">
                <a:effectLst/>
                <a:latin typeface="Times New Roman" panose="02020603050405020304" pitchFamily="18" charset="0"/>
                <a:ea typeface="Times New Roman" panose="02020603050405020304" pitchFamily="18" charset="0"/>
              </a:rPr>
              <a:t>để hành động một cách phù hợp và có hiệu quả trong các tình huống thực của cuộc sống; </a:t>
            </a:r>
            <a:r>
              <a:rPr lang="vi-VN" sz="2200" i="1" dirty="0">
                <a:solidFill>
                  <a:srgbClr val="FF0000"/>
                </a:solidFill>
                <a:effectLst/>
                <a:latin typeface="Times New Roman" panose="02020603050405020304" pitchFamily="18" charset="0"/>
                <a:ea typeface="Times New Roman" panose="02020603050405020304" pitchFamily="18" charset="0"/>
              </a:rPr>
              <a:t>đánh giá các năng lực </a:t>
            </a:r>
            <a:r>
              <a:rPr lang="vi-VN" sz="2200" i="1" dirty="0">
                <a:effectLst/>
                <a:latin typeface="Times New Roman" panose="02020603050405020304" pitchFamily="18" charset="0"/>
                <a:ea typeface="Times New Roman" panose="02020603050405020304" pitchFamily="18" charset="0"/>
              </a:rPr>
              <a:t>đọc hiểu, tính toán, giải quyết vấn đề, giao tiếp, v.v… và năng lực đặc thù của từng môn học, </a:t>
            </a:r>
            <a:r>
              <a:rPr lang="vi-VN" sz="2200" i="1" dirty="0">
                <a:solidFill>
                  <a:srgbClr val="FF0000"/>
                </a:solidFill>
                <a:effectLst/>
                <a:latin typeface="Times New Roman" panose="02020603050405020304" pitchFamily="18" charset="0"/>
                <a:ea typeface="Times New Roman" panose="02020603050405020304" pitchFamily="18" charset="0"/>
              </a:rPr>
              <a:t>đánh giá các hoạt động học tập </a:t>
            </a:r>
            <a:r>
              <a:rPr lang="vi-VN" sz="2200" i="1" dirty="0">
                <a:effectLst/>
                <a:latin typeface="Times New Roman" panose="02020603050405020304" pitchFamily="18" charset="0"/>
                <a:ea typeface="Times New Roman" panose="02020603050405020304" pitchFamily="18" charset="0"/>
              </a:rPr>
              <a:t>của học sinh hướng tới hình thành và phát triển phẩm chất và năng lực của học sinh.</a:t>
            </a:r>
            <a:endParaRPr lang="en-US" sz="2200" i="1" dirty="0">
              <a:effectLst/>
              <a:latin typeface="Times New Roman" panose="02020603050405020304" pitchFamily="18" charset="0"/>
              <a:ea typeface="Times New Roman" panose="02020603050405020304" pitchFamily="18" charset="0"/>
            </a:endParaRPr>
          </a:p>
          <a:p>
            <a:pPr algn="just"/>
            <a:r>
              <a:rPr lang="vi-VN" sz="2000" b="1" i="1" dirty="0">
                <a:solidFill>
                  <a:srgbClr val="002060"/>
                </a:solidFill>
                <a:effectLst/>
                <a:latin typeface="Times New Roman" panose="02020603050405020304" pitchFamily="18" charset="0"/>
                <a:ea typeface="Times New Roman" panose="02020603050405020304" pitchFamily="18" charset="0"/>
              </a:rPr>
              <a:t>Theo đó, hoạt động chủ yếu là thực hiện Bài học STEM được tích hợp vào các môn học chính khóa là nhiệm vụ của giáo viên và nhà trường. </a:t>
            </a:r>
            <a:r>
              <a:rPr lang="vi-VN" sz="2000" b="1" i="1" dirty="0">
                <a:solidFill>
                  <a:srgbClr val="002060"/>
                </a:solidFill>
                <a:effectLst/>
                <a:latin typeface="Times New Roman" panose="02020603050405020304" pitchFamily="18" charset="0"/>
                <a:ea typeface="Times New Roman" panose="02020603050405020304" pitchFamily="18" charset="0"/>
                <a:sym typeface="Wingdings" panose="05000000000000000000" pitchFamily="2" charset="2"/>
              </a:rPr>
              <a:t> Đây là </a:t>
            </a:r>
            <a:r>
              <a:rPr lang="vi-VN" sz="2000" b="1" i="1" dirty="0">
                <a:solidFill>
                  <a:srgbClr val="C00000"/>
                </a:solidFill>
                <a:effectLst/>
                <a:latin typeface="Times New Roman" panose="02020603050405020304" pitchFamily="18" charset="0"/>
                <a:ea typeface="Times New Roman" panose="02020603050405020304" pitchFamily="18" charset="0"/>
                <a:sym typeface="Wingdings" panose="05000000000000000000" pitchFamily="2" charset="2"/>
              </a:rPr>
              <a:t>hoạt động chính khóa, là nhiệm vụ của nhà trường, của giáo viên.</a:t>
            </a:r>
            <a:endParaRPr lang="en-US" sz="2000" b="1" i="1" dirty="0">
              <a:solidFill>
                <a:srgbClr val="C00000"/>
              </a:solidFill>
              <a:effectLst/>
              <a:latin typeface="Times New Roman" panose="02020603050405020304" pitchFamily="18" charset="0"/>
              <a:ea typeface="Times New Roman" panose="02020603050405020304" pitchFamily="18" charset="0"/>
              <a:sym typeface="Wingdings" panose="05000000000000000000" pitchFamily="2" charset="2"/>
            </a:endParaRPr>
          </a:p>
          <a:p>
            <a:pPr algn="just"/>
            <a:r>
              <a:rPr lang="vi-VN" sz="2000" b="1" i="1" dirty="0">
                <a:solidFill>
                  <a:srgbClr val="002060"/>
                </a:solidFill>
                <a:effectLst/>
                <a:latin typeface="Times New Roman" panose="02020603050405020304" pitchFamily="18" charset="0"/>
                <a:ea typeface="Times New Roman" panose="02020603050405020304" pitchFamily="18" charset="0"/>
              </a:rPr>
              <a:t>Bên cạnh đó, </a:t>
            </a:r>
            <a:r>
              <a:rPr lang="vi-VN" sz="2000" b="1" i="1" dirty="0">
                <a:solidFill>
                  <a:srgbClr val="C00000"/>
                </a:solidFill>
                <a:effectLst/>
                <a:latin typeface="Times New Roman" panose="02020603050405020304" pitchFamily="18" charset="0"/>
                <a:ea typeface="Times New Roman" panose="02020603050405020304" pitchFamily="18" charset="0"/>
              </a:rPr>
              <a:t>hoạt động trải nghiệm STEM </a:t>
            </a:r>
            <a:r>
              <a:rPr lang="vi-VN" sz="2000" b="1" i="1" dirty="0">
                <a:solidFill>
                  <a:srgbClr val="002060"/>
                </a:solidFill>
                <a:effectLst/>
                <a:latin typeface="Times New Roman" panose="02020603050405020304" pitchFamily="18" charset="0"/>
                <a:ea typeface="Times New Roman" panose="02020603050405020304" pitchFamily="18" charset="0"/>
              </a:rPr>
              <a:t>được triển khai theo hình thức câu lạc bộ và theo nhu cầu người học</a:t>
            </a:r>
            <a:endParaRPr lang="vi-VN" sz="20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vi-VN" sz="2200" dirty="0">
                <a:solidFill>
                  <a:srgbClr val="FF0000"/>
                </a:solidFill>
                <a:latin typeface="VNI-Times"/>
                <a:ea typeface="Times New Roman" panose="02020603050405020304" pitchFamily="18" charset="0"/>
                <a:cs typeface="Times New Roman" panose="02020603050405020304" pitchFamily="18" charset="0"/>
              </a:rPr>
              <a:t>	</a:t>
            </a:r>
            <a:endParaRPr lang="vi-VN"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63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314F860-1933-43A3-B78C-8EAB04B76043}"/>
              </a:ext>
            </a:extLst>
          </p:cNvPr>
          <p:cNvGraphicFramePr>
            <a:graphicFrameLocks noGrp="1"/>
          </p:cNvGraphicFramePr>
          <p:nvPr>
            <p:ph idx="1"/>
            <p:extLst>
              <p:ext uri="{D42A27DB-BD31-4B8C-83A1-F6EECF244321}">
                <p14:modId xmlns:p14="http://schemas.microsoft.com/office/powerpoint/2010/main" val="3781377128"/>
              </p:ext>
            </p:extLst>
          </p:nvPr>
        </p:nvGraphicFramePr>
        <p:xfrm>
          <a:off x="0" y="1101825"/>
          <a:ext cx="1187394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BCE63D3-B5E7-49C4-B3B8-5FCEC67BC574}"/>
              </a:ext>
            </a:extLst>
          </p:cNvPr>
          <p:cNvSpPr>
            <a:spLocks noChangeArrowheads="1"/>
          </p:cNvSpPr>
          <p:nvPr/>
        </p:nvSpPr>
        <p:spPr bwMode="auto">
          <a:xfrm>
            <a:off x="517566" y="95104"/>
            <a:ext cx="11481276" cy="525691"/>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2418208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8719B-A80F-1F80-0BF6-477185ED08DB}"/>
              </a:ext>
            </a:extLst>
          </p:cNvPr>
          <p:cNvSpPr>
            <a:spLocks noGrp="1"/>
          </p:cNvSpPr>
          <p:nvPr>
            <p:ph idx="1"/>
          </p:nvPr>
        </p:nvSpPr>
        <p:spPr>
          <a:xfrm>
            <a:off x="838200" y="721298"/>
            <a:ext cx="10515600" cy="5970696"/>
          </a:xfrm>
        </p:spPr>
        <p:txBody>
          <a:bodyPr>
            <a:normAutofit fontScale="85000" lnSpcReduction="20000"/>
          </a:bodyPr>
          <a:lstStyle/>
          <a:p>
            <a:endParaRPr lang="en-US" sz="1800" dirty="0">
              <a:effectLst/>
              <a:latin typeface="Times New Roman" panose="02020603050405020304" pitchFamily="18" charset="0"/>
              <a:ea typeface="Times New Roman" panose="02020603050405020304" pitchFamily="18" charset="0"/>
            </a:endParaRPr>
          </a:p>
          <a:p>
            <a:pPr algn="just">
              <a:lnSpc>
                <a:spcPct val="160000"/>
              </a:lnSpc>
              <a:spcBef>
                <a:spcPts val="1200"/>
              </a:spcBef>
              <a:spcAft>
                <a:spcPts val="600"/>
              </a:spcAft>
            </a:pPr>
            <a:r>
              <a:rPr lang="en-US" sz="2600" dirty="0" err="1">
                <a:effectLst/>
                <a:latin typeface="Times New Roman" panose="02020603050405020304" pitchFamily="18" charset="0"/>
                <a:ea typeface="Times New Roman" panose="02020603050405020304" pitchFamily="18" charset="0"/>
              </a:rPr>
              <a:t>Đẩy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mạnh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tập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huấn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giáo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viên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thực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hiện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giáo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dục</a:t>
            </a:r>
            <a:r>
              <a:rPr lang="en-US" sz="2600" dirty="0">
                <a:effectLst/>
                <a:latin typeface="Times New Roman" panose="02020603050405020304" pitchFamily="18" charset="0"/>
                <a:ea typeface="Times New Roman" panose="02020603050405020304" pitchFamily="18" charset="0"/>
              </a:rPr>
              <a:t> STEM, </a:t>
            </a:r>
            <a:r>
              <a:rPr lang="en-US" sz="2600" dirty="0" err="1">
                <a:effectLst/>
                <a:latin typeface="Times New Roman" panose="02020603050405020304" pitchFamily="18" charset="0"/>
                <a:ea typeface="Times New Roman" panose="02020603050405020304" pitchFamily="18" charset="0"/>
              </a:rPr>
              <a:t>nhất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rPr>
              <a:t> các </a:t>
            </a:r>
            <a:r>
              <a:rPr lang="en-US" sz="2600" dirty="0" err="1">
                <a:effectLst/>
                <a:latin typeface="Times New Roman" panose="02020603050405020304" pitchFamily="18" charset="0"/>
                <a:ea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thức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tổ</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chức</a:t>
            </a:r>
            <a:r>
              <a:rPr lang="en-US" sz="2600" dirty="0">
                <a:effectLst/>
                <a:latin typeface="Times New Roman" panose="02020603050405020304" pitchFamily="18" charset="0"/>
                <a:ea typeface="Times New Roman" panose="02020603050405020304" pitchFamily="18" charset="0"/>
              </a:rPr>
              <a:t> </a:t>
            </a:r>
            <a:r>
              <a:rPr lang="en-US" sz="2600" i="1" dirty="0">
                <a:effectLst/>
                <a:latin typeface="Times New Roman" panose="02020603050405020304" pitchFamily="18" charset="0"/>
                <a:ea typeface="Times New Roman" panose="02020603050405020304" pitchFamily="18" charset="0"/>
              </a:rPr>
              <a:t>(</a:t>
            </a:r>
            <a:r>
              <a:rPr lang="en-US" sz="2600" b="1" i="1" dirty="0" err="1">
                <a:solidFill>
                  <a:srgbClr val="CC00CC"/>
                </a:solidFill>
                <a:effectLst/>
                <a:latin typeface="Times New Roman" panose="02020603050405020304" pitchFamily="18" charset="0"/>
                <a:ea typeface="Times New Roman" panose="02020603050405020304" pitchFamily="18" charset="0"/>
              </a:rPr>
              <a:t>Bài</a:t>
            </a:r>
            <a:r>
              <a:rPr lang="en-US" sz="2600" b="1" i="1" dirty="0">
                <a:solidFill>
                  <a:srgbClr val="CC00CC"/>
                </a:solidFill>
                <a:effectLst/>
                <a:latin typeface="Times New Roman" panose="02020603050405020304" pitchFamily="18" charset="0"/>
                <a:ea typeface="Times New Roman" panose="02020603050405020304" pitchFamily="18" charset="0"/>
              </a:rPr>
              <a:t> </a:t>
            </a:r>
            <a:r>
              <a:rPr lang="en-US" sz="2600" b="1" i="1" dirty="0" err="1">
                <a:solidFill>
                  <a:srgbClr val="CC00CC"/>
                </a:solidFill>
                <a:effectLst/>
                <a:latin typeface="Times New Roman" panose="02020603050405020304" pitchFamily="18" charset="0"/>
                <a:ea typeface="Times New Roman" panose="02020603050405020304" pitchFamily="18" charset="0"/>
              </a:rPr>
              <a:t>học</a:t>
            </a:r>
            <a:r>
              <a:rPr lang="en-US" sz="2600" b="1" i="1" dirty="0">
                <a:solidFill>
                  <a:srgbClr val="CC00CC"/>
                </a:solidFill>
                <a:effectLst/>
                <a:latin typeface="Times New Roman" panose="02020603050405020304" pitchFamily="18" charset="0"/>
                <a:ea typeface="Times New Roman" panose="02020603050405020304" pitchFamily="18" charset="0"/>
              </a:rPr>
              <a:t> Stem; </a:t>
            </a:r>
            <a:r>
              <a:rPr lang="en-US" sz="2600" i="1" dirty="0" err="1">
                <a:effectLst/>
                <a:latin typeface="Times New Roman" panose="02020603050405020304" pitchFamily="18" charset="0"/>
                <a:ea typeface="Times New Roman" panose="02020603050405020304" pitchFamily="18" charset="0"/>
              </a:rPr>
              <a:t>Hoạt</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động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trải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nghiệm</a:t>
            </a:r>
            <a:r>
              <a:rPr lang="en-US" sz="2600" i="1" dirty="0">
                <a:effectLst/>
                <a:latin typeface="Times New Roman" panose="02020603050405020304" pitchFamily="18" charset="0"/>
                <a:ea typeface="Times New Roman" panose="02020603050405020304" pitchFamily="18" charset="0"/>
              </a:rPr>
              <a:t> Stem; </a:t>
            </a:r>
            <a:r>
              <a:rPr lang="en-US" sz="2600" i="1" dirty="0" err="1">
                <a:effectLst/>
                <a:latin typeface="Times New Roman" panose="02020603050405020304" pitchFamily="18" charset="0"/>
                <a:ea typeface="Times New Roman" panose="02020603050405020304" pitchFamily="18" charset="0"/>
              </a:rPr>
              <a:t>Làm</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quen</a:t>
            </a:r>
            <a:r>
              <a:rPr lang="en-US" sz="2600" i="1" dirty="0">
                <a:effectLst/>
                <a:latin typeface="Times New Roman" panose="02020603050405020304" pitchFamily="18" charset="0"/>
                <a:ea typeface="Times New Roman" panose="02020603050405020304" pitchFamily="18" charset="0"/>
              </a:rPr>
              <a:t> Stem </a:t>
            </a:r>
            <a:r>
              <a:rPr lang="en-US" sz="2600" i="1" dirty="0" err="1">
                <a:effectLst/>
                <a:latin typeface="Times New Roman" panose="02020603050405020304" pitchFamily="18" charset="0"/>
                <a:ea typeface="Times New Roman" panose="02020603050405020304" pitchFamily="18" charset="0"/>
              </a:rPr>
              <a:t>nghiên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cứu</a:t>
            </a:r>
            <a:r>
              <a:rPr lang="en-US" sz="2600" i="1" dirty="0">
                <a:effectLst/>
                <a:latin typeface="Times New Roman" panose="02020603050405020304" pitchFamily="18" charset="0"/>
                <a:ea typeface="Times New Roman" panose="02020603050405020304" pitchFamily="18" charset="0"/>
              </a:rPr>
              <a:t> khoa </a:t>
            </a:r>
            <a:r>
              <a:rPr lang="en-US" sz="2600" i="1" dirty="0" err="1">
                <a:effectLst/>
                <a:latin typeface="Times New Roman" panose="02020603050405020304" pitchFamily="18" charset="0"/>
                <a:ea typeface="Times New Roman" panose="02020603050405020304" pitchFamily="18" charset="0"/>
              </a:rPr>
              <a:t>học</a:t>
            </a:r>
            <a:r>
              <a:rPr lang="en-US" sz="2600" i="1" dirty="0">
                <a:effectLst/>
                <a:latin typeface="Times New Roman" panose="02020603050405020304" pitchFamily="18" charset="0"/>
                <a:ea typeface="Times New Roman" panose="02020603050405020304" pitchFamily="18" charset="0"/>
              </a:rPr>
              <a:t>, kĩ </a:t>
            </a:r>
            <a:r>
              <a:rPr lang="en-US" sz="2600" i="1" dirty="0" err="1">
                <a:effectLst/>
                <a:latin typeface="Times New Roman" panose="02020603050405020304" pitchFamily="18" charset="0"/>
                <a:ea typeface="Times New Roman" panose="02020603050405020304" pitchFamily="18" charset="0"/>
              </a:rPr>
              <a:t>thuật</a:t>
            </a:r>
            <a:r>
              <a:rPr lang="en-US" sz="2600" i="1" dirty="0">
                <a:effectLst/>
                <a:latin typeface="Times New Roman" panose="02020603050405020304" pitchFamily="18" charset="0"/>
                <a:ea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các </a:t>
            </a:r>
            <a:r>
              <a:rPr lang="en-US" sz="2600" dirty="0" err="1">
                <a:effectLst/>
                <a:latin typeface="Times New Roman" panose="02020603050405020304" pitchFamily="18" charset="0"/>
                <a:ea typeface="Times New Roman" panose="02020603050405020304" pitchFamily="18" charset="0"/>
              </a:rPr>
              <a:t>buổi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họp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hội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đồng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họp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tổ</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chuyên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môn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như</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thông</a:t>
            </a:r>
            <a:r>
              <a:rPr lang="en-US" sz="2600" dirty="0">
                <a:effectLst/>
                <a:latin typeface="Times New Roman" panose="02020603050405020304" pitchFamily="18" charset="0"/>
                <a:ea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nối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thường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xuyên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duy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trì</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niềm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đam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mê</a:t>
            </a:r>
            <a:r>
              <a:rPr lang="en-US" sz="2600" dirty="0">
                <a:effectLst/>
                <a:latin typeface="Times New Roman" panose="02020603050405020304" pitchFamily="18" charset="0"/>
                <a:ea typeface="Times New Roman" panose="02020603050405020304" pitchFamily="18" charset="0"/>
              </a:rPr>
              <a:t> STEM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các </a:t>
            </a:r>
            <a:r>
              <a:rPr lang="en-US" sz="2600" dirty="0" err="1">
                <a:effectLst/>
                <a:latin typeface="Times New Roman" panose="02020603050405020304" pitchFamily="18" charset="0"/>
                <a:ea typeface="Times New Roman" panose="02020603050405020304" pitchFamily="18" charset="0"/>
              </a:rPr>
              <a:t>nhóm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sinh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hoạt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chuyên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môn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giáo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viên</a:t>
            </a:r>
            <a:r>
              <a:rPr lang="en-US" sz="2600" dirty="0">
                <a:latin typeface="Times New Roman" panose="02020603050405020304" pitchFamily="18" charset="0"/>
                <a:ea typeface="Times New Roman" panose="02020603050405020304" pitchFamily="18" charset="0"/>
              </a:rPr>
              <a:t>.</a:t>
            </a:r>
            <a:endParaRPr lang="vi-VN" sz="2600" dirty="0"/>
          </a:p>
          <a:p>
            <a:pPr algn="just">
              <a:lnSpc>
                <a:spcPct val="160000"/>
              </a:lnSpc>
              <a:spcBef>
                <a:spcPts val="1200"/>
              </a:spcBef>
              <a:spcAft>
                <a:spcPts val="600"/>
              </a:spcAft>
            </a:pPr>
            <a:r>
              <a:rPr lang="en-US" sz="2600" dirty="0">
                <a:effectLst/>
                <a:latin typeface="Times New Roman" panose="02020603050405020304" pitchFamily="18" charset="0"/>
                <a:ea typeface="Times New Roman" panose="02020603050405020304" pitchFamily="18" charset="0"/>
              </a:rPr>
              <a:t>Gi</a:t>
            </a:r>
            <a:r>
              <a:rPr lang="vi-VN" sz="2600" dirty="0">
                <a:effectLst/>
                <a:latin typeface="Times New Roman" panose="02020603050405020304" pitchFamily="18" charset="0"/>
                <a:ea typeface="Times New Roman" panose="02020603050405020304" pitchFamily="18" charset="0"/>
              </a:rPr>
              <a:t>áo viên </a:t>
            </a:r>
            <a:r>
              <a:rPr lang="vi-VN" sz="2600" dirty="0">
                <a:solidFill>
                  <a:srgbClr val="FF0000"/>
                </a:solidFill>
                <a:effectLst/>
                <a:latin typeface="Times New Roman" panose="02020603050405020304" pitchFamily="18" charset="0"/>
                <a:ea typeface="Times New Roman" panose="02020603050405020304" pitchFamily="18" charset="0"/>
              </a:rPr>
              <a:t>x</a:t>
            </a:r>
            <a:r>
              <a:rPr lang="en-US" sz="2600" dirty="0" err="1">
                <a:solidFill>
                  <a:srgbClr val="FF0000"/>
                </a:solidFill>
                <a:effectLst/>
                <a:latin typeface="Times New Roman" panose="02020603050405020304" pitchFamily="18" charset="0"/>
                <a:ea typeface="Times New Roman" panose="02020603050405020304" pitchFamily="18" charset="0"/>
              </a:rPr>
              <a:t>ác</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định</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nội</a:t>
            </a:r>
            <a:r>
              <a:rPr lang="en-US" sz="2600" dirty="0">
                <a:solidFill>
                  <a:srgbClr val="FF0000"/>
                </a:solidFill>
                <a:effectLst/>
                <a:latin typeface="Times New Roman" panose="02020603050405020304" pitchFamily="18" charset="0"/>
                <a:ea typeface="Times New Roman" panose="02020603050405020304" pitchFamily="18" charset="0"/>
              </a:rPr>
              <a:t> dung </a:t>
            </a:r>
            <a:r>
              <a:rPr lang="en-US" sz="2600" dirty="0" err="1">
                <a:solidFill>
                  <a:srgbClr val="FF0000"/>
                </a:solidFill>
                <a:effectLst/>
                <a:latin typeface="Times New Roman" panose="02020603050405020304" pitchFamily="18" charset="0"/>
                <a:ea typeface="Times New Roman" panose="02020603050405020304" pitchFamily="18" charset="0"/>
              </a:rPr>
              <a:t>tích</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hợp</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liên</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môn</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nội</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môn</a:t>
            </a:r>
            <a:r>
              <a:rPr lang="en-US" sz="2600" dirty="0">
                <a:solidFill>
                  <a:srgbClr val="FF0000"/>
                </a:solidFill>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để </a:t>
            </a:r>
            <a:r>
              <a:rPr lang="nb-NO" sz="2600" dirty="0">
                <a:effectLst/>
                <a:latin typeface="Times New Roman" panose="02020603050405020304" pitchFamily="18" charset="0"/>
                <a:ea typeface="Times New Roman" panose="02020603050405020304" pitchFamily="18" charset="0"/>
              </a:rPr>
              <a:t>chủ động </a:t>
            </a:r>
            <a:r>
              <a:rPr lang="nb-NO" sz="2600" b="1" dirty="0">
                <a:solidFill>
                  <a:srgbClr val="CC00CC"/>
                </a:solidFill>
                <a:effectLst/>
                <a:latin typeface="Times New Roman" panose="02020603050405020304" pitchFamily="18" charset="0"/>
                <a:ea typeface="Times New Roman" panose="02020603050405020304" pitchFamily="18" charset="0"/>
              </a:rPr>
              <a:t>xây dựng</a:t>
            </a:r>
            <a:r>
              <a:rPr lang="vi-VN" sz="2600" b="1" dirty="0">
                <a:solidFill>
                  <a:srgbClr val="CC00CC"/>
                </a:solidFill>
                <a:effectLst/>
                <a:latin typeface="Times New Roman" panose="02020603050405020304" pitchFamily="18" charset="0"/>
                <a:ea typeface="Times New Roman" panose="02020603050405020304" pitchFamily="18" charset="0"/>
              </a:rPr>
              <a:t> kế hoạch dạy học </a:t>
            </a:r>
            <a:r>
              <a:rPr lang="vi-VN" sz="2600" b="1" dirty="0">
                <a:solidFill>
                  <a:srgbClr val="CC00CC"/>
                </a:solidFill>
                <a:effectLst/>
                <a:highlight>
                  <a:srgbClr val="FFFF00"/>
                </a:highlight>
                <a:latin typeface="Times New Roman" panose="02020603050405020304" pitchFamily="18" charset="0"/>
                <a:ea typeface="Times New Roman" panose="02020603050405020304" pitchFamily="18" charset="0"/>
              </a:rPr>
              <a:t>(PPCT-TKB) </a:t>
            </a:r>
            <a:r>
              <a:rPr lang="vi-VN" sz="2600" dirty="0">
                <a:effectLst/>
                <a:latin typeface="Times New Roman" panose="02020603050405020304" pitchFamily="18" charset="0"/>
                <a:ea typeface="Times New Roman" panose="02020603050405020304" pitchFamily="18" charset="0"/>
              </a:rPr>
              <a:t>học </a:t>
            </a:r>
            <a:r>
              <a:rPr lang="vi-VN" sz="2600" b="1" dirty="0">
                <a:solidFill>
                  <a:srgbClr val="CC00CC"/>
                </a:solidFill>
                <a:effectLst/>
                <a:latin typeface="Times New Roman" panose="02020603050405020304" pitchFamily="18" charset="0"/>
                <a:ea typeface="Times New Roman" panose="02020603050405020304" pitchFamily="18" charset="0"/>
              </a:rPr>
              <a:t>và </a:t>
            </a:r>
            <a:r>
              <a:rPr lang="nb-NO" sz="2600" b="1" dirty="0">
                <a:solidFill>
                  <a:srgbClr val="CC00CC"/>
                </a:solidFill>
                <a:effectLst/>
                <a:latin typeface="Times New Roman" panose="02020603050405020304" pitchFamily="18" charset="0"/>
                <a:ea typeface="Times New Roman" panose="02020603050405020304" pitchFamily="18" charset="0"/>
              </a:rPr>
              <a:t> kế hoạch bài dạy</a:t>
            </a:r>
            <a:r>
              <a:rPr lang="nb-NO" sz="2600" dirty="0">
                <a:effectLst/>
                <a:latin typeface="Times New Roman" panose="02020603050405020304" pitchFamily="18" charset="0"/>
                <a:ea typeface="Times New Roman" panose="02020603050405020304" pitchFamily="18" charset="0"/>
              </a:rPr>
              <a:t>, đề xuất những </a:t>
            </a:r>
            <a:r>
              <a:rPr lang="nb-NO" sz="2600" dirty="0">
                <a:solidFill>
                  <a:srgbClr val="FF0000"/>
                </a:solidFill>
                <a:effectLst/>
                <a:latin typeface="Times New Roman" panose="02020603050405020304" pitchFamily="18" charset="0"/>
                <a:ea typeface="Times New Roman" panose="02020603050405020304" pitchFamily="18" charset="0"/>
              </a:rPr>
              <a:t>nội dung </a:t>
            </a:r>
            <a:r>
              <a:rPr lang="nb-NO" sz="2600" dirty="0">
                <a:effectLst/>
                <a:latin typeface="Times New Roman" panose="02020603050405020304" pitchFamily="18" charset="0"/>
                <a:ea typeface="Times New Roman" panose="02020603050405020304" pitchFamily="18" charset="0"/>
              </a:rPr>
              <a:t>cần điều chỉnh hoặc bổ sung, tích hợp; điều chỉnh </a:t>
            </a:r>
            <a:r>
              <a:rPr lang="nb-NO" sz="2600" dirty="0">
                <a:solidFill>
                  <a:srgbClr val="FF0000"/>
                </a:solidFill>
                <a:effectLst/>
                <a:latin typeface="Times New Roman" panose="02020603050405020304" pitchFamily="18" charset="0"/>
                <a:ea typeface="Times New Roman" panose="02020603050405020304" pitchFamily="18" charset="0"/>
              </a:rPr>
              <a:t>thời lượng </a:t>
            </a:r>
            <a:r>
              <a:rPr lang="nb-NO" sz="2600" dirty="0">
                <a:effectLst/>
                <a:latin typeface="Times New Roman" panose="02020603050405020304" pitchFamily="18" charset="0"/>
                <a:ea typeface="Times New Roman" panose="02020603050405020304" pitchFamily="18" charset="0"/>
              </a:rPr>
              <a:t>thực hiện; nguồn học liệu và thiết bị dạy học; </a:t>
            </a:r>
            <a:r>
              <a:rPr lang="nb-NO" sz="2600" dirty="0">
                <a:solidFill>
                  <a:srgbClr val="FF0000"/>
                </a:solidFill>
                <a:effectLst/>
                <a:latin typeface="Times New Roman" panose="02020603050405020304" pitchFamily="18" charset="0"/>
                <a:ea typeface="Times New Roman" panose="02020603050405020304" pitchFamily="18" charset="0"/>
              </a:rPr>
              <a:t>hình thức tổ chức </a:t>
            </a:r>
            <a:r>
              <a:rPr lang="nb-NO" sz="2600" dirty="0">
                <a:effectLst/>
                <a:latin typeface="Times New Roman" panose="02020603050405020304" pitchFamily="18" charset="0"/>
                <a:ea typeface="Times New Roman" panose="02020603050405020304" pitchFamily="18" charset="0"/>
              </a:rPr>
              <a:t>và </a:t>
            </a:r>
            <a:r>
              <a:rPr lang="nb-NO" sz="2600" dirty="0">
                <a:solidFill>
                  <a:srgbClr val="FF0000"/>
                </a:solidFill>
                <a:effectLst/>
                <a:latin typeface="Times New Roman" panose="02020603050405020304" pitchFamily="18" charset="0"/>
                <a:ea typeface="Times New Roman" panose="02020603050405020304" pitchFamily="18" charset="0"/>
              </a:rPr>
              <a:t>phương pháp dạy học</a:t>
            </a:r>
            <a:r>
              <a:rPr lang="nb-NO" sz="2600" dirty="0">
                <a:effectLst/>
                <a:latin typeface="Times New Roman" panose="02020603050405020304" pitchFamily="18" charset="0"/>
                <a:ea typeface="Times New Roman" panose="02020603050405020304" pitchFamily="18" charset="0"/>
              </a:rPr>
              <a:t>; hình thức tổ chức và phương pháp đánh giá; d</a:t>
            </a:r>
            <a:r>
              <a:rPr lang="vi-VN" sz="2600" dirty="0">
                <a:effectLst/>
                <a:latin typeface="Times New Roman" panose="02020603050405020304" pitchFamily="18" charset="0"/>
                <a:ea typeface="Times New Roman" panose="02020603050405020304" pitchFamily="18" charset="0"/>
              </a:rPr>
              <a:t>ạ</a:t>
            </a:r>
            <a:r>
              <a:rPr lang="nb-NO" sz="2600" dirty="0">
                <a:effectLst/>
                <a:latin typeface="Times New Roman" panose="02020603050405020304" pitchFamily="18" charset="0"/>
                <a:ea typeface="Times New Roman" panose="02020603050405020304" pitchFamily="18" charset="0"/>
              </a:rPr>
              <a:t>y học linh hoạt phù hợp với đối tượng học sinh, điều kiện tổ chức dạy học </a:t>
            </a:r>
            <a:r>
              <a:rPr lang="vi-VN" sz="2600" i="1" dirty="0">
                <a:effectLst/>
                <a:latin typeface="Times New Roman" panose="02020603050405020304" pitchFamily="18" charset="0"/>
                <a:ea typeface="Times New Roman" panose="02020603050405020304" pitchFamily="18" charset="0"/>
              </a:rPr>
              <a:t>Bài học STEM</a:t>
            </a:r>
            <a:r>
              <a:rPr lang="nb-NO" sz="2600" dirty="0">
                <a:effectLst/>
                <a:latin typeface="Times New Roman" panose="02020603050405020304" pitchFamily="18" charset="0"/>
                <a:ea typeface="Times New Roman" panose="02020603050405020304" pitchFamily="18" charset="0"/>
              </a:rPr>
              <a:t>, bảo đảm các yêu cầu cần đạt của chương trình đối với t</a:t>
            </a:r>
            <a:r>
              <a:rPr lang="vi-VN" sz="2600" dirty="0">
                <a:effectLst/>
                <a:latin typeface="Times New Roman" panose="02020603050405020304" pitchFamily="18" charset="0"/>
                <a:ea typeface="Times New Roman" panose="02020603050405020304" pitchFamily="18" charset="0"/>
              </a:rPr>
              <a:t>ừng </a:t>
            </a:r>
            <a:r>
              <a:rPr lang="nb-NO" sz="2600" dirty="0">
                <a:effectLst/>
                <a:latin typeface="Times New Roman" panose="02020603050405020304" pitchFamily="18" charset="0"/>
                <a:ea typeface="Times New Roman" panose="02020603050405020304" pitchFamily="18" charset="0"/>
              </a:rPr>
              <a:t>môn học</a:t>
            </a:r>
            <a:r>
              <a:rPr lang="vi-VN" sz="2600" dirty="0">
                <a:effectLst/>
                <a:latin typeface="Times New Roman" panose="02020603050405020304" pitchFamily="18" charset="0"/>
                <a:ea typeface="Times New Roman" panose="02020603050405020304" pitchFamily="18" charset="0"/>
              </a:rPr>
              <a:t> kết nối </a:t>
            </a:r>
            <a:r>
              <a:rPr lang="nb-NO" sz="2600" dirty="0">
                <a:effectLst/>
                <a:latin typeface="Times New Roman" panose="02020603050405020304" pitchFamily="18" charset="0"/>
                <a:ea typeface="Times New Roman" panose="02020603050405020304" pitchFamily="18" charset="0"/>
              </a:rPr>
              <a:t>hoạt động giáo dục</a:t>
            </a:r>
            <a:r>
              <a:rPr lang="vi-VN" sz="2600" dirty="0">
                <a:effectLst/>
                <a:latin typeface="Times New Roman" panose="02020603050405020304" pitchFamily="18" charset="0"/>
                <a:ea typeface="Times New Roman" panose="02020603050405020304" pitchFamily="18" charset="0"/>
              </a:rPr>
              <a:t> STEM </a:t>
            </a:r>
            <a:r>
              <a:rPr lang="vi-VN" sz="2600" dirty="0">
                <a:solidFill>
                  <a:srgbClr val="FF0000"/>
                </a:solidFill>
                <a:effectLst/>
                <a:highlight>
                  <a:srgbClr val="FFFF00"/>
                </a:highlight>
                <a:latin typeface="Times New Roman" panose="02020603050405020304" pitchFamily="18" charset="0"/>
                <a:ea typeface="Times New Roman" panose="02020603050405020304" pitchFamily="18" charset="0"/>
              </a:rPr>
              <a:t>(thiệp)</a:t>
            </a:r>
            <a:endParaRPr lang="vi-VN" sz="2600" dirty="0">
              <a:solidFill>
                <a:srgbClr val="FF0000"/>
              </a:solidFill>
              <a:highlight>
                <a:srgbClr val="FFFF00"/>
              </a:highlight>
            </a:endParaRPr>
          </a:p>
        </p:txBody>
      </p:sp>
      <p:sp>
        <p:nvSpPr>
          <p:cNvPr id="6" name="Title 1">
            <a:extLst>
              <a:ext uri="{FF2B5EF4-FFF2-40B4-BE49-F238E27FC236}">
                <a16:creationId xmlns:a16="http://schemas.microsoft.com/office/drawing/2014/main" id="{CB4EA36B-55DB-0FB7-2D10-6053CA736BFA}"/>
              </a:ext>
            </a:extLst>
          </p:cNvPr>
          <p:cNvSpPr txBox="1">
            <a:spLocks/>
          </p:cNvSpPr>
          <p:nvPr/>
        </p:nvSpPr>
        <p:spPr>
          <a:xfrm>
            <a:off x="735969" y="166006"/>
            <a:ext cx="10515600" cy="475274"/>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200" b="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Đẩy mạnh thực hiện nội dung Giáo dục STEM vào bài học</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332701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1F55936-352C-337C-96C5-5886AE16A40F}"/>
              </a:ext>
            </a:extLst>
          </p:cNvPr>
          <p:cNvGraphicFramePr>
            <a:graphicFrameLocks noGrp="1"/>
          </p:cNvGraphicFramePr>
          <p:nvPr/>
        </p:nvGraphicFramePr>
        <p:xfrm>
          <a:off x="215153" y="620666"/>
          <a:ext cx="11799182" cy="6158535"/>
        </p:xfrm>
        <a:graphic>
          <a:graphicData uri="http://schemas.openxmlformats.org/drawingml/2006/table">
            <a:tbl>
              <a:tblPr firstRow="1" firstCol="1" bandRow="1">
                <a:tableStyleId>{5C22544A-7EE6-4342-B048-85BDC9FD1C3A}</a:tableStyleId>
              </a:tblPr>
              <a:tblGrid>
                <a:gridCol w="5031645">
                  <a:extLst>
                    <a:ext uri="{9D8B030D-6E8A-4147-A177-3AD203B41FA5}">
                      <a16:colId xmlns:a16="http://schemas.microsoft.com/office/drawing/2014/main" val="110333171"/>
                    </a:ext>
                  </a:extLst>
                </a:gridCol>
                <a:gridCol w="3276192">
                  <a:extLst>
                    <a:ext uri="{9D8B030D-6E8A-4147-A177-3AD203B41FA5}">
                      <a16:colId xmlns:a16="http://schemas.microsoft.com/office/drawing/2014/main" val="3366495902"/>
                    </a:ext>
                  </a:extLst>
                </a:gridCol>
                <a:gridCol w="3491345">
                  <a:extLst>
                    <a:ext uri="{9D8B030D-6E8A-4147-A177-3AD203B41FA5}">
                      <a16:colId xmlns:a16="http://schemas.microsoft.com/office/drawing/2014/main" val="669770674"/>
                    </a:ext>
                  </a:extLst>
                </a:gridCol>
              </a:tblGrid>
              <a:tr h="697154">
                <a:tc>
                  <a:txBody>
                    <a:bodyPr/>
                    <a:lstStyle/>
                    <a:p>
                      <a:pPr algn="ctr">
                        <a:lnSpc>
                          <a:spcPct val="120000"/>
                        </a:lnSpc>
                        <a:spcBef>
                          <a:spcPts val="0"/>
                        </a:spcBef>
                      </a:pPr>
                      <a:r>
                        <a:rPr lang="en-US" sz="1600" dirty="0">
                          <a:solidFill>
                            <a:schemeClr val="bg1"/>
                          </a:solidFill>
                          <a:effectLst/>
                          <a:latin typeface="Times New Roman" panose="02020603050405020304" pitchFamily="18" charset="0"/>
                          <a:cs typeface="Times New Roman" panose="02020603050405020304" pitchFamily="18" charset="0"/>
                        </a:rPr>
                        <a:t>BÀI HỌC STEM</a:t>
                      </a:r>
                      <a:endParaRPr lang="vi-VN" sz="1600" dirty="0">
                        <a:solidFill>
                          <a:schemeClr val="bg1"/>
                        </a:solidFill>
                        <a:effectLst/>
                        <a:latin typeface="Times New Roman" panose="02020603050405020304" pitchFamily="18" charset="0"/>
                        <a:cs typeface="Times New Roman" panose="02020603050405020304" pitchFamily="18" charset="0"/>
                      </a:endParaRPr>
                    </a:p>
                  </a:txBody>
                  <a:tcPr marL="63500" marR="63500" marT="63500" marB="63500" anchor="ctr">
                    <a:solidFill>
                      <a:srgbClr val="00B050"/>
                    </a:solidFill>
                  </a:tcPr>
                </a:tc>
                <a:tc>
                  <a:txBody>
                    <a:bodyPr/>
                    <a:lstStyle/>
                    <a:p>
                      <a:pPr algn="ctr">
                        <a:lnSpc>
                          <a:spcPct val="120000"/>
                        </a:lnSpc>
                        <a:spcBef>
                          <a:spcPts val="0"/>
                        </a:spcBef>
                      </a:pPr>
                      <a:r>
                        <a:rPr lang="en-US" sz="1600" dirty="0">
                          <a:solidFill>
                            <a:schemeClr val="bg1"/>
                          </a:solidFill>
                          <a:effectLst/>
                          <a:latin typeface="Times New Roman" panose="02020603050405020304" pitchFamily="18" charset="0"/>
                          <a:cs typeface="Times New Roman" panose="02020603050405020304" pitchFamily="18" charset="0"/>
                        </a:rPr>
                        <a:t>HOẠT ĐỘNG TRẢI NGHIỆM STEM</a:t>
                      </a:r>
                      <a:endParaRPr lang="vi-VN" sz="1600" dirty="0">
                        <a:solidFill>
                          <a:schemeClr val="bg1"/>
                        </a:solidFill>
                        <a:effectLst/>
                        <a:latin typeface="Times New Roman" panose="02020603050405020304" pitchFamily="18" charset="0"/>
                        <a:cs typeface="Times New Roman" panose="02020603050405020304" pitchFamily="18" charset="0"/>
                      </a:endParaRPr>
                    </a:p>
                  </a:txBody>
                  <a:tcPr marL="63500" marR="63500" marT="63500" marB="63500" anchor="ctr">
                    <a:solidFill>
                      <a:srgbClr val="FF9B09"/>
                    </a:solidFill>
                  </a:tcPr>
                </a:tc>
                <a:tc>
                  <a:txBody>
                    <a:bodyPr/>
                    <a:lstStyle/>
                    <a:p>
                      <a:pPr algn="ctr">
                        <a:lnSpc>
                          <a:spcPct val="120000"/>
                        </a:lnSpc>
                        <a:spcBef>
                          <a:spcPts val="0"/>
                        </a:spcBef>
                      </a:pPr>
                      <a:r>
                        <a:rPr lang="en-US" sz="1600" dirty="0">
                          <a:solidFill>
                            <a:schemeClr val="bg1"/>
                          </a:solidFill>
                          <a:effectLst/>
                          <a:latin typeface="Times New Roman" panose="02020603050405020304" pitchFamily="18" charset="0"/>
                          <a:cs typeface="Times New Roman" panose="02020603050405020304" pitchFamily="18" charset="0"/>
                        </a:rPr>
                        <a:t>LÀM QUEN VỚI NGHIÊN CỨU KHOA HỌC</a:t>
                      </a:r>
                      <a:endParaRPr lang="vi-VN" sz="1600" dirty="0">
                        <a:solidFill>
                          <a:schemeClr val="bg1"/>
                        </a:solidFill>
                        <a:effectLst/>
                        <a:latin typeface="Times New Roman" panose="02020603050405020304" pitchFamily="18" charset="0"/>
                        <a:cs typeface="Times New Roman" panose="02020603050405020304" pitchFamily="18" charset="0"/>
                      </a:endParaRPr>
                    </a:p>
                  </a:txBody>
                  <a:tcPr marL="63500" marR="63500" marT="63500" marB="63500" anchor="ctr">
                    <a:solidFill>
                      <a:srgbClr val="FF0000"/>
                    </a:solidFill>
                  </a:tcPr>
                </a:tc>
                <a:extLst>
                  <a:ext uri="{0D108BD9-81ED-4DB2-BD59-A6C34878D82A}">
                    <a16:rowId xmlns:a16="http://schemas.microsoft.com/office/drawing/2014/main" val="3920328156"/>
                  </a:ext>
                </a:extLst>
              </a:tr>
              <a:tr h="1308407">
                <a:tc>
                  <a:txBody>
                    <a:bodyPr/>
                    <a:lstStyle/>
                    <a:p>
                      <a:pPr algn="just"/>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Dạy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dạy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vi-VN" sz="1200" b="1" kern="1200" dirty="0">
                          <a:solidFill>
                            <a:schemeClr val="lt1"/>
                          </a:solidFill>
                          <a:effectLst/>
                          <a:latin typeface="Times New Roman" panose="02020603050405020304" pitchFamily="18" charset="0"/>
                          <a:ea typeface="+mn-ea"/>
                          <a:cs typeface="Times New Roman" panose="02020603050405020304" pitchFamily="18" charset="0"/>
                        </a:rPr>
                        <a:t> hiện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Đây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triển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chủ</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nhằm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Tiểu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dung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của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bám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Tiểu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Thời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lượng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xây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thời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lượng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tâm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lý</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lứa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tuổi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gây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đối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thiết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khám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hợp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đối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tượng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dụng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thiết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bị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dạy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Tiểu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Bộ</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GDĐT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ban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hành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cùng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dùng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tập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của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sẵn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Khuyến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sử</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nguồn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nguyên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số</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thí</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ảo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phỏng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phần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mềm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dễ</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dàng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sử</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ngoài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lớp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giúp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chủ</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kiểm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Tiểu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Căn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của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pháp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chủ</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vấn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qua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hồ</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sản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phẩm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của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coi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trọng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xuyên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bộ</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tin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hứng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thú</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lvl="0" algn="just">
                        <a:lnSpc>
                          <a:spcPct val="120000"/>
                        </a:lnSpc>
                        <a:spcBef>
                          <a:spcPts val="0"/>
                        </a:spcBef>
                        <a:buNone/>
                      </a:pPr>
                      <a:endParaRPr lang="vi-VN" sz="1200" dirty="0">
                        <a:effectLst/>
                        <a:latin typeface="Times New Roman" panose="02020603050405020304" pitchFamily="18" charset="0"/>
                        <a:cs typeface="Times New Roman" panose="02020603050405020304" pitchFamily="18" charset="0"/>
                      </a:endParaRPr>
                    </a:p>
                  </a:txBody>
                  <a:tcPr marL="63500" marR="63500" marT="63500" marB="63500" anchor="ctr">
                    <a:solidFill>
                      <a:srgbClr val="00B050"/>
                    </a:solidFill>
                  </a:tcPr>
                </a:tc>
                <a:tc>
                  <a:txBody>
                    <a:bodyPr/>
                    <a:lstStyle/>
                    <a:p>
                      <a:pPr marL="0" indent="457200" algn="just" defTabSz="914400" rtl="0" eaLnBrk="1" latinLnBrk="0" hangingPunct="1">
                        <a:lnSpc>
                          <a:spcPts val="1600"/>
                        </a:lnSpc>
                        <a:spcBef>
                          <a:spcPts val="300"/>
                        </a:spcBef>
                        <a:spcAft>
                          <a:spcPts val="300"/>
                        </a:spcAft>
                      </a:pP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qua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bộ</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ngày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tập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điểm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nguyện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vọng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nhằm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hứng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thú</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góp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phẩm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bồi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đam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xây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điều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marL="0" indent="457200" algn="just" defTabSz="914400" rtl="0" eaLnBrk="1" latinLnBrk="0" hangingPunct="1">
                        <a:lnSpc>
                          <a:spcPts val="1600"/>
                        </a:lnSpc>
                        <a:spcBef>
                          <a:spcPts val="300"/>
                        </a:spcBef>
                        <a:spcAft>
                          <a:spcPts val="300"/>
                        </a:spcAft>
                      </a:pP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thiết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dạy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dung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nhiều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lĩnh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đòi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hỏi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kiến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xuất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pháp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nhằm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quyết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vấn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tiễn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một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marL="0" indent="367030" algn="just" defTabSz="914400" rtl="0" eaLnBrk="1" latinLnBrk="0" hangingPunct="1">
                        <a:lnSpc>
                          <a:spcPts val="1600"/>
                        </a:lnSpc>
                        <a:spcBef>
                          <a:spcPts val="300"/>
                        </a:spcBef>
                        <a:spcAft>
                          <a:spcPts val="300"/>
                        </a:spcAft>
                      </a:pP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tô</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chức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thực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vượt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ra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ngoài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sản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xuất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ngoài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thời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lvl="0" algn="l">
                        <a:lnSpc>
                          <a:spcPct val="120000"/>
                        </a:lnSpc>
                        <a:spcBef>
                          <a:spcPts val="0"/>
                        </a:spcBef>
                        <a:buNone/>
                      </a:pPr>
                      <a:endParaRPr lang="vi-VN" sz="1600" b="1" i="0" u="none" strike="noStrike" kern="1200" dirty="0">
                        <a:solidFill>
                          <a:srgbClr val="00B050"/>
                        </a:solidFill>
                        <a:effectLst/>
                        <a:latin typeface="Times New Roman" panose="02020603050405020304" pitchFamily="18" charset="0"/>
                        <a:ea typeface="+mn-ea"/>
                        <a:cs typeface="Times New Roman" panose="02020603050405020304" pitchFamily="18" charset="0"/>
                      </a:endParaRPr>
                    </a:p>
                  </a:txBody>
                  <a:tcPr marL="63500" marR="63500" marT="63500" marB="63500" anchor="ctr">
                    <a:solidFill>
                      <a:srgbClr val="FF9B09"/>
                    </a:solidFill>
                  </a:tcPr>
                </a:tc>
                <a:tc>
                  <a:txBody>
                    <a:bodyPr/>
                    <a:lstStyle/>
                    <a:p>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quen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thức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dành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những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hứng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thú</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bước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đầu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tìm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tòi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tiếp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quyết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vấn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tiễn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qua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dạy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bồi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điều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em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quen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có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quen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một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án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nhóm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hướng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dẫn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một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nhóm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phối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lượng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dung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sản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xuất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trung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tâm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chuyên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nghệ</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Căn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tiễn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ngày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đơn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vị</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làm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lựa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chọn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án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tham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hợp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lnSpc>
                          <a:spcPct val="120000"/>
                        </a:lnSpc>
                        <a:spcBef>
                          <a:spcPts val="0"/>
                        </a:spcBef>
                      </a:pPr>
                      <a:endParaRPr lang="vi-VN"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500" marR="63500" marT="63500" marB="63500" anchor="ctr">
                    <a:solidFill>
                      <a:srgbClr val="FF0000"/>
                    </a:solidFill>
                  </a:tcPr>
                </a:tc>
                <a:extLst>
                  <a:ext uri="{0D108BD9-81ED-4DB2-BD59-A6C34878D82A}">
                    <a16:rowId xmlns:a16="http://schemas.microsoft.com/office/drawing/2014/main" val="2355847065"/>
                  </a:ext>
                </a:extLst>
              </a:tr>
            </a:tbl>
          </a:graphicData>
        </a:graphic>
      </p:graphicFrame>
      <p:sp>
        <p:nvSpPr>
          <p:cNvPr id="2" name="TextBox 1">
            <a:extLst>
              <a:ext uri="{FF2B5EF4-FFF2-40B4-BE49-F238E27FC236}">
                <a16:creationId xmlns:a16="http://schemas.microsoft.com/office/drawing/2014/main" id="{90DD9E96-70CC-44B5-BFAA-4BE96405E010}"/>
              </a:ext>
            </a:extLst>
          </p:cNvPr>
          <p:cNvSpPr txBox="1"/>
          <p:nvPr/>
        </p:nvSpPr>
        <p:spPr>
          <a:xfrm>
            <a:off x="2738310" y="0"/>
            <a:ext cx="8914178" cy="492443"/>
          </a:xfrm>
          <a:prstGeom prst="rect">
            <a:avLst/>
          </a:prstGeom>
          <a:noFill/>
        </p:spPr>
        <p:txBody>
          <a:bodyPr wrap="square" rtlCol="0">
            <a:spAutoFit/>
          </a:bodyPr>
          <a:lstStyle/>
          <a:p>
            <a:r>
              <a:rPr lang="en-US" sz="2600" b="1" dirty="0">
                <a:solidFill>
                  <a:srgbClr val="C00000"/>
                </a:solidFill>
                <a:latin typeface="Tahoma" panose="020B0604030504040204" pitchFamily="34" charset="0"/>
                <a:ea typeface="Tahoma" panose="020B0604030504040204" pitchFamily="34" charset="0"/>
                <a:cs typeface="Tahoma" panose="020B0604030504040204" pitchFamily="34" charset="0"/>
              </a:rPr>
              <a:t>CÁC HÌNH THỨC TỔ CHỨC GIÁO DỤC STEM </a:t>
            </a:r>
            <a:endParaRPr lang="en-MY" sz="2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424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D5202C-373D-BC95-4939-C90F4712055F}"/>
              </a:ext>
            </a:extLst>
          </p:cNvPr>
          <p:cNvSpPr>
            <a:spLocks noGrp="1"/>
          </p:cNvSpPr>
          <p:nvPr>
            <p:ph idx="1"/>
          </p:nvPr>
        </p:nvSpPr>
        <p:spPr>
          <a:xfrm>
            <a:off x="838200" y="1544824"/>
            <a:ext cx="10515600" cy="5196745"/>
          </a:xfrm>
        </p:spPr>
        <p:txBody>
          <a:bodyPr>
            <a:normAutofit/>
          </a:bodyPr>
          <a:lstStyle/>
          <a:p>
            <a:pPr algn="just"/>
            <a:r>
              <a:rPr lang="vi-VN"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Nghị định số 24/2021/NĐ-CP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ngày 23/3/2021 quy định việc quản lí trong cơ sở giáo dục mầm non và cơ sở giáo dục phổ thông công lập; </a:t>
            </a:r>
          </a:p>
          <a:p>
            <a:pPr algn="just"/>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04/2014/TT-BGDĐT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28/02/2014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Quy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khoá</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600" dirty="0">
                <a:latin typeface="Times New Roman" panose="02020603050405020304" pitchFamily="18" charset="0"/>
                <a:ea typeface="Calibri" panose="020F0502020204030204" pitchFamily="34" charset="0"/>
                <a:cs typeface="Times New Roman" panose="02020603050405020304" pitchFamily="18" charset="0"/>
              </a:rPr>
              <a:t>Sau khi thực hiện chương trình chính khoá, nhà trường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600" dirty="0">
                <a:latin typeface="Times New Roman" panose="02020603050405020304" pitchFamily="18" charset="0"/>
                <a:ea typeface="Calibri" panose="020F0502020204030204" pitchFamily="34" charset="0"/>
                <a:cs typeface="Times New Roman" panose="02020603050405020304" pitchFamily="18" charset="0"/>
              </a:rPr>
              <a:t> các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phê</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duyệt</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thoả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các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các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lực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2018.</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5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5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E9C20B2-FF29-28C2-1E40-2453B0BC9E65}"/>
              </a:ext>
            </a:extLst>
          </p:cNvPr>
          <p:cNvSpPr>
            <a:spLocks noChangeArrowheads="1"/>
          </p:cNvSpPr>
          <p:nvPr/>
        </p:nvSpPr>
        <p:spPr bwMode="auto">
          <a:xfrm>
            <a:off x="273506" y="386206"/>
            <a:ext cx="11481276" cy="545062"/>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Chương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trình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2477116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2;p36">
            <a:extLst>
              <a:ext uri="{FF2B5EF4-FFF2-40B4-BE49-F238E27FC236}">
                <a16:creationId xmlns:a16="http://schemas.microsoft.com/office/drawing/2014/main" id="{E6CA12F8-4C5A-C4B3-0EDA-5ADC160AC591}"/>
              </a:ext>
            </a:extLst>
          </p:cNvPr>
          <p:cNvSpPr txBox="1">
            <a:spLocks/>
          </p:cNvSpPr>
          <p:nvPr/>
        </p:nvSpPr>
        <p:spPr>
          <a:xfrm>
            <a:off x="555796" y="1484941"/>
            <a:ext cx="11080407" cy="70900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Về</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dạy</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học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2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buổi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ngày</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sym typeface="Arial"/>
              </a:rPr>
              <a:t>c</a:t>
            </a:r>
            <a:r>
              <a:rPr lang="en-US" sz="2400" b="1" kern="0"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ách</a:t>
            </a:r>
            <a:r>
              <a:rPr lang="en-US" sz="2400" b="1" kern="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kern="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triển</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khai</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tổ</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chức</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các</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hoạt</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động</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giáo</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dục</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tăng</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cường</a:t>
            </a:r>
            <a:r>
              <a:rPr lang="en-US" sz="2400" b="1" kern="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theo</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nhu</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cầu</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người</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học</a:t>
            </a:r>
            <a:endParaRPr kumimoji="0" lang="en-US" sz="2400" b="1" i="0" u="none" strike="noStrike" kern="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93C0414A-B65E-A1BD-6FA6-6D1D9680F268}"/>
              </a:ext>
            </a:extLst>
          </p:cNvPr>
          <p:cNvSpPr txBox="1"/>
          <p:nvPr/>
        </p:nvSpPr>
        <p:spPr>
          <a:xfrm>
            <a:off x="597048" y="2356120"/>
            <a:ext cx="10714617" cy="3349956"/>
          </a:xfrm>
          <a:prstGeom prst="rect">
            <a:avLst/>
          </a:prstGeom>
          <a:noFill/>
        </p:spPr>
        <p:txBody>
          <a:bodyPr wrap="square">
            <a:spAutoFit/>
          </a:bodyPr>
          <a:lstStyle/>
          <a:p>
            <a:pPr algn="just">
              <a:lnSpc>
                <a:spcPct val="150000"/>
              </a:lnSpc>
              <a:spcAft>
                <a:spcPts val="800"/>
              </a:spcAft>
            </a:pPr>
            <a:r>
              <a:rPr kumimoji="0" lang="en-US" sz="2400" b="1" i="1" u="none" strike="noStrike" kern="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a:t>
            </a:r>
            <a:r>
              <a:rPr lang="vi-VN" sz="2400" b="1" i="1"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Khi đã thực hiện </a:t>
            </a:r>
            <a:r>
              <a:rPr lang="vi-VN" sz="2400" b="1" i="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đủ định mức tiết dạy của giáo viên </a:t>
            </a:r>
            <a:r>
              <a:rPr lang="vi-VN" sz="2400" b="1" i="1"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hiện có, nhà trường có trách nhiệm thực hiện </a:t>
            </a:r>
            <a:r>
              <a:rPr lang="vi-VN" sz="2400" b="1" i="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khảo sát, tổng hợp nhu cầu của học sinh và cha mẹ học sinh trên tinh thần tự nguyện </a:t>
            </a:r>
            <a:r>
              <a:rPr lang="vi-VN" sz="2400" b="1" i="1"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rPr>
              <a:t>để tổ chức các hoạt động giáo dục theo nhu cầu, sở thích của học sinh </a:t>
            </a:r>
            <a:r>
              <a:rPr lang="vi-VN" sz="2400" b="1" i="1" dirty="0">
                <a:solidFill>
                  <a:srgbClr val="002060"/>
                </a:solidFill>
                <a:effectLst/>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a:t>
            </a:r>
            <a:r>
              <a:rPr lang="vi-VN" sz="2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Hiệu trưởng tổ chức xây dựng kế hoạch thời gian thực hiện phù hợp với kế hoạch thời gian thực hiện chương trình các môn học, hoạt động giáo dục và điều kiện cụ thể của nhà trường.</a:t>
            </a:r>
            <a:endParaRPr lang="vi-VN" sz="24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932F5FA-830F-5286-0D57-6BE9453722AD}"/>
              </a:ext>
            </a:extLst>
          </p:cNvPr>
          <p:cNvSpPr>
            <a:spLocks noChangeArrowheads="1"/>
          </p:cNvSpPr>
          <p:nvPr/>
        </p:nvSpPr>
        <p:spPr bwMode="auto">
          <a:xfrm>
            <a:off x="353837" y="193104"/>
            <a:ext cx="11481276" cy="618895"/>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Chương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trình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215962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12;p36">
            <a:extLst>
              <a:ext uri="{FF2B5EF4-FFF2-40B4-BE49-F238E27FC236}">
                <a16:creationId xmlns:a16="http://schemas.microsoft.com/office/drawing/2014/main" id="{2AFC4CAF-8A6A-7B1D-8CF7-C6AD8097730B}"/>
              </a:ext>
            </a:extLst>
          </p:cNvPr>
          <p:cNvSpPr txBox="1">
            <a:spLocks/>
          </p:cNvSpPr>
          <p:nvPr/>
        </p:nvSpPr>
        <p:spPr>
          <a:xfrm>
            <a:off x="212269" y="2302117"/>
            <a:ext cx="11080407" cy="70900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400" b="1" i="1" u="none" strike="noStrike" kern="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Thời khóa biểu cho các hoạt động này cần được sắp xếp một cách khoa học, phù hợp với nhu cầu của từng đối tượng học sinh, hợp lí về thời lượng, thời điểm trong ngày học và tuần học phù hợp với tâm sinh lí lứa tuổi học sinh tiểu học.</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400" b="1" i="1" u="none" strike="noStrike" kern="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400" b="1" i="1" u="none" strike="noStrike" kern="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 name="Google Shape;412;p36">
            <a:extLst>
              <a:ext uri="{FF2B5EF4-FFF2-40B4-BE49-F238E27FC236}">
                <a16:creationId xmlns:a16="http://schemas.microsoft.com/office/drawing/2014/main" id="{7737CC2F-E3FF-2647-1860-E1C076983E7B}"/>
              </a:ext>
            </a:extLst>
          </p:cNvPr>
          <p:cNvSpPr txBox="1">
            <a:spLocks/>
          </p:cNvSpPr>
          <p:nvPr/>
        </p:nvSpPr>
        <p:spPr>
          <a:xfrm>
            <a:off x="152038" y="4433354"/>
            <a:ext cx="11080407" cy="70900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Không được gây quá tải, không được ép học sinh tham gia, không được </a:t>
            </a:r>
            <a:r>
              <a:rPr lang="vi-VN" sz="24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xếp</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lịch các hoạt động giáo dục tự nguyện vào giờ học chính khóa </a:t>
            </a:r>
            <a:r>
              <a:rPr kumimoji="0" 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nếu trong lớp học có những học sinh không có nhu cầu đăng kí tham gia</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 cần sắp xếp linh hoạt và phù hợp với điều kiện thực tiễn của từng trường, số lượng đăng kí của học sinh từng lớp để tạo điều kiện thuận lợi cho người học, nhưng phải bảo đảm không ảnh hưởng đến các học sinh khác. </a:t>
            </a:r>
            <a:r>
              <a:rPr lang="vi-VN" sz="2400" b="1" i="1" dirty="0">
                <a:solidFill>
                  <a:srgbClr val="C00000"/>
                </a:solidFill>
                <a:latin typeface="Times New Roman" panose="02020603050405020304" pitchFamily="18" charset="0"/>
                <a:cs typeface="Times New Roman" panose="02020603050405020304" pitchFamily="18" charset="0"/>
              </a:rPr>
              <a:t>Đối với những học sinh không đăng kí</a:t>
            </a:r>
            <a:r>
              <a:rPr lang="vi-VN" sz="2400" b="1" i="1" dirty="0">
                <a:solidFill>
                  <a:srgbClr val="002060"/>
                </a:solidFill>
                <a:latin typeface="Times New Roman" panose="02020603050405020304" pitchFamily="18" charset="0"/>
                <a:cs typeface="Times New Roman" panose="02020603050405020304" pitchFamily="18" charset="0"/>
              </a:rPr>
              <a:t>, nhà trường có thể sắp xếp cho học sinh tham gia các câu lạc bộ, hoạt động khác phù hợp do giáo viên nhà trường thực hiện trong cùng khung giờ.</a:t>
            </a:r>
          </a:p>
        </p:txBody>
      </p:sp>
      <p:sp>
        <p:nvSpPr>
          <p:cNvPr id="3" name="Google Shape;412;p36">
            <a:extLst>
              <a:ext uri="{FF2B5EF4-FFF2-40B4-BE49-F238E27FC236}">
                <a16:creationId xmlns:a16="http://schemas.microsoft.com/office/drawing/2014/main" id="{C2624DE7-1840-3E4B-F716-85A3D6CF7C0A}"/>
              </a:ext>
            </a:extLst>
          </p:cNvPr>
          <p:cNvSpPr txBox="1">
            <a:spLocks/>
          </p:cNvSpPr>
          <p:nvPr/>
        </p:nvSpPr>
        <p:spPr>
          <a:xfrm>
            <a:off x="265339" y="226296"/>
            <a:ext cx="11637997" cy="70900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Về</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dạy</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học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2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buổi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ngày</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sym typeface="Arial"/>
              </a:rPr>
              <a:t>c</a:t>
            </a:r>
            <a:r>
              <a:rPr lang="en-US" sz="2400" b="1" kern="0"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ách</a:t>
            </a:r>
            <a:r>
              <a:rPr lang="en-US" sz="2400" b="1" kern="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kern="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triển</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khai</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tổ</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chức</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các</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hoạt</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động</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giáo</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dục</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tăng</a:t>
            </a:r>
            <a:r>
              <a:rPr lang="en-US" sz="2400" b="1" dirty="0">
                <a:solidFill>
                  <a:srgbClr val="3333FF"/>
                </a:solidFill>
                <a:latin typeface="Times New Roman" panose="02020603050405020304" pitchFamily="18" charset="0"/>
                <a:ea typeface="Times New Roman" panose="02020603050405020304" pitchFamily="18" charset="0"/>
              </a:rPr>
              <a:t> </a:t>
            </a:r>
            <a:r>
              <a:rPr lang="en-US" sz="2400" b="1" dirty="0" err="1">
                <a:solidFill>
                  <a:srgbClr val="3333FF"/>
                </a:solidFill>
                <a:latin typeface="Times New Roman" panose="02020603050405020304" pitchFamily="18" charset="0"/>
                <a:ea typeface="Times New Roman" panose="02020603050405020304" pitchFamily="18" charset="0"/>
              </a:rPr>
              <a:t>cường</a:t>
            </a:r>
            <a:r>
              <a:rPr lang="en-US" sz="2400" b="1" kern="0"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theo</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nhu</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cầu</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người</a:t>
            </a:r>
            <a:r>
              <a:rPr lang="en-US" sz="2400" b="1" kern="0" dirty="0">
                <a:solidFill>
                  <a:srgbClr val="3333FF"/>
                </a:solidFill>
                <a:latin typeface="Times New Roman" panose="02020603050405020304" pitchFamily="18" charset="0"/>
                <a:cs typeface="Times New Roman" panose="02020603050405020304" pitchFamily="18" charset="0"/>
              </a:rPr>
              <a:t> </a:t>
            </a:r>
            <a:r>
              <a:rPr lang="en-US" sz="2400" b="1" kern="0" dirty="0" err="1">
                <a:solidFill>
                  <a:srgbClr val="3333FF"/>
                </a:solidFill>
                <a:latin typeface="Times New Roman" panose="02020603050405020304" pitchFamily="18" charset="0"/>
                <a:cs typeface="Times New Roman" panose="02020603050405020304" pitchFamily="18" charset="0"/>
              </a:rPr>
              <a:t>học</a:t>
            </a:r>
            <a:endParaRPr kumimoji="0" lang="en-US" sz="2400" b="1" i="0" u="none" strike="noStrike" kern="0" cap="none" spc="0" normalizeH="0" baseline="0" noProof="0" dirty="0">
              <a:ln>
                <a:noFill/>
              </a:ln>
              <a:solidFill>
                <a:srgbClr val="3333FF"/>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94054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D5202C-373D-BC95-4939-C90F4712055F}"/>
              </a:ext>
            </a:extLst>
          </p:cNvPr>
          <p:cNvSpPr>
            <a:spLocks noGrp="1"/>
          </p:cNvSpPr>
          <p:nvPr>
            <p:ph idx="1"/>
          </p:nvPr>
        </p:nvSpPr>
        <p:spPr>
          <a:xfrm>
            <a:off x="491108" y="1480930"/>
            <a:ext cx="10958769" cy="5203845"/>
          </a:xfrm>
        </p:spPr>
        <p:txBody>
          <a:bodyPr>
            <a:normAutofit/>
          </a:bodyPr>
          <a:lstStyle/>
          <a:p>
            <a:pPr algn="just"/>
            <a:r>
              <a:rPr lang="nb-NO" sz="2800" dirty="0">
                <a:effectLst/>
                <a:latin typeface="Times New Roman" panose="02020603050405020304" pitchFamily="18" charset="0"/>
                <a:ea typeface="Times New Roman" panose="02020603050405020304" pitchFamily="18" charset="0"/>
              </a:rPr>
              <a:t>Tổ chức các hoạt động cho học sinh sau giờ học chính thức trong ngày là hoạt động theo nhu cầu, sở thích của học </a:t>
            </a:r>
            <a:r>
              <a:rPr lang="vi-VN" sz="2800" dirty="0">
                <a:effectLst/>
                <a:latin typeface="Times New Roman" panose="02020603050405020304" pitchFamily="18" charset="0"/>
                <a:ea typeface="Times New Roman" panose="02020603050405020304" pitchFamily="18" charset="0"/>
              </a:rPr>
              <a:t>sinh; </a:t>
            </a:r>
            <a:r>
              <a:rPr lang="nb-NO"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 tổ chức hoạt động sau giờ học chính thức </a:t>
            </a:r>
            <a:r>
              <a:rPr lang="nb-NO" sz="2800" dirty="0">
                <a:effectLst/>
                <a:latin typeface="Times New Roman" panose="02020603050405020304" pitchFamily="18" charset="0"/>
                <a:ea typeface="Times New Roman" panose="02020603050405020304" pitchFamily="18" charset="0"/>
                <a:cs typeface="Times New Roman" panose="02020603050405020304" pitchFamily="18" charset="0"/>
              </a:rPr>
              <a:t>trong ngày bảo đảm an toàn, hiệu quả, theo đúng mục tiêu đã đề ra dưới hình thức sinh hoạt câu lạc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bộ, </a:t>
            </a:r>
            <a:r>
              <a:rPr lang="nb-NO" dirty="0">
                <a:latin typeface="Times New Roman" panose="02020603050405020304" pitchFamily="18" charset="0"/>
                <a:cs typeface="Times New Roman" panose="02020603050405020304" pitchFamily="18" charset="0"/>
              </a:rPr>
              <a:t>hoặc sử dụng cơ sở vật chất của nhà trường (thư viện, sân chơi, bãi tập, nhà đa năng…) </a:t>
            </a:r>
            <a:r>
              <a:rPr lang="vi-VN" dirty="0">
                <a:latin typeface="Times New Roman" panose="02020603050405020304" pitchFamily="18" charset="0"/>
                <a:cs typeface="Times New Roman" panose="02020603050405020304" pitchFamily="18" charset="0"/>
              </a:rPr>
              <a:t>để HS </a:t>
            </a:r>
            <a:r>
              <a:rPr lang="nb-NO" dirty="0">
                <a:latin typeface="Times New Roman" panose="02020603050405020304" pitchFamily="18" charset="0"/>
                <a:cs typeface="Times New Roman" panose="02020603050405020304" pitchFamily="18" charset="0"/>
              </a:rPr>
              <a:t>vui chơi, giải trí, rèn luyện năng </a:t>
            </a:r>
            <a:r>
              <a:rPr lang="vi-VN" dirty="0">
                <a:latin typeface="Times New Roman" panose="02020603050405020304" pitchFamily="18" charset="0"/>
                <a:cs typeface="Times New Roman" panose="02020603050405020304" pitchFamily="18" charset="0"/>
              </a:rPr>
              <a:t>khiếu;</a:t>
            </a:r>
            <a:r>
              <a:rPr lang="nb-NO" dirty="0">
                <a:latin typeface="Times New Roman" panose="02020603050405020304" pitchFamily="18" charset="0"/>
                <a:cs typeface="Times New Roman" panose="02020603050405020304" pitchFamily="18" charset="0"/>
              </a:rPr>
              <a:t> </a:t>
            </a:r>
            <a:r>
              <a:rPr lang="nb-NO" sz="2800" dirty="0">
                <a:effectLst/>
                <a:latin typeface="Times New Roman" panose="02020603050405020304" pitchFamily="18" charset="0"/>
                <a:ea typeface="Times New Roman" panose="02020603050405020304" pitchFamily="18" charset="0"/>
                <a:cs typeface="Times New Roman" panose="02020603050405020304" pitchFamily="18" charset="0"/>
              </a:rPr>
              <a:t>được </a:t>
            </a:r>
            <a:r>
              <a:rPr lang="nb-NO"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trên cơ sở thống nhất, tự nguyện của học sinh, cha mẹ học sinh và được</a:t>
            </a:r>
            <a:r>
              <a:rPr lang="nb-NO"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rPr>
              <a:t>cấp có thẩm quyền phê duyệt</a:t>
            </a:r>
            <a:r>
              <a:rPr lang="vi-VN" sz="28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rPr>
              <a:t> (Phòng Giáo dục và Đào tạo).</a:t>
            </a:r>
          </a:p>
          <a:p>
            <a:pPr marL="0" indent="0" algn="just">
              <a:buNone/>
            </a:pPr>
            <a:endParaRPr lang="vi-VN" sz="28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dirty="0">
                <a:solidFill>
                  <a:srgbClr val="FF0000"/>
                </a:solidFill>
                <a:latin typeface="Times New Roman" panose="02020603050405020304" pitchFamily="18" charset="0"/>
                <a:cs typeface="Times New Roman" panose="02020603050405020304" pitchFamily="18" charset="0"/>
              </a:rPr>
              <a:t>Tránh hình thức dạy thêm học thêm trong nhà trường.</a:t>
            </a:r>
          </a:p>
        </p:txBody>
      </p:sp>
      <p:sp>
        <p:nvSpPr>
          <p:cNvPr id="4" name="Rectangle 3">
            <a:extLst>
              <a:ext uri="{FF2B5EF4-FFF2-40B4-BE49-F238E27FC236}">
                <a16:creationId xmlns:a16="http://schemas.microsoft.com/office/drawing/2014/main" id="{EE9C20B2-FF29-28C2-1E40-2453B0BC9E65}"/>
              </a:ext>
            </a:extLst>
          </p:cNvPr>
          <p:cNvSpPr>
            <a:spLocks noChangeArrowheads="1"/>
          </p:cNvSpPr>
          <p:nvPr/>
        </p:nvSpPr>
        <p:spPr bwMode="auto">
          <a:xfrm>
            <a:off x="355362" y="414604"/>
            <a:ext cx="11481276" cy="618895"/>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Chương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trình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100988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139057-4BA9-F649-6390-80A048762EF6}"/>
              </a:ext>
            </a:extLst>
          </p:cNvPr>
          <p:cNvSpPr/>
          <p:nvPr/>
        </p:nvSpPr>
        <p:spPr>
          <a:xfrm>
            <a:off x="394587" y="871267"/>
            <a:ext cx="2557848" cy="803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Chương</a:t>
            </a: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trình</a:t>
            </a: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2006</a:t>
            </a:r>
          </a:p>
        </p:txBody>
      </p:sp>
      <p:sp>
        <p:nvSpPr>
          <p:cNvPr id="8" name="Arrow: Down 7">
            <a:extLst>
              <a:ext uri="{FF2B5EF4-FFF2-40B4-BE49-F238E27FC236}">
                <a16:creationId xmlns:a16="http://schemas.microsoft.com/office/drawing/2014/main" id="{ADC3C21B-DA6F-7673-BCB6-FA486D89B288}"/>
              </a:ext>
            </a:extLst>
          </p:cNvPr>
          <p:cNvSpPr/>
          <p:nvPr/>
        </p:nvSpPr>
        <p:spPr>
          <a:xfrm>
            <a:off x="1318071" y="1694689"/>
            <a:ext cx="220464" cy="300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B819D80-F10F-981B-5217-CB316D0BC553}"/>
              </a:ext>
            </a:extLst>
          </p:cNvPr>
          <p:cNvSpPr/>
          <p:nvPr/>
        </p:nvSpPr>
        <p:spPr>
          <a:xfrm>
            <a:off x="8844057" y="871267"/>
            <a:ext cx="2599763" cy="8234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Chương</a:t>
            </a: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trình</a:t>
            </a: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2018</a:t>
            </a:r>
          </a:p>
        </p:txBody>
      </p:sp>
      <p:sp>
        <p:nvSpPr>
          <p:cNvPr id="11" name="Arrow: Down 10">
            <a:extLst>
              <a:ext uri="{FF2B5EF4-FFF2-40B4-BE49-F238E27FC236}">
                <a16:creationId xmlns:a16="http://schemas.microsoft.com/office/drawing/2014/main" id="{F1902FA8-121C-0D00-61D9-610574455996}"/>
              </a:ext>
            </a:extLst>
          </p:cNvPr>
          <p:cNvSpPr/>
          <p:nvPr/>
        </p:nvSpPr>
        <p:spPr>
          <a:xfrm>
            <a:off x="10143938" y="1703467"/>
            <a:ext cx="270212" cy="3468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Content Placeholder 2">
            <a:extLst>
              <a:ext uri="{FF2B5EF4-FFF2-40B4-BE49-F238E27FC236}">
                <a16:creationId xmlns:a16="http://schemas.microsoft.com/office/drawing/2014/main" id="{FC6EA6F3-08BC-B62A-AB55-471DBEAB433A}"/>
              </a:ext>
            </a:extLst>
          </p:cNvPr>
          <p:cNvSpPr txBox="1">
            <a:spLocks/>
          </p:cNvSpPr>
          <p:nvPr/>
        </p:nvSpPr>
        <p:spPr>
          <a:xfrm>
            <a:off x="8429222" y="2004923"/>
            <a:ext cx="3429432" cy="6901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TM Swiss Condensed" panose="0200050000000000000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Swiss Condensed" panose="0200050000000000000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Swiss Condensed" panose="0200050000000000000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228600" marR="0" lvl="0" indent="-228600" algn="just" defTabSz="914400" rtl="0" eaLnBrk="1" fontAlgn="auto" latinLnBrk="0" hangingPunct="1">
              <a:lnSpc>
                <a:spcPct val="130000"/>
              </a:lnSpc>
              <a:spcBef>
                <a:spcPts val="300"/>
              </a:spcBef>
              <a:spcAft>
                <a:spcPts val="300"/>
              </a:spcAft>
              <a:buClrTx/>
              <a:buSzTx/>
              <a:buFontTx/>
              <a:buChar char="-"/>
              <a:tabLst/>
              <a:defRPr/>
            </a:pPr>
            <a:r>
              <a:rPr kumimoji="0" lang="en-US" sz="1600" b="1" i="0" u="none" strike="noStrike" kern="1200" cap="none" spc="0" normalizeH="0" baseline="0" noProof="0" dirty="0" err="1">
                <a:ln>
                  <a:noFill/>
                </a:ln>
                <a:solidFill>
                  <a:srgbClr val="0E08F8"/>
                </a:solidFill>
                <a:effectLst/>
                <a:uLnTx/>
                <a:uFillTx/>
                <a:latin typeface="Times New Roman" panose="02020603050405020304" pitchFamily="18" charset="0"/>
                <a:ea typeface="+mn-ea"/>
                <a:cs typeface="Times New Roman" panose="02020603050405020304" pitchFamily="18" charset="0"/>
              </a:rPr>
              <a:t>Thông</a:t>
            </a:r>
            <a:r>
              <a:rPr kumimoji="0" lang="en-US" sz="1600" b="1" i="0" u="none" strike="noStrike" kern="1200" cap="none" spc="0" normalizeH="0" baseline="0" noProof="0" dirty="0">
                <a:ln>
                  <a:noFill/>
                </a:ln>
                <a:solidFill>
                  <a:srgbClr val="0E08F8"/>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srgbClr val="0E08F8"/>
                </a:solidFill>
                <a:effectLst/>
                <a:uLnTx/>
                <a:uFillTx/>
                <a:latin typeface="Times New Roman" panose="02020603050405020304" pitchFamily="18" charset="0"/>
                <a:ea typeface="+mn-ea"/>
                <a:cs typeface="Times New Roman" panose="02020603050405020304" pitchFamily="18" charset="0"/>
              </a:rPr>
              <a:t>tư</a:t>
            </a:r>
            <a:r>
              <a:rPr kumimoji="0" lang="en-US" sz="1600" b="1" i="0" u="none" strike="noStrike" kern="1200" cap="none" spc="0" normalizeH="0" baseline="0" noProof="0" dirty="0">
                <a:ln>
                  <a:noFill/>
                </a:ln>
                <a:solidFill>
                  <a:srgbClr val="0E08F8"/>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srgbClr val="0E08F8"/>
                </a:solidFill>
                <a:effectLst/>
                <a:uLnTx/>
                <a:uFillTx/>
                <a:latin typeface="Times New Roman" panose="02020603050405020304" pitchFamily="18" charset="0"/>
                <a:ea typeface="+mn-ea"/>
                <a:cs typeface="Times New Roman" panose="02020603050405020304" pitchFamily="18" charset="0"/>
              </a:rPr>
              <a:t>số</a:t>
            </a:r>
            <a:r>
              <a:rPr kumimoji="0" lang="en-US" sz="1600" b="1" i="0" u="none" strike="noStrike" kern="1200" cap="none" spc="0" normalizeH="0" baseline="0" noProof="0" dirty="0">
                <a:ln>
                  <a:noFill/>
                </a:ln>
                <a:solidFill>
                  <a:srgbClr val="0E08F8"/>
                </a:solidFill>
                <a:effectLst/>
                <a:uLnTx/>
                <a:uFillTx/>
                <a:latin typeface="Times New Roman" panose="02020603050405020304" pitchFamily="18" charset="0"/>
                <a:ea typeface="+mn-ea"/>
                <a:cs typeface="Times New Roman" panose="02020603050405020304" pitchFamily="18" charset="0"/>
              </a:rPr>
              <a:t> 27/2020/TT-BGDĐT</a:t>
            </a:r>
          </a:p>
        </p:txBody>
      </p:sp>
      <p:graphicFrame>
        <p:nvGraphicFramePr>
          <p:cNvPr id="13" name="Table 12">
            <a:extLst>
              <a:ext uri="{FF2B5EF4-FFF2-40B4-BE49-F238E27FC236}">
                <a16:creationId xmlns:a16="http://schemas.microsoft.com/office/drawing/2014/main" id="{C994EC1B-3D61-41B8-B897-D0577254F5A2}"/>
              </a:ext>
            </a:extLst>
          </p:cNvPr>
          <p:cNvGraphicFramePr>
            <a:graphicFrameLocks noGrp="1"/>
          </p:cNvGraphicFramePr>
          <p:nvPr>
            <p:extLst>
              <p:ext uri="{D42A27DB-BD31-4B8C-83A1-F6EECF244321}">
                <p14:modId xmlns:p14="http://schemas.microsoft.com/office/powerpoint/2010/main" val="3124929963"/>
              </p:ext>
            </p:extLst>
          </p:nvPr>
        </p:nvGraphicFramePr>
        <p:xfrm>
          <a:off x="78205" y="2749217"/>
          <a:ext cx="11971421" cy="4026249"/>
        </p:xfrm>
        <a:graphic>
          <a:graphicData uri="http://schemas.openxmlformats.org/drawingml/2006/table">
            <a:tbl>
              <a:tblPr firstRow="1" bandRow="1"/>
              <a:tblGrid>
                <a:gridCol w="4760727">
                  <a:extLst>
                    <a:ext uri="{9D8B030D-6E8A-4147-A177-3AD203B41FA5}">
                      <a16:colId xmlns:a16="http://schemas.microsoft.com/office/drawing/2014/main" val="20000"/>
                    </a:ext>
                  </a:extLst>
                </a:gridCol>
                <a:gridCol w="7210694">
                  <a:extLst>
                    <a:ext uri="{9D8B030D-6E8A-4147-A177-3AD203B41FA5}">
                      <a16:colId xmlns:a16="http://schemas.microsoft.com/office/drawing/2014/main" val="20001"/>
                    </a:ext>
                  </a:extLst>
                </a:gridCol>
              </a:tblGrid>
              <a:tr h="334139">
                <a:tc gridSpan="2">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KHEN TH</a:t>
                      </a:r>
                      <a:r>
                        <a:rPr lang="vi-VN" sz="2000" dirty="0">
                          <a:latin typeface="Times New Roman" panose="02020603050405020304" pitchFamily="18" charset="0"/>
                          <a:cs typeface="Times New Roman" panose="02020603050405020304" pitchFamily="18" charset="0"/>
                        </a:rPr>
                        <a:t>Ư</a:t>
                      </a:r>
                      <a:r>
                        <a:rPr lang="en-US" sz="2000" dirty="0">
                          <a:latin typeface="Times New Roman" panose="02020603050405020304" pitchFamily="18" charset="0"/>
                          <a:cs typeface="Times New Roman" panose="02020603050405020304" pitchFamily="18" charset="0"/>
                        </a:rPr>
                        <a:t>ỞNG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solidFill>
                  </a:tcPr>
                </a:tc>
                <a:tc hMerge="1">
                  <a:txBody>
                    <a:bodyPr/>
                    <a:lstStyle/>
                    <a:p>
                      <a:pPr algn="ctr">
                        <a:lnSpc>
                          <a:spcPct val="100000"/>
                        </a:lnSpc>
                      </a:pPr>
                      <a:endParaRPr lang="en-US" dirty="0"/>
                    </a:p>
                  </a:txBody>
                  <a:tcPr anchor="ctr"/>
                </a:tc>
                <a:extLst>
                  <a:ext uri="{0D108BD9-81ED-4DB2-BD59-A6C34878D82A}">
                    <a16:rowId xmlns:a16="http://schemas.microsoft.com/office/drawing/2014/main" val="10000"/>
                  </a:ext>
                </a:extLst>
              </a:tr>
              <a:tr h="68999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a:latin typeface="Times New Roman" panose="02020603050405020304" pitchFamily="18" charset="0"/>
                          <a:ea typeface="Arial" charset="0"/>
                          <a:cs typeface="Times New Roman" panose="02020603050405020304" pitchFamily="18" charset="0"/>
                        </a:rPr>
                        <a:t>Thông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tư</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số</a:t>
                      </a:r>
                      <a:r>
                        <a:rPr lang="en-US" sz="1200" b="1" dirty="0">
                          <a:latin typeface="Times New Roman" panose="02020603050405020304" pitchFamily="18" charset="0"/>
                          <a:ea typeface="Arial" charset="0"/>
                          <a:cs typeface="Times New Roman" panose="02020603050405020304" pitchFamily="18" charset="0"/>
                        </a:rPr>
                        <a:t> 30 </a:t>
                      </a:r>
                      <a:r>
                        <a:rPr lang="en-US" sz="1200" b="1" dirty="0" err="1">
                          <a:latin typeface="Times New Roman" panose="02020603050405020304" pitchFamily="18" charset="0"/>
                          <a:ea typeface="Arial" charset="0"/>
                          <a:cs typeface="Times New Roman" panose="02020603050405020304" pitchFamily="18" charset="0"/>
                        </a:rPr>
                        <a:t>và</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Thông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tư</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số</a:t>
                      </a:r>
                      <a:r>
                        <a:rPr lang="en-US" sz="1200" b="1" dirty="0">
                          <a:latin typeface="Times New Roman" panose="02020603050405020304" pitchFamily="18" charset="0"/>
                          <a:ea typeface="Arial" charset="0"/>
                          <a:cs typeface="Times New Roman" panose="02020603050405020304" pitchFamily="18" charset="0"/>
                        </a:rPr>
                        <a:t> 22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ea typeface="Arial" charset="0"/>
                          <a:cs typeface="Times New Roman" panose="02020603050405020304" pitchFamily="18" charset="0"/>
                        </a:rPr>
                        <a:t>(</a:t>
                      </a:r>
                      <a:r>
                        <a:rPr lang="en-US" sz="1200" b="1" dirty="0" err="1">
                          <a:latin typeface="Times New Roman" panose="02020603050405020304" pitchFamily="18" charset="0"/>
                          <a:ea typeface="Arial" charset="0"/>
                          <a:cs typeface="Times New Roman" panose="02020603050405020304" pitchFamily="18" charset="0"/>
                        </a:rPr>
                        <a:t>theo</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Chương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trình</a:t>
                      </a:r>
                      <a:r>
                        <a:rPr lang="en-US" sz="1200" b="1" dirty="0">
                          <a:latin typeface="Times New Roman" panose="02020603050405020304" pitchFamily="18" charset="0"/>
                          <a:ea typeface="Arial" charset="0"/>
                          <a:cs typeface="Times New Roman" panose="02020603050405020304" pitchFamily="18" charset="0"/>
                        </a:rPr>
                        <a:t> GDPT 2006)</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00000"/>
                        </a:lnSpc>
                      </a:pPr>
                      <a:r>
                        <a:rPr lang="en-US" sz="1200" b="1" dirty="0" err="1">
                          <a:latin typeface="Times New Roman" panose="02020603050405020304" pitchFamily="18" charset="0"/>
                          <a:ea typeface="Arial" charset="0"/>
                          <a:cs typeface="Times New Roman" panose="02020603050405020304" pitchFamily="18" charset="0"/>
                        </a:rPr>
                        <a:t>Thông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tư</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số</a:t>
                      </a:r>
                      <a:r>
                        <a:rPr lang="en-US" sz="1200" b="1" dirty="0">
                          <a:latin typeface="Times New Roman" panose="02020603050405020304" pitchFamily="18" charset="0"/>
                          <a:ea typeface="Arial" charset="0"/>
                          <a:cs typeface="Times New Roman" panose="02020603050405020304" pitchFamily="18" charset="0"/>
                        </a:rPr>
                        <a:t> 27 </a:t>
                      </a:r>
                    </a:p>
                    <a:p>
                      <a:pPr algn="ctr">
                        <a:lnSpc>
                          <a:spcPct val="100000"/>
                        </a:lnSpc>
                      </a:pPr>
                      <a:r>
                        <a:rPr lang="en-US" sz="1200" b="1" dirty="0">
                          <a:latin typeface="Times New Roman" panose="02020603050405020304" pitchFamily="18" charset="0"/>
                          <a:ea typeface="Arial" charset="0"/>
                          <a:cs typeface="Times New Roman" panose="02020603050405020304" pitchFamily="18" charset="0"/>
                        </a:rPr>
                        <a:t>(</a:t>
                      </a:r>
                      <a:r>
                        <a:rPr lang="en-US" sz="1200" b="1" dirty="0" err="1">
                          <a:latin typeface="Times New Roman" panose="02020603050405020304" pitchFamily="18" charset="0"/>
                          <a:ea typeface="Arial" charset="0"/>
                          <a:cs typeface="Times New Roman" panose="02020603050405020304" pitchFamily="18" charset="0"/>
                        </a:rPr>
                        <a:t>theo</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Chương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trình</a:t>
                      </a:r>
                      <a:r>
                        <a:rPr lang="en-US" sz="1200" b="1" dirty="0">
                          <a:latin typeface="Times New Roman" panose="02020603050405020304" pitchFamily="18" charset="0"/>
                          <a:ea typeface="Arial" charset="0"/>
                          <a:cs typeface="Times New Roman" panose="02020603050405020304" pitchFamily="18" charset="0"/>
                        </a:rPr>
                        <a:t> GDPT 2018)</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tint val="40000"/>
                      </a:srgbClr>
                    </a:solidFill>
                  </a:tcPr>
                </a:tc>
                <a:extLst>
                  <a:ext uri="{0D108BD9-81ED-4DB2-BD59-A6C34878D82A}">
                    <a16:rowId xmlns:a16="http://schemas.microsoft.com/office/drawing/2014/main" val="10001"/>
                  </a:ext>
                </a:extLst>
              </a:tr>
              <a:tr h="296287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pt-BR" sz="1200" b="0" i="1" kern="1200" dirty="0">
                          <a:solidFill>
                            <a:srgbClr val="FF0000"/>
                          </a:solidFill>
                          <a:effectLst/>
                          <a:latin typeface="Times New Roman" panose="02020603050405020304" pitchFamily="18" charset="0"/>
                          <a:ea typeface="Arial" charset="0"/>
                          <a:cs typeface="Times New Roman" panose="02020603050405020304" pitchFamily="18" charset="0"/>
                        </a:rPr>
                        <a:t>Ch</a:t>
                      </a:r>
                      <a:r>
                        <a:rPr lang="vi-VN" sz="1200" b="0" i="1" kern="1200" dirty="0">
                          <a:solidFill>
                            <a:srgbClr val="FF0000"/>
                          </a:solidFill>
                          <a:effectLst/>
                          <a:latin typeface="Times New Roman" panose="02020603050405020304" pitchFamily="18" charset="0"/>
                          <a:ea typeface="Arial" charset="0"/>
                          <a:cs typeface="Times New Roman" panose="02020603050405020304" pitchFamily="18" charset="0"/>
                        </a:rPr>
                        <a:t>ư</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a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có</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hình</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thức</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khen</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th</a:t>
                      </a:r>
                      <a:r>
                        <a:rPr lang="vi-VN" sz="1200" b="0" i="1" kern="1200" dirty="0">
                          <a:solidFill>
                            <a:srgbClr val="FF0000"/>
                          </a:solidFill>
                          <a:effectLst/>
                          <a:latin typeface="Times New Roman" panose="02020603050405020304" pitchFamily="18" charset="0"/>
                          <a:ea typeface="Arial" charset="0"/>
                          <a:cs typeface="Times New Roman" panose="02020603050405020304" pitchFamily="18" charset="0"/>
                        </a:rPr>
                        <a:t>ư</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ởng</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là</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Th</a:t>
                      </a:r>
                      <a:r>
                        <a:rPr lang="vi-VN" sz="1200" b="0" i="1" kern="1200" dirty="0">
                          <a:solidFill>
                            <a:srgbClr val="FF0000"/>
                          </a:solidFill>
                          <a:effectLst/>
                          <a:latin typeface="Times New Roman" panose="02020603050405020304" pitchFamily="18" charset="0"/>
                          <a:ea typeface="Arial" charset="0"/>
                          <a:cs typeface="Times New Roman" panose="02020603050405020304" pitchFamily="18" charset="0"/>
                        </a:rPr>
                        <a:t>ư</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khen</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a:t>
                      </a:r>
                      <a:r>
                        <a:rPr lang="pt-BR" sz="1200" b="0" i="1" kern="1200" baseline="0" dirty="0">
                          <a:solidFill>
                            <a:srgbClr val="FF0000"/>
                          </a:solidFill>
                          <a:effectLst/>
                          <a:latin typeface="Times New Roman" panose="02020603050405020304" pitchFamily="18" charset="0"/>
                          <a:ea typeface="Arial" charset="0"/>
                          <a:cs typeface="Times New Roman" panose="02020603050405020304" pitchFamily="18" charset="0"/>
                        </a:rPr>
                        <a:t>.</a:t>
                      </a:r>
                      <a:endParaRPr lang="pt-BR" sz="1200" b="0" i="1" kern="1200" dirty="0">
                        <a:solidFill>
                          <a:srgbClr val="FF0000"/>
                        </a:solidFill>
                        <a:effectLst/>
                        <a:latin typeface="Times New Roman" panose="02020603050405020304" pitchFamily="18" charset="0"/>
                        <a:ea typeface="Arial" charset="0"/>
                        <a:cs typeface="Times New Roman" panose="02020603050405020304"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n-US" sz="1800" b="1" kern="1200" dirty="0">
                          <a:solidFill>
                            <a:srgbClr val="FF0000"/>
                          </a:solidFill>
                          <a:effectLst/>
                          <a:latin typeface="+mj-lt"/>
                          <a:ea typeface="+mn-ea"/>
                          <a:cs typeface="+mn-cs"/>
                        </a:rPr>
                        <a:t>1. </a:t>
                      </a:r>
                      <a:r>
                        <a:rPr lang="vi-VN" sz="1800" b="1" kern="1200" dirty="0">
                          <a:solidFill>
                            <a:srgbClr val="FF0000"/>
                          </a:solidFill>
                          <a:effectLst/>
                          <a:latin typeface="+mj-lt"/>
                          <a:ea typeface="+mn-ea"/>
                          <a:cs typeface="+mn-cs"/>
                        </a:rPr>
                        <a:t>Khen thưởng cuối năm học: </a:t>
                      </a:r>
                      <a:endParaRPr lang="en-MY" sz="1800" b="1" kern="1200" dirty="0">
                        <a:solidFill>
                          <a:srgbClr val="FF0000"/>
                        </a:solidFill>
                        <a:effectLst/>
                        <a:latin typeface="+mj-lt"/>
                        <a:ea typeface="+mn-ea"/>
                        <a:cs typeface="+mn-cs"/>
                      </a:endParaRPr>
                    </a:p>
                    <a:p>
                      <a:pPr algn="just"/>
                      <a:r>
                        <a:rPr lang="vi-VN" sz="1600" b="1" kern="1200" dirty="0">
                          <a:solidFill>
                            <a:srgbClr val="0E08F8"/>
                          </a:solidFill>
                          <a:effectLst/>
                          <a:latin typeface="+mj-lt"/>
                          <a:ea typeface="+mn-ea"/>
                          <a:cs typeface="+mn-cs"/>
                        </a:rPr>
                        <a:t>- Khen thưởng danh hiệu Học sinh Xuất sắc </a:t>
                      </a:r>
                      <a:r>
                        <a:rPr lang="vi-VN" sz="1600" kern="1200" dirty="0">
                          <a:solidFill>
                            <a:schemeClr val="dk1"/>
                          </a:solidFill>
                          <a:effectLst/>
                          <a:latin typeface="+mj-lt"/>
                          <a:ea typeface="+mn-ea"/>
                          <a:cs typeface="+mn-cs"/>
                        </a:rPr>
                        <a:t>cho những học sinh</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được</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đánh</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giá</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kết</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quả</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giáo</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dục</a:t>
                      </a:r>
                      <a:r>
                        <a:rPr lang="vi-VN" sz="1600" kern="1200" dirty="0">
                          <a:solidFill>
                            <a:schemeClr val="dk1"/>
                          </a:solidFill>
                          <a:effectLst/>
                          <a:latin typeface="+mj-lt"/>
                          <a:ea typeface="+mn-ea"/>
                          <a:cs typeface="+mn-cs"/>
                        </a:rPr>
                        <a:t> đạt mức Hoàn thành xuất sắc;</a:t>
                      </a:r>
                      <a:endParaRPr lang="en-MY" sz="1600" kern="1200" dirty="0">
                        <a:solidFill>
                          <a:schemeClr val="dk1"/>
                        </a:solidFill>
                        <a:effectLst/>
                        <a:latin typeface="+mj-lt"/>
                        <a:ea typeface="+mn-ea"/>
                        <a:cs typeface="+mn-cs"/>
                      </a:endParaRPr>
                    </a:p>
                    <a:p>
                      <a:pPr algn="just"/>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Khen</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thưởng</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danh</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hiệu</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Học</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sinh</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Tiêu</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biểu</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hoàn</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thành</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tốt</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rèn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luyện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giáo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dục</a:t>
                      </a:r>
                      <a:r>
                        <a:rPr lang="vi-VN" sz="1600" kern="1200" dirty="0">
                          <a:solidFill>
                            <a:schemeClr val="dk1"/>
                          </a:solidFill>
                          <a:effectLst/>
                          <a:latin typeface="Times New Roman" panose="02020603050405020304" pitchFamily="18" charset="0"/>
                          <a:ea typeface="+mn-ea"/>
                          <a:cs typeface="Times New Roman" panose="02020603050405020304" pitchFamily="18" charset="0"/>
                        </a:rPr>
                        <a:t> đạt mức Hoàn thành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thời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sắc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ít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môn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hoặc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tiến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rõ</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rệt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ít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1600" kern="1200" dirty="0">
                          <a:solidFill>
                            <a:schemeClr val="dk1"/>
                          </a:solidFill>
                          <a:effectLst/>
                          <a:latin typeface="+mj-lt"/>
                          <a:ea typeface="+mn-ea"/>
                          <a:cs typeface="+mn-cs"/>
                        </a:rPr>
                        <a:t> </a:t>
                      </a:r>
                      <a:r>
                        <a:rPr lang="vi-VN" sz="1600" kern="1200" dirty="0">
                          <a:solidFill>
                            <a:schemeClr val="dk1"/>
                          </a:solidFill>
                          <a:effectLst/>
                          <a:latin typeface="+mj-lt"/>
                          <a:ea typeface="+mn-ea"/>
                          <a:cs typeface="+mn-cs"/>
                        </a:rPr>
                        <a:t>một phẩm chất, năng lực; </a:t>
                      </a:r>
                      <a:r>
                        <a:rPr lang="en-US" sz="1600" kern="1200" dirty="0" err="1">
                          <a:solidFill>
                            <a:schemeClr val="dk1"/>
                          </a:solidFill>
                          <a:effectLst/>
                          <a:latin typeface="+mj-lt"/>
                          <a:ea typeface="+mn-ea"/>
                          <a:cs typeface="+mn-cs"/>
                        </a:rPr>
                        <a:t>được</a:t>
                      </a:r>
                      <a:r>
                        <a:rPr lang="en-US" sz="1600" kern="1200" dirty="0">
                          <a:solidFill>
                            <a:schemeClr val="dk1"/>
                          </a:solidFill>
                          <a:effectLst/>
                          <a:latin typeface="+mj-lt"/>
                          <a:ea typeface="+mn-ea"/>
                          <a:cs typeface="+mn-cs"/>
                        </a:rPr>
                        <a:t> </a:t>
                      </a:r>
                      <a:r>
                        <a:rPr lang="vi-VN" sz="1600" kern="1200" dirty="0">
                          <a:solidFill>
                            <a:schemeClr val="dk1"/>
                          </a:solidFill>
                          <a:effectLst/>
                          <a:latin typeface="+mj-lt"/>
                          <a:ea typeface="+mn-ea"/>
                          <a:cs typeface="+mn-cs"/>
                        </a:rPr>
                        <a:t>tập thể lớp công nhận</a:t>
                      </a:r>
                      <a:r>
                        <a:rPr lang="en-US" sz="1600" kern="1200" dirty="0">
                          <a:solidFill>
                            <a:schemeClr val="dk1"/>
                          </a:solidFill>
                          <a:effectLst/>
                          <a:latin typeface="+mj-lt"/>
                          <a:ea typeface="+mn-ea"/>
                          <a:cs typeface="+mn-cs"/>
                        </a:rPr>
                        <a:t>.</a:t>
                      </a:r>
                      <a:endParaRPr lang="en-MY" sz="1600" kern="1200" dirty="0">
                        <a:solidFill>
                          <a:schemeClr val="dk1"/>
                        </a:solidFill>
                        <a:effectLst/>
                        <a:latin typeface="+mj-lt"/>
                        <a:ea typeface="+mn-ea"/>
                        <a:cs typeface="+mn-cs"/>
                      </a:endParaRPr>
                    </a:p>
                    <a:p>
                      <a:pPr algn="just"/>
                      <a:r>
                        <a:rPr lang="en-US" sz="1600" b="1" kern="1200" dirty="0">
                          <a:solidFill>
                            <a:srgbClr val="FF0000"/>
                          </a:solidFill>
                          <a:effectLst/>
                          <a:latin typeface="+mj-lt"/>
                          <a:ea typeface="+mn-ea"/>
                          <a:cs typeface="+mn-cs"/>
                        </a:rPr>
                        <a:t>2. </a:t>
                      </a:r>
                      <a:r>
                        <a:rPr lang="vi-VN" sz="1600" b="1" kern="1200" dirty="0">
                          <a:solidFill>
                            <a:srgbClr val="FF0000"/>
                          </a:solidFill>
                          <a:effectLst/>
                          <a:latin typeface="+mj-lt"/>
                          <a:ea typeface="+mn-ea"/>
                          <a:cs typeface="+mn-cs"/>
                        </a:rPr>
                        <a:t>Khen thưởng đột xuất: </a:t>
                      </a:r>
                      <a:r>
                        <a:rPr lang="vi-VN" sz="1600" kern="1200" dirty="0">
                          <a:solidFill>
                            <a:schemeClr val="dk1"/>
                          </a:solidFill>
                          <a:effectLst/>
                          <a:latin typeface="+mj-lt"/>
                          <a:ea typeface="+mn-ea"/>
                          <a:cs typeface="+mn-cs"/>
                        </a:rPr>
                        <a:t>học sinh có thành tích đột xuất trong năm học.</a:t>
                      </a:r>
                      <a:endParaRPr lang="en-US" sz="1600" kern="1200" dirty="0">
                        <a:solidFill>
                          <a:schemeClr val="dk1"/>
                        </a:solidFill>
                        <a:effectLst/>
                        <a:latin typeface="+mj-lt"/>
                        <a:ea typeface="+mn-ea"/>
                        <a:cs typeface="+mn-cs"/>
                      </a:endParaRPr>
                    </a:p>
                    <a:p>
                      <a:pPr algn="just"/>
                      <a:r>
                        <a:rPr lang="en-US" sz="1600" b="1" kern="1200" dirty="0">
                          <a:solidFill>
                            <a:srgbClr val="FF0000"/>
                          </a:solidFill>
                          <a:effectLst/>
                          <a:latin typeface="+mj-lt"/>
                          <a:ea typeface="+mn-ea"/>
                          <a:cs typeface="+mn-cs"/>
                        </a:rPr>
                        <a:t>3.</a:t>
                      </a:r>
                      <a:r>
                        <a:rPr lang="vi-VN" sz="1600" b="1" kern="1200" dirty="0">
                          <a:solidFill>
                            <a:srgbClr val="FF0000"/>
                          </a:solidFill>
                          <a:effectLst/>
                          <a:latin typeface="+mj-lt"/>
                          <a:ea typeface="+mn-ea"/>
                          <a:cs typeface="+mn-cs"/>
                        </a:rPr>
                        <a:t> Cán bộ quản lý và giáo viên có thể gửi </a:t>
                      </a:r>
                      <a:r>
                        <a:rPr lang="vi-VN" sz="1600" b="1" kern="1200" dirty="0">
                          <a:solidFill>
                            <a:srgbClr val="CC00CC"/>
                          </a:solidFill>
                          <a:effectLst/>
                          <a:latin typeface="+mj-lt"/>
                          <a:ea typeface="+mn-ea"/>
                          <a:cs typeface="+mn-cs"/>
                        </a:rPr>
                        <a:t>thư khen </a:t>
                      </a:r>
                      <a:r>
                        <a:rPr lang="vi-VN" sz="1800" kern="1200" dirty="0">
                          <a:solidFill>
                            <a:schemeClr val="dk1"/>
                          </a:solidFill>
                          <a:effectLst/>
                          <a:latin typeface="+mj-lt"/>
                          <a:ea typeface="+mn-ea"/>
                          <a:cs typeface="+mn-cs"/>
                        </a:rPr>
                        <a:t>cho những học sinh có thành tích, cố gắng trong quá trình học tập, rèn luyện phẩm chất, năng lực hoặc có những việc làm tốt.</a:t>
                      </a:r>
                      <a:endParaRPr lang="en-MY" sz="1800" kern="1200" dirty="0">
                        <a:solidFill>
                          <a:schemeClr val="dk1"/>
                        </a:solidFill>
                        <a:effectLst/>
                        <a:latin typeface="+mj-lt"/>
                        <a:ea typeface="+mn-ea"/>
                        <a:cs typeface="+mn-cs"/>
                      </a:endParaRPr>
                    </a:p>
                  </a:txBody>
                  <a:tcPr marL="68580" marR="68580"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tint val="20000"/>
                      </a:srgbClr>
                    </a:solid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652621E9-F54C-A6F8-4BEE-DA1CEFA919DC}"/>
              </a:ext>
            </a:extLst>
          </p:cNvPr>
          <p:cNvSpPr>
            <a:spLocks noChangeArrowheads="1"/>
          </p:cNvSpPr>
          <p:nvPr/>
        </p:nvSpPr>
        <p:spPr bwMode="auto">
          <a:xfrm>
            <a:off x="2489299" y="1510437"/>
            <a:ext cx="6501354" cy="476870"/>
          </a:xfrm>
          <a:prstGeom prst="rect">
            <a:avLst/>
          </a:prstGeom>
          <a:solidFill>
            <a:schemeClr val="accent4">
              <a:lumMod val="20000"/>
              <a:lumOff val="80000"/>
            </a:schemeClr>
          </a:solidFill>
          <a:ln w="19050">
            <a:solidFill>
              <a:srgbClr val="FFFF00"/>
            </a:solidFill>
            <a:miter lim="800000"/>
            <a:headEnd/>
            <a:tailEnd/>
          </a:ln>
        </p:spPr>
        <p:txBody>
          <a:bodyPr anchor="b"/>
          <a:lstStyle/>
          <a:p>
            <a:pPr algn="ctr">
              <a:defRPr/>
            </a:pPr>
            <a:endParaRPr lang="en-US" sz="2000" b="1" dirty="0">
              <a:solidFill>
                <a:srgbClr val="FF0000"/>
              </a:solidFill>
              <a:latin typeface="Times New Roman" panose="02020603050405020304" pitchFamily="18" charset="0"/>
              <a:cs typeface="Times New Roman" panose="02020603050405020304" pitchFamily="18" charset="0"/>
            </a:endParaRPr>
          </a:p>
          <a:p>
            <a:pPr algn="ctr">
              <a:defRPr/>
            </a:pPr>
            <a:endParaRPr lang="en-US" sz="2000" b="1" dirty="0">
              <a:solidFill>
                <a:srgbClr val="FF0000"/>
              </a:solidFill>
              <a:latin typeface="Times New Roman" panose="02020603050405020304" pitchFamily="18" charset="0"/>
              <a:cs typeface="Times New Roman" panose="02020603050405020304" pitchFamily="18" charset="0"/>
            </a:endParaRPr>
          </a:p>
          <a:p>
            <a:pPr algn="ctr">
              <a:defRPr/>
            </a:pPr>
            <a:r>
              <a:rPr lang="en-US" b="1" dirty="0">
                <a:solidFill>
                  <a:srgbClr val="FF0000"/>
                </a:solidFill>
                <a:latin typeface="Times New Roman" panose="02020603050405020304" pitchFamily="18" charset="0"/>
                <a:cs typeface="Times New Roman" panose="02020603050405020304" pitchFamily="18" charset="0"/>
              </a:rPr>
              <a:t>KHEN TH</a:t>
            </a:r>
            <a:r>
              <a:rPr lang="vi-VN" b="1" dirty="0">
                <a:solidFill>
                  <a:srgbClr val="FF0000"/>
                </a:solidFill>
                <a:latin typeface="Times New Roman" panose="02020603050405020304" pitchFamily="18" charset="0"/>
                <a:cs typeface="Times New Roman" panose="02020603050405020304" pitchFamily="18" charset="0"/>
              </a:rPr>
              <a:t>Ư</a:t>
            </a:r>
            <a:r>
              <a:rPr lang="en-US" b="1" dirty="0">
                <a:solidFill>
                  <a:srgbClr val="FF0000"/>
                </a:solidFill>
                <a:latin typeface="Times New Roman" panose="02020603050405020304" pitchFamily="18" charset="0"/>
                <a:cs typeface="Times New Roman" panose="02020603050405020304" pitchFamily="18" charset="0"/>
              </a:rPr>
              <a:t>ỞNG THÚC ĐẨY SỰ TIẾN BỘ TỪNG CÁ NHÂN</a:t>
            </a:r>
            <a:r>
              <a:rPr lang="vi-VN"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15" name="Content Placeholder 2">
            <a:extLst>
              <a:ext uri="{FF2B5EF4-FFF2-40B4-BE49-F238E27FC236}">
                <a16:creationId xmlns:a16="http://schemas.microsoft.com/office/drawing/2014/main" id="{84570A5F-7D27-FC66-C2BD-E8709B825C4E}"/>
              </a:ext>
            </a:extLst>
          </p:cNvPr>
          <p:cNvSpPr txBox="1">
            <a:spLocks/>
          </p:cNvSpPr>
          <p:nvPr/>
        </p:nvSpPr>
        <p:spPr>
          <a:xfrm>
            <a:off x="78205" y="1906599"/>
            <a:ext cx="4287795" cy="1059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TM Swiss Condensed" panose="0200050000000000000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Swiss Condensed" panose="0200050000000000000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Swiss Condensed" panose="0200050000000000000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30000"/>
              </a:lnSpc>
              <a:spcBef>
                <a:spcPts val="300"/>
              </a:spcBef>
              <a:spcAft>
                <a:spcPts val="300"/>
              </a:spcAft>
              <a:buFontTx/>
              <a:buChar char="-"/>
            </a:pPr>
            <a:r>
              <a:rPr lang="en-US" sz="1600" b="1" dirty="0" err="1">
                <a:solidFill>
                  <a:srgbClr val="0E08F8"/>
                </a:solidFill>
                <a:latin typeface="Times New Roman" panose="02020603050405020304" pitchFamily="18" charset="0"/>
                <a:cs typeface="Times New Roman" panose="02020603050405020304" pitchFamily="18" charset="0"/>
              </a:rPr>
              <a:t>Thông</a:t>
            </a:r>
            <a:r>
              <a:rPr lang="en-US" sz="1600" b="1" dirty="0">
                <a:solidFill>
                  <a:srgbClr val="0E08F8"/>
                </a:solidFill>
                <a:latin typeface="Times New Roman" panose="02020603050405020304" pitchFamily="18" charset="0"/>
                <a:cs typeface="Times New Roman" panose="02020603050405020304" pitchFamily="18" charset="0"/>
              </a:rPr>
              <a:t> </a:t>
            </a:r>
            <a:r>
              <a:rPr lang="en-US" sz="1600" b="1" dirty="0" err="1">
                <a:solidFill>
                  <a:srgbClr val="0E08F8"/>
                </a:solidFill>
                <a:latin typeface="Times New Roman" panose="02020603050405020304" pitchFamily="18" charset="0"/>
                <a:cs typeface="Times New Roman" panose="02020603050405020304" pitchFamily="18" charset="0"/>
              </a:rPr>
              <a:t>tư</a:t>
            </a:r>
            <a:r>
              <a:rPr lang="en-US" sz="1600" b="1" dirty="0">
                <a:solidFill>
                  <a:srgbClr val="0E08F8"/>
                </a:solidFill>
                <a:latin typeface="Times New Roman" panose="02020603050405020304" pitchFamily="18" charset="0"/>
                <a:cs typeface="Times New Roman" panose="02020603050405020304" pitchFamily="18" charset="0"/>
              </a:rPr>
              <a:t> </a:t>
            </a:r>
            <a:r>
              <a:rPr lang="en-US" sz="1600" b="1" dirty="0" err="1">
                <a:solidFill>
                  <a:srgbClr val="0E08F8"/>
                </a:solidFill>
                <a:latin typeface="Times New Roman" panose="02020603050405020304" pitchFamily="18" charset="0"/>
                <a:cs typeface="Times New Roman" panose="02020603050405020304" pitchFamily="18" charset="0"/>
              </a:rPr>
              <a:t>số</a:t>
            </a:r>
            <a:r>
              <a:rPr lang="en-US" sz="1600" b="1" dirty="0">
                <a:solidFill>
                  <a:srgbClr val="0E08F8"/>
                </a:solidFill>
                <a:latin typeface="Times New Roman" panose="02020603050405020304" pitchFamily="18" charset="0"/>
                <a:cs typeface="Times New Roman" panose="02020603050405020304" pitchFamily="18" charset="0"/>
              </a:rPr>
              <a:t> 30/2014/TT-BGDĐT</a:t>
            </a:r>
          </a:p>
          <a:p>
            <a:pPr algn="just">
              <a:lnSpc>
                <a:spcPct val="130000"/>
              </a:lnSpc>
              <a:spcBef>
                <a:spcPts val="300"/>
              </a:spcBef>
              <a:spcAft>
                <a:spcPts val="300"/>
              </a:spcAft>
              <a:buFontTx/>
              <a:buChar char="-"/>
            </a:pPr>
            <a:r>
              <a:rPr lang="en-US" sz="1600" b="1" dirty="0" err="1">
                <a:solidFill>
                  <a:srgbClr val="0E08F8"/>
                </a:solidFill>
                <a:latin typeface="Times New Roman" panose="02020603050405020304" pitchFamily="18" charset="0"/>
                <a:cs typeface="Times New Roman" panose="02020603050405020304" pitchFamily="18" charset="0"/>
              </a:rPr>
              <a:t>Thông</a:t>
            </a:r>
            <a:r>
              <a:rPr lang="en-US" sz="1600" b="1" dirty="0">
                <a:solidFill>
                  <a:srgbClr val="0E08F8"/>
                </a:solidFill>
                <a:latin typeface="Times New Roman" panose="02020603050405020304" pitchFamily="18" charset="0"/>
                <a:cs typeface="Times New Roman" panose="02020603050405020304" pitchFamily="18" charset="0"/>
              </a:rPr>
              <a:t> </a:t>
            </a:r>
            <a:r>
              <a:rPr lang="en-US" sz="1600" b="1" dirty="0" err="1">
                <a:solidFill>
                  <a:srgbClr val="0E08F8"/>
                </a:solidFill>
                <a:latin typeface="Times New Roman" panose="02020603050405020304" pitchFamily="18" charset="0"/>
                <a:cs typeface="Times New Roman" panose="02020603050405020304" pitchFamily="18" charset="0"/>
              </a:rPr>
              <a:t>tư</a:t>
            </a:r>
            <a:r>
              <a:rPr lang="en-US" sz="1600" b="1" dirty="0">
                <a:solidFill>
                  <a:srgbClr val="0E08F8"/>
                </a:solidFill>
                <a:latin typeface="Times New Roman" panose="02020603050405020304" pitchFamily="18" charset="0"/>
                <a:cs typeface="Times New Roman" panose="02020603050405020304" pitchFamily="18" charset="0"/>
              </a:rPr>
              <a:t> </a:t>
            </a:r>
            <a:r>
              <a:rPr lang="en-US" sz="1600" b="1" dirty="0" err="1">
                <a:solidFill>
                  <a:srgbClr val="0E08F8"/>
                </a:solidFill>
                <a:latin typeface="Times New Roman" panose="02020603050405020304" pitchFamily="18" charset="0"/>
                <a:cs typeface="Times New Roman" panose="02020603050405020304" pitchFamily="18" charset="0"/>
              </a:rPr>
              <a:t>số</a:t>
            </a:r>
            <a:r>
              <a:rPr lang="en-US" sz="1600" b="1" dirty="0">
                <a:solidFill>
                  <a:srgbClr val="0E08F8"/>
                </a:solidFill>
                <a:latin typeface="Times New Roman" panose="02020603050405020304" pitchFamily="18" charset="0"/>
                <a:cs typeface="Times New Roman" panose="02020603050405020304" pitchFamily="18" charset="0"/>
              </a:rPr>
              <a:t> 22/2016/TT-BGDĐT</a:t>
            </a:r>
          </a:p>
        </p:txBody>
      </p:sp>
      <p:sp>
        <p:nvSpPr>
          <p:cNvPr id="16" name="Rectangle 15">
            <a:extLst>
              <a:ext uri="{FF2B5EF4-FFF2-40B4-BE49-F238E27FC236}">
                <a16:creationId xmlns:a16="http://schemas.microsoft.com/office/drawing/2014/main" id="{1825B6D3-89ED-CB49-0E6B-35C5155CDB20}"/>
              </a:ext>
            </a:extLst>
          </p:cNvPr>
          <p:cNvSpPr>
            <a:spLocks noChangeArrowheads="1"/>
          </p:cNvSpPr>
          <p:nvPr/>
        </p:nvSpPr>
        <p:spPr bwMode="auto">
          <a:xfrm>
            <a:off x="383206" y="318052"/>
            <a:ext cx="11481276" cy="59634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 hiện hiệu quả các phương pháp và hình thức đánh giá </a:t>
            </a:r>
          </a:p>
        </p:txBody>
      </p:sp>
    </p:spTree>
    <p:extLst>
      <p:ext uri="{BB962C8B-B14F-4D97-AF65-F5344CB8AC3E}">
        <p14:creationId xmlns:p14="http://schemas.microsoft.com/office/powerpoint/2010/main" val="4071927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54E15-8462-7404-04EB-FEE9B002AB8C}"/>
              </a:ext>
            </a:extLst>
          </p:cNvPr>
          <p:cNvSpPr>
            <a:spLocks noGrp="1"/>
          </p:cNvSpPr>
          <p:nvPr>
            <p:ph idx="1"/>
          </p:nvPr>
        </p:nvSpPr>
        <p:spPr>
          <a:xfrm>
            <a:off x="1055078" y="1198375"/>
            <a:ext cx="10604942" cy="5270579"/>
          </a:xfrm>
        </p:spPr>
        <p:txBody>
          <a:bodyPr>
            <a:normAutofit lnSpcReduction="10000"/>
          </a:bodyPr>
          <a:lstStyle/>
          <a:p>
            <a:pPr algn="just"/>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 cường việc</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giá thường xuyên </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 nói, nhận xét tập vở, sản phẩm của HS; thông tin trao đổi với cha mẹ HS bằng các hình thức phù hợp…), có biện pháp giúp đỡ, động viên HS trong quá trình học tập, rèn luyện và phát triển năng lực, phẩm chất nhằm hỗ trợ, điều chỉnh kịp thời thúc đẩy sự tiển bộ của HS. GV thực hiện lưu trữ minh chứng đánh giá thường xuyên với các hình thức phù hợp.</a:t>
            </a:r>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 biệt chú trọng việc xây dựng ma trận, thiết kế đề kiểm tra định kỳ </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 học theo quy định, theo hướng tiếp cận phát triển năng lực HS. Định kỳ sau mỗi đợt kiểm tra, </a:t>
            </a:r>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Phòng GDĐT tổ chức nhận xét  đề kiểm tra</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các trường nhằm phát huy những ưu điểm và rút kinh nghiệm, khắc phục những mặt còn tồn tại.</a:t>
            </a:r>
          </a:p>
          <a:p>
            <a:pPr algn="just"/>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Mạnh</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thay</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 triển năng lực HS</a:t>
            </a:r>
            <a:endParaRPr lang="vi-VN"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vi-VN" dirty="0">
              <a:latin typeface="Times New Roman" panose="02020603050405020304" pitchFamily="18" charset="0"/>
              <a:ea typeface="Calibri" panose="020F0502020204030204" pitchFamily="34" charset="0"/>
              <a:cs typeface="Times New Roman" panose="02020603050405020304" pitchFamily="18" charset="0"/>
            </a:endParaRPr>
          </a:p>
          <a:p>
            <a:endParaRPr lang="vi-VN" dirty="0">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
        <p:nvSpPr>
          <p:cNvPr id="5" name="TextBox 4">
            <a:extLst>
              <a:ext uri="{FF2B5EF4-FFF2-40B4-BE49-F238E27FC236}">
                <a16:creationId xmlns:a16="http://schemas.microsoft.com/office/drawing/2014/main" id="{88D4C63F-0525-336F-F950-22BF6C919CA6}"/>
              </a:ext>
            </a:extLst>
          </p:cNvPr>
          <p:cNvSpPr txBox="1"/>
          <p:nvPr/>
        </p:nvSpPr>
        <p:spPr>
          <a:xfrm>
            <a:off x="1055078" y="4276564"/>
            <a:ext cx="9329894" cy="369332"/>
          </a:xfrm>
          <a:prstGeom prst="rect">
            <a:avLst/>
          </a:prstGeom>
          <a:noFill/>
        </p:spPr>
        <p:txBody>
          <a:bodyPr wrap="square">
            <a:spAutoFit/>
          </a:bodyPr>
          <a:lstStyle/>
          <a:p>
            <a:pPr indent="450215" algn="just">
              <a:spcBef>
                <a:spcPts val="600"/>
              </a:spcBef>
              <a:spcAft>
                <a:spcPts val="600"/>
              </a:spcAft>
            </a:pP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8A04215-500F-E6C0-617F-C53C45CC82C4}"/>
              </a:ext>
            </a:extLst>
          </p:cNvPr>
          <p:cNvSpPr>
            <a:spLocks noChangeArrowheads="1"/>
          </p:cNvSpPr>
          <p:nvPr/>
        </p:nvSpPr>
        <p:spPr bwMode="auto">
          <a:xfrm>
            <a:off x="383206" y="318052"/>
            <a:ext cx="11481276" cy="59634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 hiện hiệu quả các phương pháp và hình thức đánh giá </a:t>
            </a:r>
          </a:p>
        </p:txBody>
      </p:sp>
    </p:spTree>
    <p:extLst>
      <p:ext uri="{BB962C8B-B14F-4D97-AF65-F5344CB8AC3E}">
        <p14:creationId xmlns:p14="http://schemas.microsoft.com/office/powerpoint/2010/main" val="1923953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314F860-1933-43A3-B78C-8EAB04B76043}"/>
              </a:ext>
            </a:extLst>
          </p:cNvPr>
          <p:cNvGraphicFramePr>
            <a:graphicFrameLocks noGrp="1"/>
          </p:cNvGraphicFramePr>
          <p:nvPr>
            <p:ph idx="1"/>
          </p:nvPr>
        </p:nvGraphicFramePr>
        <p:xfrm>
          <a:off x="416496" y="1101825"/>
          <a:ext cx="1187394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D7162803-DBA6-D4C5-2649-687DC78DEE3C}"/>
              </a:ext>
            </a:extLst>
          </p:cNvPr>
          <p:cNvSpPr>
            <a:spLocks noChangeArrowheads="1"/>
          </p:cNvSpPr>
          <p:nvPr/>
        </p:nvSpPr>
        <p:spPr bwMode="auto">
          <a:xfrm>
            <a:off x="383206" y="318052"/>
            <a:ext cx="11481276" cy="59634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 hiện hiệu quả các phương pháp và hình thức đánh giá </a:t>
            </a:r>
          </a:p>
        </p:txBody>
      </p:sp>
    </p:spTree>
    <p:extLst>
      <p:ext uri="{BB962C8B-B14F-4D97-AF65-F5344CB8AC3E}">
        <p14:creationId xmlns:p14="http://schemas.microsoft.com/office/powerpoint/2010/main" val="934363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783D2-3CFE-0A4D-D076-8CAF55FD9D0C}"/>
              </a:ext>
            </a:extLst>
          </p:cNvPr>
          <p:cNvSpPr>
            <a:spLocks noGrp="1"/>
          </p:cNvSpPr>
          <p:nvPr>
            <p:ph idx="1"/>
          </p:nvPr>
        </p:nvSpPr>
        <p:spPr>
          <a:xfrm>
            <a:off x="630426" y="755374"/>
            <a:ext cx="11234056" cy="5480721"/>
          </a:xfrm>
        </p:spPr>
        <p:txBody>
          <a:bodyPr>
            <a:normAutofit lnSpcReduction="10000"/>
          </a:bodyPr>
          <a:lstStyle/>
          <a:p>
            <a:pPr marL="0" indent="0" algn="just">
              <a:buNone/>
            </a:pPr>
            <a:endParaRPr lang="en-US" sz="2600" spc="-30" baseline="30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2600" dirty="0">
                <a:effectLst/>
                <a:latin typeface="Times New Roman" panose="02020603050405020304" pitchFamily="18" charset="0"/>
                <a:ea typeface="Calibri" panose="020F0502020204030204" pitchFamily="34" charset="0"/>
                <a:cs typeface="Times New Roman" panose="02020603050405020304" pitchFamily="18" charset="0"/>
              </a:rPr>
              <a:t>Thực hiện nghiêm túc bàn giao kết quả giáo dục cuối năm học, phù hợp với từng nhóm đối tượng, kiên quyết không để học sinh </a:t>
            </a:r>
            <a:r>
              <a:rPr lang="pt-BR" sz="2600" b="1" i="1" dirty="0">
                <a:effectLst/>
                <a:latin typeface="Times New Roman" panose="02020603050405020304" pitchFamily="18" charset="0"/>
                <a:ea typeface="Calibri" panose="020F0502020204030204" pitchFamily="34" charset="0"/>
                <a:cs typeface="Times New Roman" panose="02020603050405020304" pitchFamily="18" charset="0"/>
              </a:rPr>
              <a:t>“ngồi nhầm lớp”;</a:t>
            </a:r>
            <a:endParaRPr lang="vi-VN" sz="2600" b="1" i="1"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latin typeface="Times New Roman" panose="02020603050405020304" pitchFamily="18" charset="0"/>
                <a:ea typeface="Calibri" panose="020F0502020204030204" pitchFamily="34" charset="0"/>
                <a:cs typeface="Times New Roman" panose="02020603050405020304" pitchFamily="18" charset="0"/>
              </a:rPr>
              <a:t>T</a:t>
            </a: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hực hiện khen thưởng học sinh thực chất, đúng quy định, tránh khen tràn lan gây bức xúc cho cha mẹ học sinh và dư luận xã hội.</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GVCN xây dựng k</a:t>
            </a:r>
            <a:r>
              <a:rPr lang="nb-NO" sz="2600" dirty="0">
                <a:effectLst/>
                <a:latin typeface="Times New Roman" panose="02020603050405020304" pitchFamily="18" charset="0"/>
                <a:ea typeface="Times New Roman" panose="02020603050405020304" pitchFamily="18" charset="0"/>
                <a:cs typeface="Times New Roman" panose="02020603050405020304" pitchFamily="18" charset="0"/>
              </a:rPr>
              <a:t>ế hoạch giáo dục</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tổ chức các hoạt động củng cố để học sinh </a:t>
            </a:r>
            <a:r>
              <a:rPr lang="nb-NO" sz="2600" dirty="0">
                <a:effectLst/>
                <a:latin typeface="Times New Roman" panose="02020603050405020304" pitchFamily="18" charset="0"/>
                <a:ea typeface="Times New Roman" panose="02020603050405020304" pitchFamily="18" charset="0"/>
                <a:cs typeface="Times New Roman" panose="02020603050405020304" pitchFamily="18" charset="0"/>
              </a:rPr>
              <a:t>giúp học sinh hoàn thành nhiệm vụ học tập, yêu cầu cần đạt của chương trình; tạo điều kiện cho học sinh</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nhất là hoc sinh tiếp thu còn hạn chế, </a:t>
            </a:r>
            <a:r>
              <a:rPr lang="vi-VN" spc="-30" dirty="0">
                <a:latin typeface="Times New Roman" panose="02020603050405020304" pitchFamily="18" charset="0"/>
                <a:ea typeface="Calibri" panose="020F0502020204030204" pitchFamily="34" charset="0"/>
                <a:cs typeface="Times New Roman" panose="02020603050405020304" pitchFamily="18" charset="0"/>
              </a:rPr>
              <a:t>học sinh có hoàn cảnh khó khăn </a:t>
            </a:r>
            <a:r>
              <a:rPr lang="nb-NO" sz="2600" dirty="0">
                <a:effectLst/>
                <a:latin typeface="Times New Roman" panose="02020603050405020304" pitchFamily="18" charset="0"/>
                <a:ea typeface="Times New Roman" panose="02020603050405020304" pitchFamily="18" charset="0"/>
                <a:cs typeface="Times New Roman" panose="02020603050405020304" pitchFamily="18" charset="0"/>
              </a:rPr>
              <a:t>được học tập và tham gia các hoạt động giáo dục nhằm thực hiện mục tiêu giáo dục toàn diện ở tiểu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6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vi-VN" spc="-30" dirty="0">
                <a:latin typeface="Times New Roman" panose="02020603050405020304" pitchFamily="18" charset="0"/>
                <a:ea typeface="Calibri" panose="020F0502020204030204" pitchFamily="34" charset="0"/>
                <a:cs typeface="Times New Roman" panose="02020603050405020304" pitchFamily="18" charset="0"/>
              </a:rPr>
              <a:t>Thực hiện kế hoạch giáo dục cá nhân đối với học sinh khuyết tật hoà nhập. </a:t>
            </a:r>
          </a:p>
          <a:p>
            <a:pPr marL="0" indent="0">
              <a:buNone/>
            </a:pPr>
            <a:endParaRPr lang="vi-VN" sz="2600" spc="-3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vi-VN" sz="2600" b="1" i="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Không để học sinh nào bị bỏ lại trong các hoạt động giáo dục nhưng quán triệt không để học sinh ngồi nhầm lớp</a:t>
            </a:r>
            <a:r>
              <a:rPr lang="vi-VN" sz="2400" b="1" i="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
        <p:nvSpPr>
          <p:cNvPr id="4" name="Rectangle 3">
            <a:extLst>
              <a:ext uri="{FF2B5EF4-FFF2-40B4-BE49-F238E27FC236}">
                <a16:creationId xmlns:a16="http://schemas.microsoft.com/office/drawing/2014/main" id="{BB4DA1CC-4952-C846-E87B-2D6B91A7AFF2}"/>
              </a:ext>
            </a:extLst>
          </p:cNvPr>
          <p:cNvSpPr>
            <a:spLocks noChangeArrowheads="1"/>
          </p:cNvSpPr>
          <p:nvPr/>
        </p:nvSpPr>
        <p:spPr bwMode="auto">
          <a:xfrm>
            <a:off x="383206" y="318052"/>
            <a:ext cx="11481276" cy="59634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 hiện hiệu quả các phương pháp và hình thức đánh giá </a:t>
            </a:r>
          </a:p>
        </p:txBody>
      </p:sp>
    </p:spTree>
    <p:extLst>
      <p:ext uri="{BB962C8B-B14F-4D97-AF65-F5344CB8AC3E}">
        <p14:creationId xmlns:p14="http://schemas.microsoft.com/office/powerpoint/2010/main" val="327525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46E5C1-DAB5-8247-E4F2-2B6CBB48AF6F}"/>
              </a:ext>
            </a:extLst>
          </p:cNvPr>
          <p:cNvSpPr>
            <a:spLocks noGrp="1"/>
          </p:cNvSpPr>
          <p:nvPr>
            <p:ph type="subTitle" idx="1"/>
          </p:nvPr>
        </p:nvSpPr>
        <p:spPr>
          <a:xfrm>
            <a:off x="992938" y="1596693"/>
            <a:ext cx="10725968" cy="4136539"/>
          </a:xfrm>
        </p:spPr>
        <p:txBody>
          <a:bodyPr>
            <a:normAutofit/>
          </a:bodyPr>
          <a:lstStyle/>
          <a:p>
            <a:pPr marL="342900" indent="-342900" algn="just">
              <a:spcBef>
                <a:spcPts val="600"/>
              </a:spcBef>
              <a:spcAft>
                <a:spcPts val="600"/>
              </a:spcAft>
              <a:buFont typeface="Arial" panose="020B0604020202020204" pitchFamily="34" charset="0"/>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pc="-1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QĐ-BGDĐT </a:t>
            </a:r>
            <a:r>
              <a:rPr lang="en-US" spc="-1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pc="-1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/8/2024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GDĐT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khung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2024 - 2025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mầm</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non,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pc="-10" dirty="0" err="1">
                <a:effectLst/>
                <a:latin typeface="Times New Roman" panose="02020603050405020304" pitchFamily="18" charset="0"/>
                <a:ea typeface="Calibri" panose="020F0502020204030204" pitchFamily="34" charset="0"/>
                <a:cs typeface="Times New Roman" panose="02020603050405020304" pitchFamily="18" charset="0"/>
              </a:rPr>
              <a:t>xuyên</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pc="-1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spcBef>
                <a:spcPts val="600"/>
              </a:spcBef>
              <a:spcAft>
                <a:spcPts val="600"/>
              </a:spcAft>
              <a:buFont typeface="Arial" panose="020B0604020202020204" pitchFamily="34" charset="0"/>
              <a:buChar cha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s</a:t>
            </a:r>
            <a:r>
              <a:rPr lang="vi-VN" dirty="0">
                <a:effectLst/>
                <a:latin typeface="Times New Roman" panose="02020603050405020304" pitchFamily="18" charset="0"/>
                <a:ea typeface="Calibri" panose="020F0502020204030204" pitchFamily="34" charset="0"/>
                <a:cs typeface="Times New Roman" panose="02020603050405020304" pitchFamily="18" charset="0"/>
              </a:rPr>
              <a:t>ố </a:t>
            </a:r>
            <a:r>
              <a:rPr lang="vi-VN"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38</a:t>
            </a:r>
            <a:r>
              <a:rPr lang="en-US"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9</a:t>
            </a:r>
            <a:r>
              <a:rPr lang="vi-VN"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9/BGDĐT-GDTH </a:t>
            </a:r>
            <a:r>
              <a:rPr lang="en-US"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a:t>
            </a:r>
            <a:r>
              <a:rPr lang="vi-VN"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/7/202</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vi-VN"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dirty="0">
                <a:effectLst/>
                <a:latin typeface="Times New Roman" panose="02020603050405020304" pitchFamily="18" charset="0"/>
                <a:ea typeface="Calibri" panose="020F0502020204030204" pitchFamily="34" charset="0"/>
                <a:cs typeface="Times New Roman" panose="02020603050405020304" pitchFamily="18" charset="0"/>
              </a:rPr>
              <a:t> GDĐT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dirty="0">
                <a:effectLst/>
                <a:latin typeface="Times New Roman" panose="02020603050405020304" pitchFamily="18" charset="0"/>
                <a:ea typeface="Calibri" panose="020F0502020204030204" pitchFamily="34" charset="0"/>
                <a:cs typeface="Times New Roman" panose="02020603050405020304" pitchFamily="18" charset="0"/>
              </a:rPr>
              <a:t> H</a:t>
            </a:r>
            <a:r>
              <a:rPr lang="vi-VN" dirty="0">
                <a:effectLst/>
                <a:latin typeface="Times New Roman" panose="02020603050405020304" pitchFamily="18" charset="0"/>
                <a:ea typeface="Calibri" panose="020F0502020204030204" pitchFamily="34" charset="0"/>
                <a:cs typeface="Times New Roman" panose="02020603050405020304" pitchFamily="18" charset="0"/>
              </a:rPr>
              <a:t>ướng dẫn thực hiện nhiệm vụ giáo dục tiểu học năm học </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2024 - 2025 </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Quyết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định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số</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ngày</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Uỷ</a:t>
            </a:r>
            <a:r>
              <a:rPr lang="en-US" dirty="0">
                <a:latin typeface="Times New Roman" panose="02020603050405020304" pitchFamily="18" charset="0"/>
                <a:ea typeface="Calibri" panose="020F0502020204030204" pitchFamily="34" charset="0"/>
                <a:cs typeface="Times New Roman" panose="02020603050405020304" pitchFamily="18" charset="0"/>
              </a:rPr>
              <a:t> ban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dân</a:t>
            </a:r>
            <a:r>
              <a:rPr lang="en-US" dirty="0">
                <a:latin typeface="Times New Roman" panose="02020603050405020304" pitchFamily="18" charset="0"/>
                <a:ea typeface="Calibri" panose="020F0502020204030204" pitchFamily="34" charset="0"/>
                <a:cs typeface="Times New Roman" panose="02020603050405020304" pitchFamily="18" charset="0"/>
              </a:rPr>
              <a:t> Thành </a:t>
            </a:r>
            <a:r>
              <a:rPr lang="en-US" dirty="0" err="1">
                <a:latin typeface="Times New Roman" panose="02020603050405020304" pitchFamily="18" charset="0"/>
                <a:ea typeface="Calibri" panose="020F0502020204030204" pitchFamily="34" charset="0"/>
                <a:cs typeface="Times New Roman" panose="02020603050405020304" pitchFamily="18" charset="0"/>
              </a:rPr>
              <a:t>phố</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Hồ</a:t>
            </a:r>
            <a:r>
              <a:rPr lang="en-US" dirty="0">
                <a:latin typeface="Times New Roman" panose="02020603050405020304" pitchFamily="18" charset="0"/>
                <a:ea typeface="Calibri" panose="020F0502020204030204" pitchFamily="34" charset="0"/>
                <a:cs typeface="Times New Roman" panose="02020603050405020304" pitchFamily="18" charset="0"/>
              </a:rPr>
              <a:t> Chí Minh </a:t>
            </a:r>
            <a:r>
              <a:rPr lang="en-US" dirty="0" err="1">
                <a:latin typeface="Times New Roman" panose="02020603050405020304" pitchFamily="18" charset="0"/>
                <a:ea typeface="Calibri" panose="020F0502020204030204" pitchFamily="34" charset="0"/>
                <a:cs typeface="Times New Roman" panose="02020603050405020304" pitchFamily="18" charset="0"/>
              </a:rPr>
              <a:t>về</a:t>
            </a:r>
            <a:r>
              <a:rPr lang="en-US" dirty="0">
                <a:latin typeface="Times New Roman" panose="02020603050405020304" pitchFamily="18" charset="0"/>
                <a:ea typeface="Calibri" panose="020F0502020204030204" pitchFamily="34" charset="0"/>
                <a:cs typeface="Times New Roman" panose="02020603050405020304" pitchFamily="18" charset="0"/>
              </a:rPr>
              <a:t> ban </a:t>
            </a:r>
            <a:r>
              <a:rPr lang="en-US" dirty="0" err="1">
                <a:latin typeface="Times New Roman" panose="02020603050405020304" pitchFamily="18" charset="0"/>
                <a:ea typeface="Calibri" panose="020F0502020204030204" pitchFamily="34" charset="0"/>
                <a:cs typeface="Times New Roman" panose="02020603050405020304" pitchFamily="18" charset="0"/>
              </a:rPr>
              <a:t>hành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học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2024 - 2025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mầm</a:t>
            </a:r>
            <a:r>
              <a:rPr lang="en-US" dirty="0">
                <a:latin typeface="Times New Roman" panose="02020603050405020304" pitchFamily="18" charset="0"/>
                <a:ea typeface="Calibri" panose="020F0502020204030204" pitchFamily="34" charset="0"/>
                <a:cs typeface="Times New Roman" panose="02020603050405020304" pitchFamily="18" charset="0"/>
              </a:rPr>
              <a:t> non, </a:t>
            </a: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phổ</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thông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tại</a:t>
            </a:r>
            <a:r>
              <a:rPr lang="en-US" dirty="0">
                <a:latin typeface="Times New Roman" panose="02020603050405020304" pitchFamily="18" charset="0"/>
                <a:ea typeface="Calibri" panose="020F0502020204030204" pitchFamily="34" charset="0"/>
                <a:cs typeface="Times New Roman" panose="02020603050405020304" pitchFamily="18" charset="0"/>
              </a:rPr>
              <a:t> Thành </a:t>
            </a:r>
            <a:r>
              <a:rPr lang="en-US" dirty="0" err="1">
                <a:latin typeface="Times New Roman" panose="02020603050405020304" pitchFamily="18" charset="0"/>
                <a:ea typeface="Calibri" panose="020F0502020204030204" pitchFamily="34" charset="0"/>
                <a:cs typeface="Times New Roman" panose="02020603050405020304" pitchFamily="18" charset="0"/>
              </a:rPr>
              <a:t>phố</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Hồ</a:t>
            </a:r>
            <a:r>
              <a:rPr lang="en-US" dirty="0">
                <a:latin typeface="Times New Roman" panose="02020603050405020304" pitchFamily="18" charset="0"/>
                <a:ea typeface="Calibri" panose="020F0502020204030204" pitchFamily="34" charset="0"/>
                <a:cs typeface="Times New Roman" panose="02020603050405020304" pitchFamily="18" charset="0"/>
              </a:rPr>
              <a:t> Chí Minh;</a:t>
            </a:r>
          </a:p>
          <a:p>
            <a:pPr marL="342900" indent="-342900" algn="just">
              <a:spcBef>
                <a:spcPts val="600"/>
              </a:spcBef>
              <a:spcAft>
                <a:spcPts val="600"/>
              </a:spcAft>
              <a:buFont typeface="Arial" panose="020B0604020202020204" pitchFamily="34" charset="0"/>
              <a:buChar char="•"/>
            </a:pPr>
            <a:r>
              <a:rPr lang="en-US" spc="-10" dirty="0" err="1">
                <a:latin typeface="Times New Roman" panose="02020603050405020304" pitchFamily="18" charset="0"/>
                <a:ea typeface="Calibri" panose="020F0502020204030204" pitchFamily="34" charset="0"/>
                <a:cs typeface="Times New Roman" panose="02020603050405020304" pitchFamily="18" charset="0"/>
              </a:rPr>
              <a:t>Công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en-US" dirty="0">
                <a:effectLst/>
                <a:latin typeface="Times New Roman" panose="02020603050405020304" pitchFamily="18" charset="0"/>
                <a:ea typeface="Calibri" panose="020F0502020204030204" pitchFamily="34" charset="0"/>
                <a:cs typeface="Times New Roman" panose="02020603050405020304" pitchFamily="18" charset="0"/>
              </a:rPr>
              <a:t>GDĐT-GDTH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dirty="0">
                <a:effectLst/>
                <a:latin typeface="Times New Roman" panose="02020603050405020304" pitchFamily="18" charset="0"/>
                <a:ea typeface="Calibri" panose="020F0502020204030204" pitchFamily="34" charset="0"/>
                <a:cs typeface="Times New Roman" panose="02020603050405020304" pitchFamily="18" charset="0"/>
              </a:rPr>
              <a:t> 2024 </a:t>
            </a:r>
            <a:r>
              <a:rPr lang="vi-VN" dirty="0">
                <a:latin typeface="Times New Roman" panose="02020603050405020304" pitchFamily="18" charset="0"/>
                <a:ea typeface="Calibri" panose="020F0502020204030204" pitchFamily="34" charset="0"/>
                <a:cs typeface="Times New Roman" panose="02020603050405020304" pitchFamily="18" charset="0"/>
              </a:rPr>
              <a:t>của </a:t>
            </a:r>
            <a:r>
              <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Sở</a:t>
            </a:r>
            <a:r>
              <a:rPr lang="en-US"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GDĐT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dirty="0">
                <a:effectLst/>
                <a:latin typeface="Times New Roman" panose="02020603050405020304" pitchFamily="18" charset="0"/>
                <a:ea typeface="Calibri" panose="020F0502020204030204" pitchFamily="34" charset="0"/>
                <a:cs typeface="Times New Roman" panose="02020603050405020304" pitchFamily="18" charset="0"/>
              </a:rPr>
              <a:t> H</a:t>
            </a:r>
            <a:r>
              <a:rPr lang="vi-VN" dirty="0">
                <a:effectLst/>
                <a:latin typeface="Times New Roman" panose="02020603050405020304" pitchFamily="18" charset="0"/>
                <a:ea typeface="Calibri" panose="020F0502020204030204" pitchFamily="34" charset="0"/>
                <a:cs typeface="Times New Roman" panose="02020603050405020304" pitchFamily="18" charset="0"/>
              </a:rPr>
              <a:t>ướng dẫn thực hiện nhiệm vụ giáo dục tiểu học năm học </a:t>
            </a:r>
            <a:r>
              <a:rPr lang="en-US" spc="-10" dirty="0">
                <a:effectLst/>
                <a:latin typeface="Times New Roman" panose="02020603050405020304" pitchFamily="18" charset="0"/>
                <a:ea typeface="Calibri" panose="020F0502020204030204" pitchFamily="34" charset="0"/>
                <a:cs typeface="Times New Roman" panose="02020603050405020304" pitchFamily="18" charset="0"/>
              </a:rPr>
              <a:t>2024 - 2025 </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algn="just"/>
            <a:endParaRPr lang="vi-VN"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7E86C0A-7DD5-99F7-04CB-28E598D0DFA7}"/>
              </a:ext>
            </a:extLst>
          </p:cNvPr>
          <p:cNvSpPr>
            <a:spLocks noChangeArrowheads="1"/>
          </p:cNvSpPr>
          <p:nvPr/>
        </p:nvSpPr>
        <p:spPr bwMode="auto">
          <a:xfrm>
            <a:off x="528786" y="92999"/>
            <a:ext cx="11481276" cy="102335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hiện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đổi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mới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lí</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trị</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3026400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8F312-073E-7955-B813-65C06B2AFD3F}"/>
              </a:ext>
            </a:extLst>
          </p:cNvPr>
          <p:cNvSpPr>
            <a:spLocks noGrp="1"/>
          </p:cNvSpPr>
          <p:nvPr>
            <p:ph idx="1"/>
          </p:nvPr>
        </p:nvSpPr>
        <p:spPr>
          <a:xfrm>
            <a:off x="838200" y="996417"/>
            <a:ext cx="10515600" cy="5807627"/>
          </a:xfrm>
        </p:spPr>
        <p:txBody>
          <a:bodyPr>
            <a:normAutofit fontScale="47500" lnSpcReduction="20000"/>
          </a:bodyPr>
          <a:lstStyle/>
          <a:p>
            <a:pPr indent="270510" algn="just">
              <a:lnSpc>
                <a:spcPct val="115000"/>
              </a:lnSpc>
              <a:tabLst>
                <a:tab pos="593725" algn="l"/>
              </a:tabLst>
            </a:pP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3135 /KH-SGDĐT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tháng</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2023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Sở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Đào</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chức</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Thành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Hồ Chí Minh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2023 – 2024 </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vinh</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đính</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kèm</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3135 /KH-SGDĐT )</a:t>
            </a:r>
            <a:endParaRPr lang="vi-VN" sz="4400" b="1" i="1" dirty="0">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5000"/>
              </a:lnSpc>
              <a:tabLst>
                <a:tab pos="593725" algn="l"/>
              </a:tabLs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5000"/>
              </a:lnSpc>
              <a:tabLst>
                <a:tab pos="593725" algn="l"/>
              </a:tabLs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5000"/>
              </a:lnSpc>
              <a:tabLst>
                <a:tab pos="593725" algn="l"/>
              </a:tabLst>
            </a:pP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15000"/>
              </a:lnSpc>
              <a:buNone/>
              <a:tabLst>
                <a:tab pos="593725" algn="l"/>
              </a:tabLst>
            </a:pP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0" algn="just">
              <a:lnSpc>
                <a:spcPct val="115000"/>
              </a:lnSpc>
              <a:buNone/>
              <a:tabLst>
                <a:tab pos="593725" algn="l"/>
              </a:tabLst>
            </a:pP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fr-FR"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fr-FR"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vi-VN" dirty="0"/>
          </a:p>
        </p:txBody>
      </p:sp>
      <p:sp>
        <p:nvSpPr>
          <p:cNvPr id="8" name="Rectangle 7">
            <a:extLst>
              <a:ext uri="{FF2B5EF4-FFF2-40B4-BE49-F238E27FC236}">
                <a16:creationId xmlns:a16="http://schemas.microsoft.com/office/drawing/2014/main" id="{82506F0E-4863-30FF-B336-3FFA48E6AB96}"/>
              </a:ext>
            </a:extLst>
          </p:cNvPr>
          <p:cNvSpPr>
            <a:spLocks noChangeArrowheads="1"/>
          </p:cNvSpPr>
          <p:nvPr/>
        </p:nvSpPr>
        <p:spPr bwMode="auto">
          <a:xfrm>
            <a:off x="466505" y="312373"/>
            <a:ext cx="11481276" cy="476870"/>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endParaRPr lang="en-US" sz="2400" b="1" dirty="0">
              <a:solidFill>
                <a:srgbClr val="FF0000"/>
              </a:solidFill>
              <a:latin typeface="Times New Roman" panose="02020603050405020304" pitchFamily="18" charset="0"/>
              <a:cs typeface="Times New Roman" panose="02020603050405020304" pitchFamily="18" charset="0"/>
            </a:endParaRPr>
          </a:p>
          <a:p>
            <a:pPr algn="ctr">
              <a:defRPr/>
            </a:pPr>
            <a:endParaRPr lang="en-US" sz="2400" b="1" dirty="0">
              <a:solidFill>
                <a:srgbClr val="FF0000"/>
              </a:solidFill>
              <a:latin typeface="Times New Roman" panose="02020603050405020304" pitchFamily="18" charset="0"/>
              <a:cs typeface="Times New Roman" panose="02020603050405020304" pitchFamily="18" charset="0"/>
            </a:endParaRPr>
          </a:p>
          <a:p>
            <a:pPr algn="ctr">
              <a:defRPr/>
            </a:pPr>
            <a:r>
              <a:rPr lang="en-US" sz="2400" b="1" dirty="0">
                <a:solidFill>
                  <a:srgbClr val="FF0000"/>
                </a:solidFill>
                <a:latin typeface="Times New Roman" panose="02020603050405020304" pitchFamily="18" charset="0"/>
                <a:cs typeface="Times New Roman" panose="02020603050405020304" pitchFamily="18" charset="0"/>
              </a:rPr>
              <a:t>KHEN TH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ỞNG THÚC ĐẨY SỰ TIẾN BỘ TỪNG CÁ NHÂN</a:t>
            </a:r>
            <a:r>
              <a:rPr lang="vi-VN" sz="2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9537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8E7C9-9A2B-94D6-C09A-0A3416DA8E98}"/>
              </a:ext>
            </a:extLst>
          </p:cNvPr>
          <p:cNvSpPr>
            <a:spLocks noGrp="1"/>
          </p:cNvSpPr>
          <p:nvPr>
            <p:ph type="title"/>
          </p:nvPr>
        </p:nvSpPr>
        <p:spPr>
          <a:xfrm>
            <a:off x="1093908" y="315212"/>
            <a:ext cx="9718111" cy="525354"/>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defTabSz="457200"/>
            <a:r>
              <a:rPr lang="vi-VN" sz="2400" b="1" dirty="0">
                <a:solidFill>
                  <a:srgbClr val="FF0000"/>
                </a:solidFill>
                <a:latin typeface="Times New Roman" panose="02020603050405020304" pitchFamily="18" charset="0"/>
                <a:ea typeface="+mn-ea"/>
                <a:cs typeface="Times New Roman" panose="02020603050405020304" pitchFamily="18" charset="0"/>
              </a:rPr>
              <a:t>Hội thi, Ngày hội tiểu học cấp thành phố.</a:t>
            </a:r>
          </a:p>
        </p:txBody>
      </p:sp>
      <p:graphicFrame>
        <p:nvGraphicFramePr>
          <p:cNvPr id="5" name="Content Placeholder 2">
            <a:extLst>
              <a:ext uri="{FF2B5EF4-FFF2-40B4-BE49-F238E27FC236}">
                <a16:creationId xmlns:a16="http://schemas.microsoft.com/office/drawing/2014/main" id="{4FCAF653-C3CF-C07F-2258-A20349CED274}"/>
              </a:ext>
            </a:extLst>
          </p:cNvPr>
          <p:cNvGraphicFramePr>
            <a:graphicFrameLocks noGrp="1"/>
          </p:cNvGraphicFramePr>
          <p:nvPr>
            <p:ph idx="1"/>
            <p:extLst>
              <p:ext uri="{D42A27DB-BD31-4B8C-83A1-F6EECF244321}">
                <p14:modId xmlns:p14="http://schemas.microsoft.com/office/powerpoint/2010/main" val="444736532"/>
              </p:ext>
            </p:extLst>
          </p:nvPr>
        </p:nvGraphicFramePr>
        <p:xfrm>
          <a:off x="632085" y="798538"/>
          <a:ext cx="10927829" cy="574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349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F191-7712-2136-67B9-D1BAE52AAF68}"/>
              </a:ext>
            </a:extLst>
          </p:cNvPr>
          <p:cNvSpPr>
            <a:spLocks noGrp="1"/>
          </p:cNvSpPr>
          <p:nvPr>
            <p:ph type="title"/>
          </p:nvPr>
        </p:nvSpPr>
        <p:spPr>
          <a:xfrm>
            <a:off x="696212" y="198782"/>
            <a:ext cx="10515600" cy="628621"/>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Công tác quản lí và các hoạt động giáo dục</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8BD1F229-D6DA-A6C1-F544-9322A8D02893}"/>
              </a:ext>
            </a:extLst>
          </p:cNvPr>
          <p:cNvSpPr>
            <a:spLocks noGrp="1"/>
          </p:cNvSpPr>
          <p:nvPr>
            <p:ph idx="1"/>
          </p:nvPr>
        </p:nvSpPr>
        <p:spPr>
          <a:xfrm>
            <a:off x="616699" y="1027990"/>
            <a:ext cx="11208026" cy="5631228"/>
          </a:xfrm>
        </p:spPr>
        <p:txBody>
          <a:bodyPr>
            <a:normAutofit fontScale="62500" lnSpcReduction="20000"/>
          </a:bodyPr>
          <a:lstStyle/>
          <a:p>
            <a:pPr marL="285750" indent="-285750" algn="just">
              <a:spcBef>
                <a:spcPts val="600"/>
              </a:spcBef>
              <a:spcAft>
                <a:spcPts val="600"/>
              </a:spcAft>
              <a:buFontTx/>
              <a:buChar char="-"/>
            </a:pPr>
            <a:r>
              <a:rPr lang="vi-VN" sz="3800" dirty="0">
                <a:solidFill>
                  <a:srgbClr val="FF0000"/>
                </a:solidFill>
                <a:latin typeface="Times New Roman" panose="02020603050405020304" pitchFamily="18" charset="0"/>
              </a:rPr>
              <a:t>Luật số 10/2022/QH15 Thực hiện dân chủ ở cơ sở 2022 </a:t>
            </a:r>
            <a:r>
              <a:rPr lang="vi-VN" sz="3800" dirty="0">
                <a:latin typeface="Times New Roman" panose="02020603050405020304" pitchFamily="18" charset="0"/>
              </a:rPr>
              <a:t>có hiệu lực từ ngày 01/7/2023 (ban hành Quy chế thực hiện dân chủ ở cơ sở 2022)</a:t>
            </a:r>
          </a:p>
          <a:p>
            <a:pPr marL="285750" indent="-285750" algn="just">
              <a:spcBef>
                <a:spcPts val="600"/>
              </a:spcBef>
              <a:spcAft>
                <a:spcPts val="600"/>
              </a:spcAft>
              <a:buFontTx/>
              <a:buChar char="-"/>
            </a:pPr>
            <a:r>
              <a:rPr lang="vi-VN" sz="3800" dirty="0">
                <a:solidFill>
                  <a:srgbClr val="FF0000"/>
                </a:solidFill>
                <a:latin typeface="Times New Roman" panose="02020603050405020304" pitchFamily="18" charset="0"/>
              </a:rPr>
              <a:t>Công văn số 3672/SGDĐT-VP </a:t>
            </a:r>
            <a:r>
              <a:rPr lang="vi-VN" sz="3800" dirty="0">
                <a:latin typeface="Times New Roman" panose="02020603050405020304" pitchFamily="18" charset="0"/>
              </a:rPr>
              <a:t>ngày 12/7/2023 của Sở GDĐT Về triển khai thực hiện quy định bảo vệ dữ liệu cá nhân (</a:t>
            </a:r>
            <a:r>
              <a:rPr lang="vi-VN" sz="3800" dirty="0">
                <a:solidFill>
                  <a:srgbClr val="FF0000"/>
                </a:solidFill>
                <a:latin typeface="Times New Roman" panose="02020603050405020304" pitchFamily="18" charset="0"/>
              </a:rPr>
              <a:t>Nghị định số 13/2023/NĐ-CP </a:t>
            </a:r>
            <a:r>
              <a:rPr lang="vi-VN" sz="3800" dirty="0">
                <a:latin typeface="Times New Roman" panose="02020603050405020304" pitchFamily="18" charset="0"/>
              </a:rPr>
              <a:t>ngày 17/4/2023 của Chính phủ về Bảo vệ dữ liệu cá nhân)</a:t>
            </a:r>
          </a:p>
          <a:p>
            <a:pPr marL="285750" indent="-285750" algn="just">
              <a:spcBef>
                <a:spcPts val="600"/>
              </a:spcBef>
              <a:spcAft>
                <a:spcPts val="600"/>
              </a:spcAft>
              <a:buFontTx/>
              <a:buChar char="-"/>
            </a:pPr>
            <a:r>
              <a:rPr lang="vi-VN" sz="3800" dirty="0">
                <a:latin typeface="Times New Roman" panose="02020603050405020304" pitchFamily="18" charset="0"/>
              </a:rPr>
              <a:t>Xây dựng Thành phố học tập toàn cầu theo tiêu chí Unesco</a:t>
            </a:r>
          </a:p>
          <a:p>
            <a:pPr marL="285750" indent="-285750" algn="just">
              <a:spcBef>
                <a:spcPts val="600"/>
              </a:spcBef>
              <a:spcAft>
                <a:spcPts val="600"/>
              </a:spcAft>
              <a:buFontTx/>
              <a:buChar char="-"/>
            </a:pPr>
            <a:r>
              <a:rPr lang="vi-VN" sz="3800" dirty="0">
                <a:latin typeface="Times New Roman" panose="02020603050405020304" pitchFamily="18" charset="0"/>
              </a:rPr>
              <a:t>H</a:t>
            </a:r>
            <a:r>
              <a:rPr lang="nb-NO" sz="3800" dirty="0">
                <a:latin typeface="Times New Roman" panose="02020603050405020304" pitchFamily="18" charset="0"/>
              </a:rPr>
              <a:t>oạt động trang trí trường lớp đảm bảo khung cảnh sư phạm, tạo môi trường học tập thân thiện cho HS; chú trọng các góc phục vụ hoạt động học tập và sinh hoạt cho các em, rà soát bảo đảm an toàn trường học, an toàn vệ sinh thực </a:t>
            </a:r>
            <a:r>
              <a:rPr lang="vi-VN" sz="3800" dirty="0">
                <a:latin typeface="Times New Roman" panose="02020603050405020304" pitchFamily="18" charset="0"/>
              </a:rPr>
              <a:t>phẩm; phòng chống dịch bệnh, bệnh truyền nhiễm trong </a:t>
            </a:r>
            <a:r>
              <a:rPr lang="nb-NO" sz="3800" dirty="0">
                <a:latin typeface="Times New Roman" panose="02020603050405020304" pitchFamily="18" charset="0"/>
              </a:rPr>
              <a:t>trường</a:t>
            </a:r>
            <a:r>
              <a:rPr lang="vi-VN" sz="3800" dirty="0">
                <a:latin typeface="Times New Roman" panose="02020603050405020304" pitchFamily="18" charset="0"/>
              </a:rPr>
              <a:t> học</a:t>
            </a:r>
            <a:r>
              <a:rPr lang="nb-NO" sz="3800" dirty="0">
                <a:latin typeface="Times New Roman" panose="02020603050405020304" pitchFamily="18" charset="0"/>
              </a:rPr>
              <a:t>	</a:t>
            </a:r>
            <a:endParaRPr lang="vi-VN" sz="3800" dirty="0">
              <a:latin typeface="Times New Roman" panose="02020603050405020304" pitchFamily="18" charset="0"/>
            </a:endParaRPr>
          </a:p>
          <a:p>
            <a:pPr marL="285750" indent="-285750" algn="just">
              <a:spcBef>
                <a:spcPts val="600"/>
              </a:spcBef>
              <a:spcAft>
                <a:spcPts val="600"/>
              </a:spcAft>
              <a:buFontTx/>
              <a:buChar char="-"/>
            </a:pPr>
            <a:r>
              <a:rPr lang="vi-VN" sz="3800" dirty="0">
                <a:latin typeface="Times New Roman" panose="02020603050405020304" pitchFamily="18" charset="0"/>
              </a:rPr>
              <a:t>Đảm bảo </a:t>
            </a:r>
            <a:r>
              <a:rPr lang="vi-VN" sz="3800" dirty="0">
                <a:solidFill>
                  <a:srgbClr val="FF0000"/>
                </a:solidFill>
                <a:latin typeface="Times New Roman" panose="02020603050405020304" pitchFamily="18" charset="0"/>
              </a:rPr>
              <a:t>100% học sinh và giáo viên có đủ sách giáo khoa </a:t>
            </a:r>
            <a:r>
              <a:rPr lang="vi-VN" sz="3800" dirty="0">
                <a:latin typeface="Times New Roman" panose="02020603050405020304" pitchFamily="18" charset="0"/>
              </a:rPr>
              <a:t>để dạy và học trước khi bắt đầu năm học mới</a:t>
            </a:r>
          </a:p>
          <a:p>
            <a:pPr marL="285750" indent="-285750" algn="just">
              <a:spcBef>
                <a:spcPts val="600"/>
              </a:spcBef>
              <a:spcAft>
                <a:spcPts val="600"/>
              </a:spcAft>
              <a:buFontTx/>
              <a:buChar char="-"/>
            </a:pPr>
            <a:r>
              <a:rPr lang="vi-VN" sz="3800" dirty="0">
                <a:solidFill>
                  <a:srgbClr val="000000"/>
                </a:solidFill>
                <a:effectLst/>
                <a:latin typeface="Times New Roman" panose="02020603050405020304" pitchFamily="18" charset="0"/>
                <a:ea typeface="Calibri" panose="020F0502020204030204" pitchFamily="34" charset="0"/>
              </a:rPr>
              <a:t>Đảm bảo cho </a:t>
            </a:r>
            <a:r>
              <a:rPr lang="vi-VN" sz="3800" dirty="0">
                <a:solidFill>
                  <a:srgbClr val="FF0000"/>
                </a:solidFill>
                <a:effectLst/>
                <a:latin typeface="Times New Roman" panose="02020603050405020304" pitchFamily="18" charset="0"/>
                <a:ea typeface="Calibri" panose="020F0502020204030204" pitchFamily="34" charset="0"/>
              </a:rPr>
              <a:t>học sinh diện chính sách/mồ côi/khó khăn,.. được tham gia HĐTN</a:t>
            </a:r>
            <a:r>
              <a:rPr lang="vi-VN" sz="3800" dirty="0">
                <a:solidFill>
                  <a:srgbClr val="000000"/>
                </a:solidFill>
                <a:effectLst/>
                <a:latin typeface="Times New Roman" panose="02020603050405020304" pitchFamily="18" charset="0"/>
                <a:ea typeface="Calibri" panose="020F0502020204030204" pitchFamily="34" charset="0"/>
              </a:rPr>
              <a:t>, ngoại khoá</a:t>
            </a:r>
            <a:endParaRPr lang="vi-VN" sz="3800" dirty="0">
              <a:latin typeface="Times New Roman" panose="02020603050405020304" pitchFamily="18" charset="0"/>
            </a:endParaRPr>
          </a:p>
          <a:p>
            <a:pPr marL="285750" indent="-285750" algn="just">
              <a:spcBef>
                <a:spcPts val="600"/>
              </a:spcBef>
              <a:spcAft>
                <a:spcPts val="600"/>
              </a:spcAft>
              <a:buFontTx/>
              <a:buChar char="-"/>
            </a:pPr>
            <a:r>
              <a:rPr lang="nb-NO" sz="3800" dirty="0">
                <a:latin typeface="Times New Roman" panose="02020603050405020304" pitchFamily="18" charset="0"/>
              </a:rPr>
              <a:t>Đẩy mạnh công tác truyền thông</a:t>
            </a:r>
            <a:r>
              <a:rPr lang="vi-VN" sz="3800" dirty="0">
                <a:latin typeface="Times New Roman" panose="02020603050405020304" pitchFamily="18" charset="0"/>
              </a:rPr>
              <a:t> trong giáo dục</a:t>
            </a:r>
          </a:p>
          <a:p>
            <a:pPr marL="285750" indent="-285750" algn="just">
              <a:spcBef>
                <a:spcPts val="600"/>
              </a:spcBef>
              <a:spcAft>
                <a:spcPts val="600"/>
              </a:spcAft>
              <a:buFontTx/>
              <a:buChar char="-"/>
            </a:pPr>
            <a:r>
              <a:rPr lang="nb-NO" sz="3800" dirty="0">
                <a:latin typeface="Times New Roman" panose="02020603050405020304" pitchFamily="18" charset="0"/>
              </a:rPr>
              <a:t>Tăng cường huy động nguồn lực để nâng cao chất lượng giáo dục</a:t>
            </a:r>
            <a:endParaRPr lang="vi-VN" sz="3800" dirty="0">
              <a:latin typeface="Times New Roman" panose="02020603050405020304" pitchFamily="18" charset="0"/>
            </a:endParaRPr>
          </a:p>
          <a:p>
            <a:pPr marL="285750" indent="-285750" algn="just">
              <a:spcBef>
                <a:spcPts val="600"/>
              </a:spcBef>
              <a:spcAft>
                <a:spcPts val="600"/>
              </a:spcAft>
              <a:buFontTx/>
              <a:buChar char="-"/>
            </a:pPr>
            <a:endParaRPr lang="vi-VN" dirty="0">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1522666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9300-7E46-2DB3-5C18-2C8CC8CFC84E}"/>
              </a:ext>
            </a:extLst>
          </p:cNvPr>
          <p:cNvSpPr>
            <a:spLocks noGrp="1"/>
          </p:cNvSpPr>
          <p:nvPr>
            <p:ph type="title"/>
          </p:nvPr>
        </p:nvSpPr>
        <p:spPr>
          <a:xfrm>
            <a:off x="838200" y="134617"/>
            <a:ext cx="10515600" cy="1049071"/>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normAutofit/>
          </a:bodyPr>
          <a:lstStyle/>
          <a:p>
            <a:pPr algn="ct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Đảm bảo hiệu quả công tác kiểm định chất lượng giáo dục và xây dựng trường đạt chuẩn quốc gia</a:t>
            </a:r>
          </a:p>
        </p:txBody>
      </p:sp>
      <p:sp>
        <p:nvSpPr>
          <p:cNvPr id="3" name="Content Placeholder 2">
            <a:extLst>
              <a:ext uri="{FF2B5EF4-FFF2-40B4-BE49-F238E27FC236}">
                <a16:creationId xmlns:a16="http://schemas.microsoft.com/office/drawing/2014/main" id="{3A5C4189-A979-CAAE-5925-3D287A4FFF68}"/>
              </a:ext>
            </a:extLst>
          </p:cNvPr>
          <p:cNvSpPr>
            <a:spLocks noGrp="1"/>
          </p:cNvSpPr>
          <p:nvPr>
            <p:ph idx="1"/>
          </p:nvPr>
        </p:nvSpPr>
        <p:spPr>
          <a:xfrm>
            <a:off x="348343" y="1240555"/>
            <a:ext cx="11495314" cy="5169724"/>
          </a:xfrm>
        </p:spPr>
        <p:txBody>
          <a:bodyPr>
            <a:noAutofit/>
          </a:bodyPr>
          <a:lstStyle/>
          <a:p>
            <a:pPr algn="just"/>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21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17/2018/TT-BGDĐT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22/8/2018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GDĐT ban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Quy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gia</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tiểu</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21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18/2018/TT-BGDĐT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22/8/2018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GDĐT ban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Quy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gia</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cơ</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có</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vi-VN" sz="21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 tư số 13/2020/TT-BGDĐT </a:t>
            </a:r>
            <a:r>
              <a:rPr lang="vi-VN" sz="2100" spc="-30" dirty="0">
                <a:effectLst/>
                <a:latin typeface="Times New Roman" panose="02020603050405020304" pitchFamily="18" charset="0"/>
                <a:ea typeface="Times New Roman" panose="02020603050405020304" pitchFamily="18" charset="0"/>
                <a:cs typeface="Times New Roman" panose="02020603050405020304" pitchFamily="18" charset="0"/>
              </a:rPr>
              <a:t>ngày 26/5/2020 của Bộ trưởng Bộ GDĐT ban hành Quy định tiêu chuẩn cơ sở vật chất các trường mầm non, tiểu học, trung học cơ sở, trung học phổ thông và trường phổ thông có nhiều cấp học; </a:t>
            </a:r>
          </a:p>
          <a:p>
            <a:pPr algn="just"/>
            <a:r>
              <a:rPr lang="vi-VN" sz="21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văn số 5932/BGDĐT-QLCL </a:t>
            </a:r>
            <a:r>
              <a:rPr lang="vi-VN" sz="2100" spc="-30" dirty="0">
                <a:effectLst/>
                <a:latin typeface="Times New Roman" panose="02020603050405020304" pitchFamily="18" charset="0"/>
                <a:ea typeface="Times New Roman" panose="02020603050405020304" pitchFamily="18" charset="0"/>
                <a:cs typeface="Times New Roman" panose="02020603050405020304" pitchFamily="18" charset="0"/>
              </a:rPr>
              <a:t>ngày 28/12/2018 hướng dẫn tự đánh giá và đánh giá ngoài cơ sở giáo dục phổ thông.</a:t>
            </a:r>
          </a:p>
          <a:p>
            <a:pPr algn="just"/>
            <a:r>
              <a:rPr lang="vi-VN"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Đẩy mạnh công tác kiểm định chất lượng giáo dục (</a:t>
            </a:r>
            <a:r>
              <a:rPr lang="vi-VN"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en-US"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63</a:t>
            </a:r>
            <a:r>
              <a:rPr lang="vi-VN"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trường</a:t>
            </a:r>
            <a:r>
              <a:rPr lang="en-US"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(90,08%)</a:t>
            </a:r>
            <a:r>
              <a:rPr lang="vi-VN"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 kiểm định chất lượng giáo dục)</a:t>
            </a:r>
          </a:p>
          <a:p>
            <a:pPr algn="just"/>
            <a:r>
              <a:rPr lang="vi-VN"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 dựng trường chuẩn quốc gia; kiểm tra công nhận lại (</a:t>
            </a:r>
            <a:r>
              <a:rPr lang="en-US"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63</a:t>
            </a:r>
            <a:r>
              <a:rPr lang="vi-VN"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trường </a:t>
            </a:r>
            <a:r>
              <a:rPr lang="en-US"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(12,26%) </a:t>
            </a:r>
            <a:r>
              <a:rPr lang="vi-VN"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 chuẩn quốc gia)</a:t>
            </a:r>
          </a:p>
          <a:p>
            <a:pPr algn="just"/>
            <a:r>
              <a:rPr lang="vi-VN"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 tục mở rộng mô hình trường học chất lượng cao “Trường tiên tiến, hội nhập quốc tế”</a:t>
            </a:r>
            <a:r>
              <a:rPr lang="vi-VN" sz="21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làm nòng cốt cho việc nâng cao chất lượng dạy và học ở tiểu học (</a:t>
            </a:r>
            <a:r>
              <a:rPr lang="vi-VN" sz="21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1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r>
              <a:rPr lang="vi-VN" sz="21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endParaRPr lang="en-US" sz="2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29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9F01-6DBE-3243-026F-F2F85195E2F0}"/>
              </a:ext>
            </a:extLst>
          </p:cNvPr>
          <p:cNvSpPr>
            <a:spLocks noGrp="1"/>
          </p:cNvSpPr>
          <p:nvPr>
            <p:ph type="title"/>
          </p:nvPr>
        </p:nvSpPr>
        <p:spPr>
          <a:xfrm>
            <a:off x="798443" y="312373"/>
            <a:ext cx="10515600" cy="543428"/>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kế hoạch chuyển đổi số giáo dục tiểu học</a:t>
            </a:r>
          </a:p>
        </p:txBody>
      </p:sp>
      <p:sp>
        <p:nvSpPr>
          <p:cNvPr id="3" name="Content Placeholder 2">
            <a:extLst>
              <a:ext uri="{FF2B5EF4-FFF2-40B4-BE49-F238E27FC236}">
                <a16:creationId xmlns:a16="http://schemas.microsoft.com/office/drawing/2014/main" id="{C9A5699D-6FEC-7F55-5BA1-D937E0BDF01A}"/>
              </a:ext>
            </a:extLst>
          </p:cNvPr>
          <p:cNvSpPr>
            <a:spLocks noGrp="1"/>
          </p:cNvSpPr>
          <p:nvPr>
            <p:ph idx="1"/>
          </p:nvPr>
        </p:nvSpPr>
        <p:spPr>
          <a:xfrm>
            <a:off x="300067" y="1032733"/>
            <a:ext cx="11591865" cy="5512893"/>
          </a:xfrm>
        </p:spPr>
        <p:txBody>
          <a:bodyPr>
            <a:noAutofit/>
          </a:bodyPr>
          <a:lstStyle/>
          <a:p>
            <a:pPr algn="just"/>
            <a:r>
              <a:rPr lang="vi-VN" sz="2100" dirty="0">
                <a:latin typeface="Times New Roman" panose="02020603050405020304" pitchFamily="18" charset="0"/>
                <a:ea typeface="Times New Roman" panose="02020603050405020304" pitchFamily="18" charset="0"/>
                <a:cs typeface="Times New Roman" panose="02020603050405020304" pitchFamily="18" charset="0"/>
              </a:rPr>
              <a:t>Cập nhật hệ thống cơ sở dữ liệu Ngành/Bộ. Mã định danh HS; </a:t>
            </a:r>
            <a:r>
              <a:rPr lang="vi-VN" sz="2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VNID của 100% GV mức 2</a:t>
            </a:r>
          </a:p>
          <a:p>
            <a:pPr algn="just"/>
            <a:r>
              <a:rPr lang="vi-VN" sz="2100" dirty="0">
                <a:latin typeface="Times New Roman" panose="02020603050405020304" pitchFamily="18" charset="0"/>
                <a:ea typeface="Times New Roman" panose="02020603050405020304" pitchFamily="18" charset="0"/>
                <a:cs typeface="Times New Roman" panose="02020603050405020304" pitchFamily="18" charset="0"/>
              </a:rPr>
              <a:t>T</a:t>
            </a:r>
            <a:r>
              <a:rPr lang="pt-BR" sz="2100" dirty="0">
                <a:effectLst/>
                <a:latin typeface="Times New Roman" panose="02020603050405020304" pitchFamily="18" charset="0"/>
                <a:ea typeface="Times New Roman" panose="02020603050405020304" pitchFamily="18" charset="0"/>
                <a:cs typeface="Times New Roman" panose="02020603050405020304" pitchFamily="18" charset="0"/>
              </a:rPr>
              <a:t>hực hiện thí điểm một số nội dung chuyển đổi số </a:t>
            </a:r>
            <a:r>
              <a:rPr lang="pt-BR" sz="21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 bạ điện tử, Thư viện số, Quản lý hồ sơ chuyên môn trên môi trường số) </a:t>
            </a:r>
            <a:r>
              <a:rPr lang="pt-BR" sz="2100" dirty="0">
                <a:effectLst/>
                <a:latin typeface="Times New Roman" panose="02020603050405020304" pitchFamily="18" charset="0"/>
                <a:ea typeface="Times New Roman" panose="02020603050405020304" pitchFamily="18" charset="0"/>
                <a:cs typeface="Times New Roman" panose="02020603050405020304" pitchFamily="18" charset="0"/>
              </a:rPr>
              <a:t>theo kế hoạch của Bộ GDĐT.</a:t>
            </a:r>
            <a:endParaRPr lang="vi-VN"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100" dirty="0">
                <a:effectLst/>
                <a:latin typeface="Times New Roman" panose="02020603050405020304" pitchFamily="18" charset="0"/>
                <a:ea typeface="Times New Roman" panose="02020603050405020304" pitchFamily="18" charset="0"/>
                <a:cs typeface="Times New Roman" panose="02020603050405020304" pitchFamily="18" charset="0"/>
              </a:rPr>
              <a:t>Tích hợp giáo dục kĩ năng công dân số thông qua tổ chức dạy học các môn học, hoạt động giáo </a:t>
            </a:r>
            <a:r>
              <a:rPr lang="vi-VN" sz="2100" dirty="0">
                <a:effectLst/>
                <a:latin typeface="Times New Roman" panose="02020603050405020304" pitchFamily="18" charset="0"/>
                <a:ea typeface="Times New Roman" panose="02020603050405020304" pitchFamily="18" charset="0"/>
                <a:cs typeface="Times New Roman" panose="02020603050405020304" pitchFamily="18" charset="0"/>
              </a:rPr>
              <a:t>dục; thực hiện giáo dục Stem.</a:t>
            </a:r>
          </a:p>
          <a:p>
            <a:pPr algn="just"/>
            <a:r>
              <a:rPr lang="nb-NO"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 điểm hiệu quả mô hình </a:t>
            </a:r>
            <a:r>
              <a:rPr lang="nb-NO" sz="21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Lớp học số</a:t>
            </a:r>
            <a:r>
              <a:rPr lang="nb-NO" sz="2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 Tin học, </a:t>
            </a:r>
            <a:r>
              <a:rPr lang="vi-VN"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nb-NO"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iếng Anh lớp 3 thực hiện CT GDPT 2018 đối với 02 trường: </a:t>
            </a:r>
            <a:r>
              <a:rPr lang="nb-NO" sz="2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 rộng mô hình </a:t>
            </a:r>
            <a:r>
              <a:rPr lang="nb-NO" sz="21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 học số trong năm học 2024-2025: môn Tiếng Anh, Tin học, Mỹ thuật, Âm </a:t>
            </a:r>
            <a:r>
              <a:rPr lang="vi-VN" sz="21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nhạc</a:t>
            </a:r>
            <a:r>
              <a:rPr lang="en-US" sz="21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b-NO"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 Tiểu học Thạnh An (huyện Cần Giờ)</a:t>
            </a:r>
            <a:r>
              <a:rPr lang="vi-VN"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nb-NO"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 Tiểu học Trung Lập Thượng (huyện Củ Chi); Lào Cai; Điện Biên; Côn Đảo</a:t>
            </a:r>
            <a:endParaRPr lang="vi-VN" sz="21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100" dirty="0">
                <a:latin typeface="Times New Roman" panose="02020603050405020304" pitchFamily="18" charset="0"/>
                <a:cs typeface="Times New Roman" panose="02020603050405020304" pitchFamily="18" charset="0"/>
              </a:rPr>
              <a:t>Xây </a:t>
            </a:r>
            <a:r>
              <a:rPr lang="nb-NO" sz="2100" dirty="0">
                <a:latin typeface="Times New Roman" panose="02020603050405020304" pitchFamily="18" charset="0"/>
                <a:cs typeface="Times New Roman" panose="02020603050405020304" pitchFamily="18" charset="0"/>
              </a:rPr>
              <a:t>dựng kế hoạch từng bước nâng cao chất lượng </a:t>
            </a:r>
            <a:r>
              <a:rPr lang="nb-NO" sz="2100" dirty="0">
                <a:solidFill>
                  <a:srgbClr val="FF0000"/>
                </a:solidFill>
                <a:latin typeface="Times New Roman" panose="02020603050405020304" pitchFamily="18" charset="0"/>
                <a:cs typeface="Times New Roman" panose="02020603050405020304" pitchFamily="18" charset="0"/>
              </a:rPr>
              <a:t>Thư viện </a:t>
            </a:r>
            <a:r>
              <a:rPr lang="vi-VN" sz="2100" dirty="0">
                <a:solidFill>
                  <a:srgbClr val="FF0000"/>
                </a:solidFill>
                <a:latin typeface="Times New Roman" panose="02020603050405020304" pitchFamily="18" charset="0"/>
                <a:cs typeface="Times New Roman" panose="02020603050405020304" pitchFamily="18" charset="0"/>
              </a:rPr>
              <a:t>số, </a:t>
            </a:r>
            <a:r>
              <a:rPr lang="nb-NO" sz="2100" dirty="0">
                <a:latin typeface="Times New Roman" panose="02020603050405020304" pitchFamily="18" charset="0"/>
                <a:cs typeface="Times New Roman" panose="02020603050405020304" pitchFamily="18" charset="0"/>
              </a:rPr>
              <a:t>theo hướng chuyển đổi số, tích hợp với các tính năng trên Cổng thông tin, phần mềm quản lí của ngành; đảm bảo các điều kiện chia sẻ thông tin, học liệu; thuận lợi, tiện ích và hiệu quả cho việc tiếp cận từ đội ngũ thầy cô giáo, phụ huynh và học sinh nhằm thực hiện Đề án giáo dục thông minh của ngành.</a:t>
            </a:r>
            <a:r>
              <a:rPr lang="en-US" sz="2100" dirty="0">
                <a:latin typeface="Times New Roman" panose="02020603050405020304" pitchFamily="18" charset="0"/>
                <a:cs typeface="Times New Roman" panose="02020603050405020304" pitchFamily="18" charset="0"/>
              </a:rPr>
              <a:t> </a:t>
            </a:r>
          </a:p>
          <a:p>
            <a:pPr algn="just"/>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số</a:t>
            </a:r>
            <a:endParaRPr lang="en-US" sz="2100" dirty="0">
              <a:latin typeface="Times New Roman" panose="02020603050405020304" pitchFamily="18" charset="0"/>
              <a:cs typeface="Times New Roman" panose="02020603050405020304" pitchFamily="18" charset="0"/>
            </a:endParaRPr>
          </a:p>
          <a:p>
            <a:pPr algn="just"/>
            <a:r>
              <a:rPr lang="da-DK" sz="2100" dirty="0">
                <a:latin typeface="Times New Roman" panose="02020603050405020304" pitchFamily="18" charset="0"/>
                <a:cs typeface="Times New Roman" panose="02020603050405020304" pitchFamily="18" charset="0"/>
              </a:rPr>
              <a:t>Hệ thống thông tin địa lí giáo dục chặt chẽ cho hệ thống bản đồ số GIS và hệ thống tuyển sinh đầu cấp; cung cấp dữ liệu cấp tiểu học chính xác.</a:t>
            </a:r>
            <a:endParaRPr lang="vi-VN"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818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646D-0871-12AF-078C-5015CA6EFE68}"/>
              </a:ext>
            </a:extLst>
          </p:cNvPr>
          <p:cNvSpPr>
            <a:spLocks noGrp="1"/>
          </p:cNvSpPr>
          <p:nvPr>
            <p:ph type="title"/>
          </p:nvPr>
        </p:nvSpPr>
        <p:spPr>
          <a:xfrm>
            <a:off x="747328" y="272112"/>
            <a:ext cx="10515600" cy="566649"/>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Chuẩn</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bị</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các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điều</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kiện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bảo</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đảm</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hiện</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CT GDPT 2018 </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2EC7F041-8B70-E1A0-3CD7-F4394F6545FF}"/>
              </a:ext>
            </a:extLst>
          </p:cNvPr>
          <p:cNvSpPr>
            <a:spLocks noGrp="1"/>
          </p:cNvSpPr>
          <p:nvPr>
            <p:ph idx="1"/>
          </p:nvPr>
        </p:nvSpPr>
        <p:spPr>
          <a:xfrm>
            <a:off x="838200" y="1294927"/>
            <a:ext cx="10515600" cy="4882036"/>
          </a:xfrm>
        </p:spPr>
        <p:txBody>
          <a:bodyPr>
            <a:normAutofit fontScale="92500"/>
          </a:bodyPr>
          <a:lstStyle/>
          <a:p>
            <a:pPr indent="457200" algn="just">
              <a:spcBef>
                <a:spcPts val="600"/>
              </a:spcBef>
              <a:spcAft>
                <a:spcPts val="600"/>
              </a:spcAft>
            </a:pPr>
            <a:r>
              <a:rPr lang="vi-VN" sz="2400" spc="-20" dirty="0">
                <a:effectLst/>
                <a:latin typeface="Times New Roman" panose="02020603050405020304" pitchFamily="18" charset="0"/>
                <a:ea typeface="Calibri" panose="020F0502020204030204" pitchFamily="34" charset="0"/>
              </a:rPr>
              <a:t>Thực hiện tuyển dụng và linh hoạt các giải pháp bố trí, sử dụng giáo viên</a:t>
            </a:r>
          </a:p>
          <a:p>
            <a:pPr indent="457200" algn="just">
              <a:spcBef>
                <a:spcPts val="600"/>
              </a:spcBef>
              <a:spcAft>
                <a:spcPts val="600"/>
              </a:spcAft>
            </a:pP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Nâng cao năng lực đội ngũ giáo viên và cán bộ quản lí giáo dục</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600"/>
              </a:spcBef>
              <a:spcAft>
                <a:spcPts val="600"/>
              </a:spcAft>
            </a:pPr>
            <a:r>
              <a:rPr lang="nb-NO" sz="2400" dirty="0">
                <a:effectLst/>
                <a:latin typeface="Times New Roman" panose="02020603050405020304" pitchFamily="18" charset="0"/>
                <a:ea typeface="Times New Roman" panose="02020603050405020304" pitchFamily="18" charset="0"/>
              </a:rPr>
              <a:t>Đảm bảo các điều kiện về cơ sở vật chất, thiết bị dạy </a:t>
            </a:r>
            <a:r>
              <a:rPr lang="vi-VN" sz="2400" dirty="0">
                <a:effectLst/>
                <a:latin typeface="Times New Roman" panose="02020603050405020304" pitchFamily="18" charset="0"/>
                <a:ea typeface="Times New Roman" panose="02020603050405020304" pitchFamily="18" charset="0"/>
              </a:rPr>
              <a:t>học</a:t>
            </a:r>
            <a:r>
              <a:rPr lang="vi-VN" sz="2400" b="1" i="1" dirty="0">
                <a:effectLst/>
                <a:latin typeface="Times New Roman" panose="02020603050405020304" pitchFamily="18" charset="0"/>
                <a:ea typeface="Times New Roman" panose="02020603050405020304" pitchFamily="18" charset="0"/>
              </a:rPr>
              <a:t>, </a:t>
            </a:r>
            <a:r>
              <a:rPr lang="nb-NO" sz="2400" dirty="0">
                <a:effectLst/>
                <a:latin typeface="Times New Roman" panose="02020603050405020304" pitchFamily="18" charset="0"/>
                <a:ea typeface="Times New Roman" panose="02020603050405020304" pitchFamily="18" charset="0"/>
              </a:rPr>
              <a:t>sử dụng hiệu quả cơ sở vật chất, thiết bị trong tổ chức các hoạt động giáo dục, kiên quyết không để tình trạng </a:t>
            </a:r>
            <a:r>
              <a:rPr lang="nb-NO" sz="2400" i="1" dirty="0">
                <a:effectLst/>
                <a:latin typeface="Times New Roman" panose="02020603050405020304" pitchFamily="18" charset="0"/>
                <a:ea typeface="Times New Roman" panose="02020603050405020304" pitchFamily="18" charset="0"/>
              </a:rPr>
              <a:t>“thiết bị đến trường mà không ra </a:t>
            </a:r>
            <a:r>
              <a:rPr lang="vi-VN" sz="2400" i="1" dirty="0">
                <a:effectLst/>
                <a:latin typeface="Times New Roman" panose="02020603050405020304" pitchFamily="18" charset="0"/>
                <a:ea typeface="Times New Roman" panose="02020603050405020304" pitchFamily="18" charset="0"/>
              </a:rPr>
              <a:t>lớp;</a:t>
            </a:r>
            <a:endParaRPr lang="vi-VN" sz="2400" b="1" i="1" spc="-2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600"/>
              </a:spcBef>
              <a:spcAft>
                <a:spcPts val="6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Đảm bảo các trường có đầy đủ thiết bị dạy học tối thiểu theo </a:t>
            </a:r>
            <a:r>
              <a:rPr lang="sq-AL" sz="2400" dirty="0">
                <a:latin typeface="Times New Roman" panose="02020603050405020304" pitchFamily="18" charset="0"/>
                <a:ea typeface=".VnTime"/>
                <a:cs typeface="Times New Roman" panose="02020603050405020304" pitchFamily="18" charset="0"/>
              </a:rPr>
              <a:t>Thông tư 37/2021/TT-BGDĐT về danh mục thiết bị dạy học tối thiểu</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theo lộ trình thực hiện </a:t>
            </a:r>
            <a:r>
              <a:rPr lang="pt-BR" sz="2400" spc="-10" dirty="0">
                <a:latin typeface="Times New Roman" panose="02020603050405020304" pitchFamily="18" charset="0"/>
                <a:ea typeface="Times New Roman" panose="02020603050405020304" pitchFamily="18" charset="0"/>
                <a:cs typeface="Times New Roman" panose="02020603050405020304" pitchFamily="18" charset="0"/>
              </a:rPr>
              <a:t>CT GDPT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2018; </a:t>
            </a:r>
          </a:p>
          <a:p>
            <a:pPr indent="457200" algn="just">
              <a:spcBef>
                <a:spcPts val="600"/>
              </a:spcBef>
              <a:spcAft>
                <a:spcPts val="600"/>
              </a:spcAft>
            </a:pPr>
            <a:r>
              <a:rPr lang="vi-VN" sz="2400" dirty="0">
                <a:effectLst/>
                <a:latin typeface="Times New Roman" panose="02020603050405020304" pitchFamily="18" charset="0"/>
                <a:ea typeface="Courier New" panose="02070309020205020404" pitchFamily="49" charset="0"/>
                <a:cs typeface="Times New Roman" panose="02020603050405020304" pitchFamily="18" charset="0"/>
              </a:rPr>
              <a:t>Tổ chức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rà soát, điều chỉnh, sắp xếp để sử dụng hiệu quả cơ sở vật chất hiện có; đẩy mạnh thực hiện các chính sách khuyến khích xã hội hóa đối với các hoạt động đảm bảo về cơ sở vật chất, phòng học, phòng chức năng, máy móc, thiết bị phục vụ dạy và học.</a:t>
            </a:r>
          </a:p>
          <a:p>
            <a:pPr indent="450215" algn="just">
              <a:spcBef>
                <a:spcPts val="600"/>
              </a:spcBef>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Đảm bảo 100% học sinh và giáo viên có đủ sách giáo khoa để dạy và học trước khi bắt đầu năm học mới</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1800" dirty="0">
              <a:effectLst/>
              <a:latin typeface="VNI-Times"/>
              <a:ea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1435011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04D8-4D92-02C2-25C7-E5C07C53AD2D}"/>
              </a:ext>
            </a:extLst>
          </p:cNvPr>
          <p:cNvSpPr>
            <a:spLocks noGrp="1"/>
          </p:cNvSpPr>
          <p:nvPr>
            <p:ph type="title"/>
          </p:nvPr>
        </p:nvSpPr>
        <p:spPr>
          <a:xfrm>
            <a:off x="758687" y="108057"/>
            <a:ext cx="10515600" cy="1009651"/>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Báo</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cáo</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tự</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kiểm</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tra</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điều</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kiện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triển</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khai</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hiện</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b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b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CT GDPT 2018 </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994805B9-8FCB-927E-E5BA-294675E7F2D7}"/>
              </a:ext>
            </a:extLst>
          </p:cNvPr>
          <p:cNvSpPr>
            <a:spLocks noGrp="1"/>
          </p:cNvSpPr>
          <p:nvPr>
            <p:ph idx="1"/>
          </p:nvPr>
        </p:nvSpPr>
        <p:spPr>
          <a:xfrm>
            <a:off x="690533" y="1320149"/>
            <a:ext cx="10515600" cy="5228317"/>
          </a:xfrm>
        </p:spPr>
        <p:txBody>
          <a:bodyPr>
            <a:normAutofit lnSpcReduction="10000"/>
          </a:bodyPr>
          <a:lstStyle/>
          <a:p>
            <a:pPr indent="457200" algn="just">
              <a:spcBef>
                <a:spcPts val="600"/>
              </a:spcBef>
              <a:spcAft>
                <a:spcPts val="600"/>
              </a:spcAft>
            </a:pPr>
            <a:r>
              <a:rPr lang="en-US" sz="2200" b="1"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soát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cáo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các </a:t>
            </a:r>
            <a:r>
              <a:rPr lang="da-DK" sz="2200" spc="-20" dirty="0">
                <a:effectLst/>
                <a:latin typeface="Times New Roman" panose="02020603050405020304" pitchFamily="18" charset="0"/>
                <a:ea typeface="Times New Roman" panose="02020603050405020304" pitchFamily="18" charset="0"/>
                <a:cs typeface="Times New Roman" panose="02020603050405020304" pitchFamily="18" charset="0"/>
              </a:rPr>
              <a:t>điều kiện triển khai thực hiện CTGDPT 2018 theo </a:t>
            </a:r>
            <a:r>
              <a:rPr lang="da-DK" sz="2200" spc="-20" dirty="0">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rPr>
              <a:t>Kế hoạch s</a:t>
            </a:r>
            <a:r>
              <a:rPr lang="vi-VN" sz="2200" dirty="0">
                <a:solidFill>
                  <a:srgbClr val="3333FF"/>
                </a:solidFill>
                <a:latin typeface="Times New Roman" panose="02020603050405020304" pitchFamily="18" charset="0"/>
                <a:cs typeface="Times New Roman" panose="02020603050405020304" pitchFamily="18" charset="0"/>
              </a:rPr>
              <a:t>ố</a:t>
            </a:r>
            <a:r>
              <a:rPr lang="en-US" sz="2200" dirty="0">
                <a:solidFill>
                  <a:srgbClr val="3333FF"/>
                </a:solidFill>
                <a:latin typeface="Times New Roman" panose="02020603050405020304" pitchFamily="18" charset="0"/>
                <a:cs typeface="Times New Roman" panose="02020603050405020304" pitchFamily="18" charset="0"/>
              </a:rPr>
              <a:t> 4585</a:t>
            </a:r>
            <a:r>
              <a:rPr lang="vi-VN" sz="2200" dirty="0">
                <a:solidFill>
                  <a:srgbClr val="3333FF"/>
                </a:solidFill>
                <a:latin typeface="Times New Roman" panose="02020603050405020304" pitchFamily="18" charset="0"/>
                <a:cs typeface="Times New Roman" panose="02020603050405020304" pitchFamily="18" charset="0"/>
              </a:rPr>
              <a:t>/SGDĐT-GDTH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26/7/2024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Hướng dẫn tự kiểm tra điều kiện thực hiện Chương trình giáo dục phổ thông 2018 đối với cấp tiểu học năm học 2024 – 2025</a:t>
            </a:r>
            <a:r>
              <a:rPr lang="en-US" sz="2200" dirty="0">
                <a:latin typeface="Times New Roman" panose="02020603050405020304" pitchFamily="18" charset="0"/>
                <a:cs typeface="Times New Roman" panose="02020603050405020304" pitchFamily="18" charset="0"/>
              </a:rPr>
              <a:t>.</a:t>
            </a:r>
            <a:endParaRPr lang="da-DK" sz="2200" spc="-2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600"/>
              </a:spcBef>
              <a:spcAft>
                <a:spcPts val="600"/>
              </a:spcAf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GDĐT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quận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kiện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CTGDPT 2018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 các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01/8/2024 </a:t>
            </a:r>
            <a:r>
              <a:rPr lang="en-US" sz="2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30/8/2024</a:t>
            </a:r>
          </a:p>
          <a:p>
            <a:pPr indent="457200" algn="just">
              <a:spcBef>
                <a:spcPts val="600"/>
              </a:spcBef>
              <a:spcAft>
                <a:spcPts val="600"/>
              </a:spcAft>
            </a:pPr>
            <a:r>
              <a:rPr lang="en-US" sz="2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GDĐT phối </a:t>
            </a:r>
            <a:r>
              <a:rPr lang="en-US" sz="2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285750" algn="just">
              <a:spcBef>
                <a:spcPts val="600"/>
              </a:spcBef>
              <a:spcAft>
                <a:spcPts val="600"/>
              </a:spcAft>
              <a:buFontTx/>
              <a:buChar char="-"/>
            </a:pPr>
            <a:r>
              <a:rPr lang="en-US" sz="2200" dirty="0">
                <a:latin typeface="Times New Roman" panose="02020603050405020304" pitchFamily="18" charset="0"/>
                <a:cs typeface="Times New Roman" panose="02020603050405020304" pitchFamily="18" charset="0"/>
              </a:rPr>
              <a:t>Kiểm </a:t>
            </a:r>
            <a:r>
              <a:rPr lang="en-US" sz="2200" dirty="0" err="1">
                <a:latin typeface="Times New Roman" panose="02020603050405020304" pitchFamily="18" charset="0"/>
                <a:cs typeface="Times New Roman" panose="02020603050405020304" pitchFamily="18" charset="0"/>
              </a:rPr>
              <a:t>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SGK </a:t>
            </a:r>
            <a:r>
              <a:rPr lang="en-US" sz="2200" dirty="0" err="1">
                <a:latin typeface="Times New Roman" panose="02020603050405020304" pitchFamily="18" charset="0"/>
                <a:cs typeface="Times New Roman" panose="02020603050405020304" pitchFamily="18" charset="0"/>
              </a:rPr>
              <a:t>lớp</a:t>
            </a:r>
            <a:r>
              <a:rPr lang="en-US" sz="2200" dirty="0">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a:t>
            </a:r>
          </a:p>
          <a:p>
            <a:pPr marL="514350" indent="-285750" algn="just">
              <a:spcBef>
                <a:spcPts val="600"/>
              </a:spcBef>
              <a:spcAft>
                <a:spcPts val="600"/>
              </a:spcAft>
              <a:buFontTx/>
              <a:buChar char="-"/>
            </a:pPr>
            <a:r>
              <a:rPr lang="en-US" sz="2200" dirty="0">
                <a:latin typeface="Times New Roman" panose="02020603050405020304" pitchFamily="18" charset="0"/>
                <a:cs typeface="Times New Roman" panose="02020603050405020304" pitchFamily="18" charset="0"/>
              </a:rPr>
              <a:t>Kiểm </a:t>
            </a:r>
            <a:r>
              <a:rPr lang="en-US" sz="2200" dirty="0" err="1">
                <a:latin typeface="Times New Roman" panose="02020603050405020304" pitchFamily="18" charset="0"/>
                <a:cs typeface="Times New Roman" panose="02020603050405020304" pitchFamily="18" charset="0"/>
              </a:rPr>
              <a:t>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chọn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spc="-2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2200" spc="-2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200" spc="-2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21/2014/TT-BGDĐT</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07/07/2014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GDĐT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quy</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lí</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khảo</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các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cơ</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non,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200" spc="-20" dirty="0">
                <a:latin typeface="Times New Roman" panose="02020603050405020304" pitchFamily="18" charset="0"/>
                <a:ea typeface="Calibri" panose="020F0502020204030204" pitchFamily="34" charset="0"/>
                <a:cs typeface="Times New Roman" panose="02020603050405020304" pitchFamily="18" charset="0"/>
              </a:rPr>
              <a:t> </a:t>
            </a:r>
            <a:r>
              <a:rPr lang="en-US" sz="2200" spc="-20" dirty="0" err="1">
                <a:latin typeface="Times New Roman" panose="02020603050405020304" pitchFamily="18" charset="0"/>
                <a:ea typeface="Calibri" panose="020F0502020204030204" pitchFamily="34" charset="0"/>
                <a:cs typeface="Times New Roman" panose="02020603050405020304" pitchFamily="18" charset="0"/>
              </a:rPr>
              <a:t>xuyên</a:t>
            </a:r>
            <a:r>
              <a:rPr lang="en-US" sz="2200" spc="-20" dirty="0">
                <a:latin typeface="Times New Roman" panose="02020603050405020304" pitchFamily="18" charset="0"/>
                <a:ea typeface="Calibri" panose="020F0502020204030204" pitchFamily="34" charset="0"/>
                <a:cs typeface="Times New Roman" panose="02020603050405020304" pitchFamily="18" charset="0"/>
              </a:rPr>
              <a:t>.</a:t>
            </a:r>
          </a:p>
          <a:p>
            <a:pPr indent="0" algn="just">
              <a:spcBef>
                <a:spcPts val="600"/>
              </a:spcBef>
              <a:spcAft>
                <a:spcPts val="600"/>
              </a:spcAft>
              <a:buNone/>
            </a:pPr>
            <a:r>
              <a:rPr lang="en-US" sz="2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ửi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ea typeface="Times New Roman" panose="02020603050405020304" pitchFamily="18" charset="0"/>
                <a:cs typeface="Times New Roman" panose="02020603050405020304" pitchFamily="18" charset="0"/>
              </a:rPr>
              <a:t>Sở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GDĐT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05/9/2024</a:t>
            </a:r>
            <a:endPar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indent="-285750" algn="just">
              <a:spcBef>
                <a:spcPts val="600"/>
              </a:spcBef>
              <a:spcAft>
                <a:spcPts val="600"/>
              </a:spcAft>
              <a:buFontTx/>
              <a:buChar char="-"/>
            </a:pP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285750" algn="just">
              <a:spcBef>
                <a:spcPts val="600"/>
              </a:spcBef>
              <a:spcAft>
                <a:spcPts val="600"/>
              </a:spcAft>
              <a:buFontTx/>
              <a:buChar char="-"/>
            </a:pPr>
            <a:endParaRPr lang="en-US" sz="1800" dirty="0">
              <a:latin typeface="Times New Roman" panose="02020603050405020304" pitchFamily="18" charset="0"/>
              <a:cs typeface="Times New Roman" panose="02020603050405020304" pitchFamily="18" charset="0"/>
            </a:endParaRPr>
          </a:p>
          <a:p>
            <a:pPr marL="685800" indent="-457200" algn="just">
              <a:spcBef>
                <a:spcPts val="600"/>
              </a:spcBef>
              <a:spcAft>
                <a:spcPts val="600"/>
              </a:spcAft>
              <a:buFontTx/>
              <a:buChar char="-"/>
            </a:pP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4487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69370-0477-F4A1-E753-B8FFC375DEB2}"/>
              </a:ext>
            </a:extLst>
          </p:cNvPr>
          <p:cNvSpPr>
            <a:spLocks noGrp="1"/>
          </p:cNvSpPr>
          <p:nvPr>
            <p:ph idx="1"/>
          </p:nvPr>
        </p:nvSpPr>
        <p:spPr>
          <a:xfrm>
            <a:off x="735969" y="971195"/>
            <a:ext cx="11134192" cy="5764696"/>
          </a:xfrm>
        </p:spPr>
        <p:txBody>
          <a:bodyPr>
            <a:normAutofit fontScale="85000" lnSpcReduction="10000"/>
          </a:bodyPr>
          <a:lstStyle/>
          <a:p>
            <a:pPr marL="0" indent="0">
              <a:lnSpc>
                <a:spcPct val="120000"/>
              </a:lnSpc>
              <a:spcAft>
                <a:spcPts val="600"/>
              </a:spcAft>
              <a:buNone/>
            </a:pPr>
            <a:r>
              <a:rPr lang="en-US" sz="1800"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Các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Thành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Hồ Chí Minh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2030</a:t>
            </a:r>
            <a:endParaRPr lang="vi-VN" b="1" dirty="0">
              <a:solidFill>
                <a:srgbClr val="3333FF"/>
              </a:solidFill>
            </a:endParaRP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Đ</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ạt chuẩn phổ cập giáo dục tiểu học mức độ 3 là 100%;</a:t>
            </a: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Tỉ</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lệ đi học đúng độ tuổi ở tiểu học đạt 99,5%;</a:t>
            </a: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Tỉ</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lệ chuyển cấp từ tiểu học lên trung học cơ sở là 99,5%;</a:t>
            </a: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Tỉ</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lệ hoàn thành cấp tiểu học đạt 99%;</a:t>
            </a: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Tỉ</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lệ trường tiểu học đạt chuẩn quốc gia là 30%;</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 học sinh tiểu học phổ cập bơi;</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100% học sinh tiểu học biết chơi ít nhất 1 môn nghệ thuật/nhạc cụ và luyện tập ít nhất 1 môn thể thao;</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học sinh lớp 5 Hoàn thành chương trình tiểu học đạt cấp độ ngoại ngữ A1 hoặc tương đương;</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học sinh tiểu học đạt chứng chỉ tin học, ngoại ngữ quốc tế (trường chất lượng cao tỉ lệ 80%);</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học sinh tiểu học tiếp cận học tập trên nền tảng LMS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(Phòng GDĐT thống kê tỉ lệ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các trường tiểu học tổ chức các hoạt động học tập và tương tác, trao đổi thông tin hoạt động dạy – học  thông qua Thư viện thông minh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(Phòng GDĐT thống kê tỉ lệ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số tiết dạy bằng e-learning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(Phòng GDĐT thống kê tỉ lệ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B06707AB-05C1-8B4A-4FEE-57F0AB3A4F76}"/>
              </a:ext>
            </a:extLst>
          </p:cNvPr>
          <p:cNvSpPr>
            <a:spLocks noChangeArrowheads="1"/>
          </p:cNvSpPr>
          <p:nvPr/>
        </p:nvSpPr>
        <p:spPr bwMode="auto">
          <a:xfrm>
            <a:off x="523246" y="350037"/>
            <a:ext cx="11481276" cy="525691"/>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sz="3200" b="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Mục tiêu, chỉ tiêu phấn đấu của Giáo dục Tiểu học </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89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CE4CD8-56EF-CEA8-1F2A-CE512A08B305}"/>
              </a:ext>
            </a:extLst>
          </p:cNvPr>
          <p:cNvSpPr txBox="1"/>
          <p:nvPr/>
        </p:nvSpPr>
        <p:spPr>
          <a:xfrm>
            <a:off x="776419" y="1057173"/>
            <a:ext cx="10086449" cy="6042680"/>
          </a:xfrm>
          <a:prstGeom prst="rect">
            <a:avLst/>
          </a:prstGeom>
          <a:noFill/>
        </p:spPr>
        <p:txBody>
          <a:bodyPr wrap="square">
            <a:spAutoFit/>
          </a:bodyPr>
          <a:lstStyle/>
          <a:p>
            <a:pPr indent="-635">
              <a:lnSpc>
                <a:spcPct val="115000"/>
              </a:lnSpc>
              <a:spcAft>
                <a:spcPts val="1000"/>
              </a:spcAft>
            </a:pPr>
            <a:r>
              <a:rPr lang="en-US" sz="20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Tựu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trường</a:t>
            </a:r>
            <a:r>
              <a:rPr lang="en-US" sz="2200" b="1" dirty="0">
                <a:effectLst/>
                <a:latin typeface="Times New Roman" panose="02020603050405020304" pitchFamily="18" charset="0"/>
                <a:ea typeface="Times New Roman" panose="02020603050405020304" pitchFamily="18" charset="0"/>
              </a:rPr>
              <a:t>: </a:t>
            </a:r>
            <a:endParaRPr lang="vi-VN" sz="2200" b="1"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19</a:t>
            </a:r>
            <a:r>
              <a:rPr lang="en-US" sz="2200" dirty="0">
                <a:effectLst/>
                <a:latin typeface="Times New Roman" panose="02020603050405020304" pitchFamily="18" charset="0"/>
                <a:ea typeface="Times New Roman" panose="02020603050405020304" pitchFamily="18" charset="0"/>
              </a:rPr>
              <a:t>/8/2024, </a:t>
            </a:r>
            <a:r>
              <a:rPr lang="en-US" sz="2200" dirty="0" err="1">
                <a:effectLst/>
                <a:latin typeface="Times New Roman" panose="02020603050405020304" pitchFamily="18" charset="0"/>
                <a:ea typeface="Times New Roman" panose="02020603050405020304" pitchFamily="18" charset="0"/>
              </a:rPr>
              <a:t>ưu</a:t>
            </a:r>
            <a:r>
              <a:rPr lang="en-US" sz="2200" dirty="0">
                <a:latin typeface="Times New Roman" panose="02020603050405020304" pitchFamily="18" charset="0"/>
                <a:ea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rPr>
              <a:t>tiên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rPr>
              <a:t> 1 </a:t>
            </a:r>
            <a:r>
              <a:rPr lang="en-US" sz="2200" dirty="0" err="1">
                <a:effectLst/>
                <a:latin typeface="Times New Roman" panose="02020603050405020304" pitchFamily="18" charset="0"/>
                <a:ea typeface="Times New Roman" panose="02020603050405020304" pitchFamily="18" charset="0"/>
              </a:rPr>
              <a:t>làm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quen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trường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lớp</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dirty="0">
                <a:effectLst/>
                <a:latin typeface="Times New Roman" panose="02020603050405020304" pitchFamily="18" charset="0"/>
                <a:ea typeface="Times New Roman" panose="02020603050405020304" pitchFamily="18" charset="0"/>
              </a:rPr>
              <a:t>+ 26/8/2024: </a:t>
            </a:r>
            <a:r>
              <a:rPr lang="en-US" sz="2200" dirty="0" err="1">
                <a:effectLst/>
                <a:latin typeface="Times New Roman" panose="02020603050405020304" pitchFamily="18" charset="0"/>
                <a:ea typeface="Times New Roman" panose="02020603050405020304" pitchFamily="18" charset="0"/>
              </a:rPr>
              <a:t>tập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trung</a:t>
            </a:r>
            <a:r>
              <a:rPr lang="en-US" sz="2200" dirty="0">
                <a:effectLst/>
                <a:latin typeface="Times New Roman" panose="02020603050405020304" pitchFamily="18" charset="0"/>
                <a:ea typeface="Times New Roman" panose="02020603050405020304" pitchFamily="18" charset="0"/>
              </a:rPr>
              <a:t> các </a:t>
            </a:r>
            <a:r>
              <a:rPr lang="en-US" sz="2200" dirty="0" err="1">
                <a:effectLst/>
                <a:latin typeface="Times New Roman" panose="02020603050405020304" pitchFamily="18" charset="0"/>
                <a:ea typeface="Times New Roman" panose="02020603050405020304" pitchFamily="18" charset="0"/>
              </a:rPr>
              <a:t>khối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lớp</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Khai</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giảng</a:t>
            </a:r>
            <a:r>
              <a:rPr lang="en-US" sz="2200" b="1"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05/9/2024</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Học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kì</a:t>
            </a:r>
            <a:r>
              <a:rPr lang="en-US" sz="2200" b="1" dirty="0">
                <a:effectLst/>
                <a:latin typeface="Times New Roman" panose="02020603050405020304" pitchFamily="18" charset="0"/>
                <a:ea typeface="Times New Roman" panose="02020603050405020304" pitchFamily="18" charset="0"/>
              </a:rPr>
              <a:t> 1: </a:t>
            </a:r>
            <a:r>
              <a:rPr lang="en-US" sz="2200" dirty="0" err="1">
                <a:effectLst/>
                <a:latin typeface="Times New Roman" panose="02020603050405020304" pitchFamily="18" charset="0"/>
                <a:ea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rPr>
              <a:t> 05/9/2024 </a:t>
            </a:r>
            <a:r>
              <a:rPr lang="en-US" sz="2200" dirty="0" err="1">
                <a:effectLst/>
                <a:latin typeface="Times New Roman" panose="02020603050405020304" pitchFamily="18" charset="0"/>
                <a:ea typeface="Times New Roman" panose="02020603050405020304" pitchFamily="18" charset="0"/>
              </a:rPr>
              <a:t>đến</a:t>
            </a:r>
            <a:r>
              <a:rPr lang="en-US" sz="2200" dirty="0">
                <a:effectLst/>
                <a:latin typeface="Times New Roman" panose="02020603050405020304" pitchFamily="18" charset="0"/>
                <a:ea typeface="Times New Roman" panose="02020603050405020304" pitchFamily="18" charset="0"/>
              </a:rPr>
              <a:t> 11/01/2025, 18 </a:t>
            </a:r>
            <a:r>
              <a:rPr lang="en-US" sz="2200" dirty="0" err="1">
                <a:effectLst/>
                <a:latin typeface="Times New Roman" panose="02020603050405020304" pitchFamily="18" charset="0"/>
                <a:ea typeface="Times New Roman" panose="02020603050405020304" pitchFamily="18" charset="0"/>
              </a:rPr>
              <a:t>tuần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thực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còn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các </a:t>
            </a:r>
            <a:r>
              <a:rPr lang="en-US" sz="2200" dirty="0" err="1">
                <a:effectLst/>
                <a:latin typeface="Times New Roman" panose="02020603050405020304" pitchFamily="18" charset="0"/>
                <a:ea typeface="Times New Roman" panose="02020603050405020304" pitchFamily="18" charset="0"/>
              </a:rPr>
              <a:t>hoạt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khác</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Học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kì</a:t>
            </a:r>
            <a:r>
              <a:rPr lang="en-US" sz="2200" b="1" dirty="0">
                <a:effectLst/>
                <a:latin typeface="Times New Roman" panose="02020603050405020304" pitchFamily="18" charset="0"/>
                <a:ea typeface="Times New Roman" panose="02020603050405020304" pitchFamily="18" charset="0"/>
              </a:rPr>
              <a:t> 2</a:t>
            </a:r>
            <a:r>
              <a:rPr lang="en-US" sz="2200" b="1">
                <a:effectLst/>
                <a:latin typeface="Times New Roman" panose="02020603050405020304" pitchFamily="18" charset="0"/>
                <a:ea typeface="Times New Roman" panose="02020603050405020304" pitchFamily="18" charset="0"/>
              </a:rPr>
              <a:t>: 13</a:t>
            </a:r>
            <a:r>
              <a:rPr lang="en-US" sz="2200">
                <a:effectLst/>
                <a:latin typeface="Times New Roman" panose="02020603050405020304" pitchFamily="18" charset="0"/>
                <a:ea typeface="Times New Roman" panose="02020603050405020304" pitchFamily="18" charset="0"/>
              </a:rPr>
              <a:t>/01/2025 </a:t>
            </a:r>
            <a:r>
              <a:rPr lang="en-US" sz="2200" dirty="0" err="1">
                <a:effectLst/>
                <a:latin typeface="Times New Roman" panose="02020603050405020304" pitchFamily="18" charset="0"/>
                <a:ea typeface="Times New Roman" panose="02020603050405020304" pitchFamily="18" charset="0"/>
              </a:rPr>
              <a:t>đến</a:t>
            </a:r>
            <a:r>
              <a:rPr lang="en-US" sz="2200" dirty="0">
                <a:effectLst/>
                <a:latin typeface="Times New Roman" panose="02020603050405020304" pitchFamily="18" charset="0"/>
                <a:ea typeface="Times New Roman" panose="02020603050405020304" pitchFamily="18" charset="0"/>
              </a:rPr>
              <a:t> 25/5/2025, 17 </a:t>
            </a:r>
            <a:r>
              <a:rPr lang="en-US" sz="2200" dirty="0" err="1">
                <a:effectLst/>
                <a:latin typeface="Times New Roman" panose="02020603050405020304" pitchFamily="18" charset="0"/>
                <a:ea typeface="Times New Roman" panose="02020603050405020304" pitchFamily="18" charset="0"/>
              </a:rPr>
              <a:t>tuần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thực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còn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các </a:t>
            </a:r>
            <a:r>
              <a:rPr lang="en-US" sz="2200" dirty="0" err="1">
                <a:effectLst/>
                <a:latin typeface="Times New Roman" panose="02020603050405020304" pitchFamily="18" charset="0"/>
                <a:ea typeface="Times New Roman" panose="02020603050405020304" pitchFamily="18" charset="0"/>
              </a:rPr>
              <a:t>hoạt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khác</a:t>
            </a:r>
            <a:r>
              <a:rPr lang="en-US" sz="2200" i="1" dirty="0">
                <a:effectLst/>
                <a:latin typeface="Times New Roman" panose="02020603050405020304" pitchFamily="18" charset="0"/>
                <a:ea typeface="Times New Roman" panose="02020603050405020304" pitchFamily="18" charset="0"/>
              </a:rPr>
              <a:t> </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Nghỉ</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Tết</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Nguyên</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Đán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theo</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lịch</a:t>
            </a:r>
            <a:r>
              <a:rPr lang="en-US" sz="2200" i="1" dirty="0">
                <a:latin typeface="Times New Roman" panose="02020603050405020304" pitchFamily="18" charset="0"/>
                <a:ea typeface="Times New Roman" panose="02020603050405020304" pitchFamily="18" charset="0"/>
              </a:rPr>
              <a:t> Thành </a:t>
            </a:r>
            <a:r>
              <a:rPr lang="en-US" sz="2200" i="1" dirty="0" err="1">
                <a:latin typeface="Times New Roman" panose="02020603050405020304" pitchFamily="18" charset="0"/>
                <a:ea typeface="Times New Roman" panose="02020603050405020304" pitchFamily="18" charset="0"/>
              </a:rPr>
              <a:t>phố</a:t>
            </a:r>
            <a:endParaRPr lang="en-US" sz="2200" i="1" dirty="0">
              <a:latin typeface="Times New Roman" panose="02020603050405020304" pitchFamily="18" charset="0"/>
              <a:ea typeface="Times New Roman" panose="02020603050405020304" pitchFamily="18" charset="0"/>
            </a:endParaRPr>
          </a:p>
          <a:p>
            <a:pPr indent="-635">
              <a:lnSpc>
                <a:spcPct val="115000"/>
              </a:lnSpc>
              <a:spcAft>
                <a:spcPts val="1000"/>
              </a:spcAft>
            </a:pP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Bế</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giảng</a:t>
            </a:r>
            <a:r>
              <a:rPr lang="en-US" sz="2200" i="1" dirty="0">
                <a:effectLst/>
                <a:latin typeface="Times New Roman" panose="02020603050405020304" pitchFamily="18" charset="0"/>
                <a:ea typeface="Times New Roman" panose="02020603050405020304" pitchFamily="18" charset="0"/>
              </a:rPr>
              <a:t>:  26/5/2025 </a:t>
            </a:r>
            <a:r>
              <a:rPr lang="en-US" sz="2200" i="1" dirty="0" err="1">
                <a:effectLst/>
                <a:latin typeface="Times New Roman" panose="02020603050405020304" pitchFamily="18" charset="0"/>
                <a:ea typeface="Times New Roman" panose="02020603050405020304" pitchFamily="18" charset="0"/>
              </a:rPr>
              <a:t>đến</a:t>
            </a:r>
            <a:r>
              <a:rPr lang="en-US" sz="2200" i="1" dirty="0">
                <a:effectLst/>
                <a:latin typeface="Times New Roman" panose="02020603050405020304" pitchFamily="18" charset="0"/>
                <a:ea typeface="Times New Roman" panose="02020603050405020304" pitchFamily="18" charset="0"/>
              </a:rPr>
              <a:t> </a:t>
            </a:r>
            <a:r>
              <a:rPr lang="en-US" sz="2200" i="1" dirty="0">
                <a:latin typeface="Times New Roman" panose="02020603050405020304" pitchFamily="18" charset="0"/>
                <a:ea typeface="Times New Roman" panose="02020603050405020304" pitchFamily="18" charset="0"/>
              </a:rPr>
              <a:t>31</a:t>
            </a:r>
            <a:r>
              <a:rPr lang="en-US" sz="2200" i="1" dirty="0">
                <a:effectLst/>
                <a:latin typeface="Times New Roman" panose="02020603050405020304" pitchFamily="18" charset="0"/>
                <a:ea typeface="Times New Roman" panose="02020603050405020304" pitchFamily="18" charset="0"/>
              </a:rPr>
              <a:t>/5/2025</a:t>
            </a:r>
          </a:p>
          <a:p>
            <a:pPr algn="just"/>
            <a:r>
              <a:rPr lang="vi-VN"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Xét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hoàn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chương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trình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Tiểu</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trước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ngày</a:t>
            </a:r>
            <a:r>
              <a:rPr lang="en-US" sz="2200" dirty="0">
                <a:effectLst/>
                <a:latin typeface="Times New Roman" panose="02020603050405020304" pitchFamily="18" charset="0"/>
                <a:ea typeface="Times New Roman" panose="02020603050405020304" pitchFamily="18" charset="0"/>
              </a:rPr>
              <a:t> 30</a:t>
            </a:r>
            <a:r>
              <a:rPr lang="vi-VN" sz="2200" dirty="0">
                <a:effectLst/>
                <a:latin typeface="Times New Roman" panose="02020603050405020304" pitchFamily="18" charset="0"/>
                <a:ea typeface="Times New Roman" panose="02020603050405020304" pitchFamily="18" charset="0"/>
              </a:rPr>
              <a:t>/6/202</a:t>
            </a:r>
            <a:r>
              <a:rPr lang="en-US" sz="2200" dirty="0">
                <a:latin typeface="Times New Roman" panose="02020603050405020304" pitchFamily="18" charset="0"/>
                <a:ea typeface="Times New Roman" panose="02020603050405020304" pitchFamily="18" charset="0"/>
              </a:rPr>
              <a:t>5</a:t>
            </a:r>
            <a:r>
              <a:rPr lang="en-US" sz="2200" dirty="0">
                <a:effectLst/>
                <a:latin typeface="Times New Roman" panose="02020603050405020304" pitchFamily="18" charset="0"/>
                <a:ea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endParaRPr>
          </a:p>
          <a:p>
            <a:r>
              <a:rPr lang="vi-VN" sz="2200"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Hoàn </a:t>
            </a:r>
            <a:r>
              <a:rPr lang="en-US" sz="2200" dirty="0" err="1">
                <a:effectLst/>
                <a:latin typeface="Times New Roman" panose="02020603050405020304" pitchFamily="18" charset="0"/>
                <a:ea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tuyển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rPr>
              <a:t> 1 </a:t>
            </a:r>
            <a:r>
              <a:rPr lang="en-US" sz="2200" dirty="0" err="1">
                <a:effectLst/>
                <a:latin typeface="Times New Roman" panose="02020603050405020304" pitchFamily="18" charset="0"/>
                <a:ea typeface="Times New Roman" panose="02020603050405020304" pitchFamily="18" charset="0"/>
              </a:rPr>
              <a:t>năm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rPr>
              <a:t> 2025 -2026 </a:t>
            </a:r>
            <a:r>
              <a:rPr lang="en-US" sz="2200" dirty="0" err="1">
                <a:effectLst/>
                <a:latin typeface="Times New Roman" panose="02020603050405020304" pitchFamily="18" charset="0"/>
                <a:ea typeface="Times New Roman" panose="02020603050405020304" pitchFamily="18" charset="0"/>
              </a:rPr>
              <a:t>trước</a:t>
            </a:r>
            <a:r>
              <a:rPr lang="en-US" sz="2200" dirty="0">
                <a:effectLst/>
                <a:latin typeface="Times New Roman" panose="02020603050405020304" pitchFamily="18" charset="0"/>
                <a:ea typeface="Times New Roman" panose="02020603050405020304" pitchFamily="18" charset="0"/>
              </a:rPr>
              <a:t> 31/7/2025.</a:t>
            </a:r>
            <a:endParaRPr lang="vi-VN" sz="2200" dirty="0">
              <a:effectLst/>
              <a:latin typeface="Calibri" panose="020F0502020204030204" pitchFamily="34" charset="0"/>
              <a:ea typeface="Calibri" panose="020F0502020204030204" pitchFamily="34" charset="0"/>
            </a:endParaRPr>
          </a:p>
          <a:p>
            <a:pPr indent="457200" algn="just">
              <a:spcBef>
                <a:spcPts val="600"/>
              </a:spcBef>
              <a:spcAft>
                <a:spcPts val="600"/>
              </a:spcAft>
            </a:pP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96D4A14-034F-FE9D-F3E6-BDA9CDA00AC8}"/>
              </a:ext>
            </a:extLst>
          </p:cNvPr>
          <p:cNvSpPr>
            <a:spLocks noChangeArrowheads="1"/>
          </p:cNvSpPr>
          <p:nvPr/>
        </p:nvSpPr>
        <p:spPr bwMode="auto">
          <a:xfrm>
            <a:off x="517566" y="367720"/>
            <a:ext cx="11481276" cy="525691"/>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kiến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khung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thời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gian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3126844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Kết quả hình ảnh cho flower border png">
            <a:extLst>
              <a:ext uri="{FF2B5EF4-FFF2-40B4-BE49-F238E27FC236}">
                <a16:creationId xmlns:a16="http://schemas.microsoft.com/office/drawing/2014/main" id="{9B07FF75-228B-41EE-97FC-C2616B6B2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8" y="-136308"/>
            <a:ext cx="1076642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065FAEC-8ADA-429F-A2BB-03A90229B7EA}"/>
              </a:ext>
            </a:extLst>
          </p:cNvPr>
          <p:cNvSpPr/>
          <p:nvPr/>
        </p:nvSpPr>
        <p:spPr>
          <a:xfrm>
            <a:off x="3452867" y="2062480"/>
            <a:ext cx="6185250" cy="2400657"/>
          </a:xfrm>
          <a:prstGeom prst="rect">
            <a:avLst/>
          </a:prstGeom>
          <a:noFill/>
        </p:spPr>
        <p:txBody>
          <a:bodyPr>
            <a:spAutoFit/>
          </a:bodyPr>
          <a:lstStyle/>
          <a:p>
            <a:pPr algn="ctr">
              <a:defRPr/>
            </a:pPr>
            <a: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XIN TRÂN TRỌNG CẢM ƠN</a:t>
            </a:r>
            <a:b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br>
            <a: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QUÝ THẦY CÔ</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arn(inVertical)">
                                      <p:cBhvr>
                                        <p:cTn id="7" dur="5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E3A11-3F12-0F0C-A1D7-7A6DB8BEE90A}"/>
              </a:ext>
            </a:extLst>
          </p:cNvPr>
          <p:cNvSpPr>
            <a:spLocks noGrp="1"/>
          </p:cNvSpPr>
          <p:nvPr>
            <p:ph idx="1"/>
          </p:nvPr>
        </p:nvSpPr>
        <p:spPr>
          <a:xfrm>
            <a:off x="720393" y="1378036"/>
            <a:ext cx="11077159" cy="5386965"/>
          </a:xfrm>
        </p:spPr>
        <p:txBody>
          <a:bodyPr>
            <a:normAutofit fontScale="25000" lnSpcReduction="20000"/>
          </a:bodyPr>
          <a:lstStyle/>
          <a:p>
            <a:pPr algn="just">
              <a:lnSpc>
                <a:spcPct val="120000"/>
              </a:lnSpc>
              <a:spcBef>
                <a:spcPts val="600"/>
              </a:spcBef>
              <a:spcAft>
                <a:spcPts val="600"/>
              </a:spcAft>
            </a:pP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32/2020/TT-BGDĐT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15/9/2020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GDĐT ban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lệ</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cơ</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sở</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có</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Bef>
                <a:spcPts val="600"/>
              </a:spcBef>
              <a:spcAft>
                <a:spcPts val="600"/>
              </a:spcAft>
            </a:pP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28/2020/TT-BGDĐT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04/9/2020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GDĐT ban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lệ</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tiểu</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600"/>
              </a:spcBef>
              <a:spcAft>
                <a:spcPts val="600"/>
              </a:spcAft>
            </a:pPr>
            <a:r>
              <a:rPr lang="vi-VN" sz="9600" dirty="0">
                <a:solidFill>
                  <a:srgbClr val="FF0000"/>
                </a:solidFill>
                <a:latin typeface="Times New Roman" panose="02020603050405020304" pitchFamily="18" charset="0"/>
                <a:cs typeface="Times New Roman" panose="02020603050405020304" pitchFamily="18" charset="0"/>
              </a:rPr>
              <a:t>Nghị định số 24/2021/NĐ-CP </a:t>
            </a:r>
            <a:r>
              <a:rPr lang="vi-VN" sz="9600" dirty="0">
                <a:latin typeface="Times New Roman" panose="02020603050405020304" pitchFamily="18" charset="0"/>
                <a:cs typeface="Times New Roman" panose="02020603050405020304" pitchFamily="18" charset="0"/>
              </a:rPr>
              <a:t>ngày 23/3/2021 quy định việc quản lí trong cơ sở giáo dục mầm non và cơ sở giáo dục phổ thông công lập; </a:t>
            </a:r>
          </a:p>
          <a:p>
            <a:pPr algn="just">
              <a:spcBef>
                <a:spcPts val="600"/>
              </a:spcBef>
              <a:spcAft>
                <a:spcPts val="600"/>
              </a:spcAft>
            </a:pPr>
            <a:r>
              <a:rPr lang="vi-VN" sz="9600" b="0" dirty="0">
                <a:solidFill>
                  <a:srgbClr val="000000"/>
                </a:solidFill>
                <a:effectLst/>
                <a:latin typeface="Times New Roman" panose="02020603050405020304" pitchFamily="18" charset="0"/>
                <a:cs typeface="Times New Roman" panose="02020603050405020304" pitchFamily="18" charset="0"/>
              </a:rPr>
              <a:t> </a:t>
            </a:r>
            <a:r>
              <a:rPr lang="vi-VN" sz="9600" b="0" dirty="0">
                <a:solidFill>
                  <a:srgbClr val="FF0000"/>
                </a:solidFill>
                <a:effectLst/>
                <a:latin typeface="Times New Roman" panose="02020603050405020304" pitchFamily="18" charset="0"/>
                <a:cs typeface="Times New Roman" panose="02020603050405020304" pitchFamily="18" charset="0"/>
              </a:rPr>
              <a:t>Nghị định </a:t>
            </a:r>
            <a:r>
              <a:rPr lang="vi-VN" sz="9600" dirty="0">
                <a:solidFill>
                  <a:srgbClr val="FF0000"/>
                </a:solidFill>
                <a:latin typeface="Times New Roman" panose="02020603050405020304" pitchFamily="18" charset="0"/>
                <a:cs typeface="Times New Roman" panose="02020603050405020304" pitchFamily="18" charset="0"/>
              </a:rPr>
              <a:t>111/2022/NĐ-CP </a:t>
            </a:r>
            <a:r>
              <a:rPr lang="vi-VN" sz="9600" dirty="0">
                <a:solidFill>
                  <a:srgbClr val="000000"/>
                </a:solidFill>
                <a:latin typeface="Times New Roman" panose="02020603050405020304" pitchFamily="18" charset="0"/>
                <a:cs typeface="Times New Roman" panose="02020603050405020304" pitchFamily="18" charset="0"/>
              </a:rPr>
              <a:t>ngày 30 tháng 12 năm 2022 ban hành Nghị định về hợp đồng đối với một số loại công việc trong cơ quan hành chính và đơn vị sự nghiệp công lập;</a:t>
            </a:r>
          </a:p>
          <a:p>
            <a:pPr algn="just"/>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20/2023/TT-BGDĐT </a:t>
            </a:r>
            <a:r>
              <a:rPr lang="en-US" sz="9600" dirty="0" err="1">
                <a:solidFill>
                  <a:srgbClr val="000000"/>
                </a:solidFill>
                <a:latin typeface="Times New Roman" panose="02020603050405020304" pitchFamily="18" charset="0"/>
                <a:cs typeface="Times New Roman" panose="02020603050405020304" pitchFamily="18" charset="0"/>
              </a:rPr>
              <a:t>ngày</a:t>
            </a:r>
            <a:r>
              <a:rPr lang="en-US" sz="9600" dirty="0">
                <a:solidFill>
                  <a:srgbClr val="000000"/>
                </a:solidFill>
                <a:latin typeface="Times New Roman" panose="02020603050405020304" pitchFamily="18" charset="0"/>
                <a:cs typeface="Times New Roman" panose="02020603050405020304" pitchFamily="18" charset="0"/>
              </a:rPr>
              <a:t> 30/10/2023của </a:t>
            </a:r>
            <a:r>
              <a:rPr lang="en-US" sz="9600" dirty="0" err="1">
                <a:solidFill>
                  <a:srgbClr val="000000"/>
                </a:solidFill>
                <a:latin typeface="Times New Roman" panose="02020603050405020304" pitchFamily="18" charset="0"/>
                <a:cs typeface="Times New Roman" panose="02020603050405020304" pitchFamily="18" charset="0"/>
              </a:rPr>
              <a:t>Bộ</a:t>
            </a:r>
            <a:r>
              <a:rPr lang="en-US" sz="9600" dirty="0">
                <a:solidFill>
                  <a:srgbClr val="000000"/>
                </a:solidFill>
                <a:latin typeface="Times New Roman" panose="02020603050405020304" pitchFamily="18" charset="0"/>
                <a:cs typeface="Times New Roman" panose="02020603050405020304" pitchFamily="18" charset="0"/>
              </a:rPr>
              <a:t> </a:t>
            </a:r>
            <a:r>
              <a:rPr lang="en-US" sz="9600" dirty="0" err="1">
                <a:solidFill>
                  <a:srgbClr val="000000"/>
                </a:solidFill>
                <a:latin typeface="Times New Roman" panose="02020603050405020304" pitchFamily="18" charset="0"/>
                <a:cs typeface="Times New Roman" panose="02020603050405020304" pitchFamily="18" charset="0"/>
              </a:rPr>
              <a:t>trưởng</a:t>
            </a:r>
            <a:r>
              <a:rPr lang="en-US" sz="9600" dirty="0">
                <a:solidFill>
                  <a:srgbClr val="000000"/>
                </a:solidFill>
                <a:latin typeface="Times New Roman" panose="02020603050405020304" pitchFamily="18" charset="0"/>
                <a:cs typeface="Times New Roman" panose="02020603050405020304" pitchFamily="18" charset="0"/>
              </a:rPr>
              <a:t> </a:t>
            </a:r>
            <a:r>
              <a:rPr lang="en-US" sz="9600" dirty="0" err="1">
                <a:solidFill>
                  <a:srgbClr val="000000"/>
                </a:solidFill>
                <a:latin typeface="Times New Roman" panose="02020603050405020304" pitchFamily="18" charset="0"/>
                <a:cs typeface="Times New Roman" panose="02020603050405020304" pitchFamily="18" charset="0"/>
              </a:rPr>
              <a:t>Bộ</a:t>
            </a:r>
            <a:r>
              <a:rPr lang="en-US" sz="9600" dirty="0">
                <a:solidFill>
                  <a:srgbClr val="000000"/>
                </a:solidFill>
                <a:latin typeface="Times New Roman" panose="02020603050405020304" pitchFamily="18" charset="0"/>
                <a:cs typeface="Times New Roman" panose="02020603050405020304" pitchFamily="18" charset="0"/>
              </a:rPr>
              <a:t> GDĐT </a:t>
            </a:r>
            <a:r>
              <a:rPr lang="en-US" sz="9600" dirty="0" err="1">
                <a:solidFill>
                  <a:srgbClr val="000000"/>
                </a:solidFill>
                <a:latin typeface="Times New Roman" panose="02020603050405020304" pitchFamily="18" charset="0"/>
                <a:cs typeface="Times New Roman" panose="02020603050405020304" pitchFamily="18" charset="0"/>
              </a:rPr>
              <a:t>về</a:t>
            </a:r>
            <a:r>
              <a:rPr lang="en-US" sz="9600" dirty="0">
                <a:solidFill>
                  <a:srgbClr val="000000"/>
                </a:solidFill>
                <a:latin typeface="Times New Roman" panose="02020603050405020304" pitchFamily="18" charset="0"/>
                <a:cs typeface="Times New Roman" panose="02020603050405020304" pitchFamily="18" charset="0"/>
              </a:rPr>
              <a:t> </a:t>
            </a:r>
            <a:r>
              <a:rPr lang="vi-VN" sz="9600" dirty="0">
                <a:solidFill>
                  <a:srgbClr val="000000"/>
                </a:solidFill>
                <a:latin typeface="Times New Roman" panose="02020603050405020304" pitchFamily="18" charset="0"/>
                <a:cs typeface="Times New Roman" panose="02020603050405020304" pitchFamily="18" charset="0"/>
              </a:rPr>
              <a:t>Hướng dẫn về vị trí việc làm, cơ cấu viên chức theo chức danh nghề nghiệp và định mức số lượng người làm việc trong các cơ sở giáo dục phổ thông và các trường chuyên biệt công lập</a:t>
            </a:r>
            <a:r>
              <a:rPr lang="en-US" sz="9600" dirty="0">
                <a:solidFill>
                  <a:srgbClr val="000000"/>
                </a:solidFill>
                <a:latin typeface="Times New Roman" panose="02020603050405020304" pitchFamily="18" charset="0"/>
                <a:cs typeface="Times New Roman" panose="02020603050405020304" pitchFamily="18" charset="0"/>
              </a:rPr>
              <a:t> </a:t>
            </a:r>
            <a:r>
              <a:rPr lang="en-US" sz="9600" dirty="0">
                <a:solidFill>
                  <a:srgbClr val="3333FF"/>
                </a:solidFill>
                <a:latin typeface="Times New Roman" panose="02020603050405020304" pitchFamily="18" charset="0"/>
                <a:cs typeface="Times New Roman" panose="02020603050405020304" pitchFamily="18" charset="0"/>
              </a:rPr>
              <a:t>(</a:t>
            </a:r>
            <a:r>
              <a:rPr lang="en-US" sz="9600" dirty="0" err="1">
                <a:solidFill>
                  <a:srgbClr val="3333FF"/>
                </a:solidFill>
                <a:latin typeface="Times New Roman" panose="02020603050405020304" pitchFamily="18" charset="0"/>
                <a:cs typeface="Times New Roman" panose="02020603050405020304" pitchFamily="18" charset="0"/>
              </a:rPr>
              <a:t>hiệu</a:t>
            </a:r>
            <a:r>
              <a:rPr lang="en-US" sz="9600" dirty="0">
                <a:solidFill>
                  <a:srgbClr val="3333FF"/>
                </a:solidFill>
                <a:latin typeface="Times New Roman" panose="02020603050405020304" pitchFamily="18" charset="0"/>
                <a:cs typeface="Times New Roman" panose="02020603050405020304" pitchFamily="18" charset="0"/>
              </a:rPr>
              <a:t> </a:t>
            </a:r>
            <a:r>
              <a:rPr lang="en-US" sz="9600" dirty="0" err="1">
                <a:solidFill>
                  <a:srgbClr val="3333FF"/>
                </a:solidFill>
                <a:latin typeface="Times New Roman" panose="02020603050405020304" pitchFamily="18" charset="0"/>
                <a:cs typeface="Times New Roman" panose="02020603050405020304" pitchFamily="18" charset="0"/>
              </a:rPr>
              <a:t>lực</a:t>
            </a:r>
            <a:r>
              <a:rPr lang="en-US" sz="9600" dirty="0">
                <a:solidFill>
                  <a:srgbClr val="3333FF"/>
                </a:solidFill>
                <a:latin typeface="Times New Roman" panose="02020603050405020304" pitchFamily="18" charset="0"/>
                <a:cs typeface="Times New Roman" panose="02020603050405020304" pitchFamily="18" charset="0"/>
              </a:rPr>
              <a:t> 16-12-2023) </a:t>
            </a:r>
            <a:r>
              <a:rPr lang="en-US" sz="9600" dirty="0">
                <a:latin typeface="Times New Roman" panose="020206030504050203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hlinkClick r:id="rId2"/>
              </a:rPr>
              <a:t>20-bgd.pdf (chinhphu.vn)</a:t>
            </a:r>
            <a:r>
              <a:rPr lang="en-US" sz="9600" dirty="0">
                <a:latin typeface="Times New Roman" panose="02020603050405020304" pitchFamily="18" charset="0"/>
                <a:cs typeface="Times New Roman" panose="02020603050405020304" pitchFamily="18" charset="0"/>
              </a:rPr>
              <a:t>: </a:t>
            </a:r>
            <a:r>
              <a:rPr lang="en-US" sz="9600" dirty="0" err="1">
                <a:solidFill>
                  <a:srgbClr val="3333FF"/>
                </a:solidFill>
                <a:latin typeface="Times New Roman" panose="02020603050405020304" pitchFamily="18" charset="0"/>
                <a:cs typeface="Times New Roman" panose="02020603050405020304" pitchFamily="18" charset="0"/>
              </a:rPr>
              <a:t>Điều</a:t>
            </a:r>
            <a:r>
              <a:rPr lang="en-US" sz="9600" dirty="0">
                <a:solidFill>
                  <a:srgbClr val="3333FF"/>
                </a:solidFill>
                <a:latin typeface="Times New Roman" panose="02020603050405020304" pitchFamily="18" charset="0"/>
                <a:cs typeface="Times New Roman" panose="02020603050405020304" pitchFamily="18" charset="0"/>
              </a:rPr>
              <a:t> 2, 4/</a:t>
            </a:r>
            <a:r>
              <a:rPr lang="en-US" sz="9600" dirty="0" err="1">
                <a:solidFill>
                  <a:srgbClr val="3333FF"/>
                </a:solidFill>
                <a:latin typeface="Times New Roman" panose="02020603050405020304" pitchFamily="18" charset="0"/>
                <a:cs typeface="Times New Roman" panose="02020603050405020304" pitchFamily="18" charset="0"/>
              </a:rPr>
              <a:t>Chương</a:t>
            </a:r>
            <a:r>
              <a:rPr lang="en-US" sz="9600" dirty="0">
                <a:solidFill>
                  <a:srgbClr val="3333FF"/>
                </a:solidFill>
                <a:latin typeface="Times New Roman" panose="02020603050405020304" pitchFamily="18" charset="0"/>
                <a:cs typeface="Times New Roman" panose="02020603050405020304" pitchFamily="18" charset="0"/>
              </a:rPr>
              <a:t> I; </a:t>
            </a:r>
            <a:r>
              <a:rPr lang="en-US" sz="9600" dirty="0" err="1">
                <a:solidFill>
                  <a:srgbClr val="3333FF"/>
                </a:solidFill>
                <a:latin typeface="Times New Roman" panose="02020603050405020304" pitchFamily="18" charset="0"/>
                <a:cs typeface="Times New Roman" panose="02020603050405020304" pitchFamily="18" charset="0"/>
              </a:rPr>
              <a:t>Chương</a:t>
            </a:r>
            <a:r>
              <a:rPr lang="en-US" sz="9600" dirty="0">
                <a:solidFill>
                  <a:srgbClr val="3333FF"/>
                </a:solidFill>
                <a:latin typeface="Times New Roman" panose="02020603050405020304" pitchFamily="18" charset="0"/>
                <a:cs typeface="Times New Roman" panose="02020603050405020304" pitchFamily="18" charset="0"/>
              </a:rPr>
              <a:t> II; </a:t>
            </a:r>
            <a:r>
              <a:rPr lang="en-US" sz="9600" dirty="0" err="1">
                <a:solidFill>
                  <a:srgbClr val="3333FF"/>
                </a:solidFill>
                <a:latin typeface="Times New Roman" panose="02020603050405020304" pitchFamily="18" charset="0"/>
                <a:cs typeface="Times New Roman" panose="02020603050405020304" pitchFamily="18" charset="0"/>
              </a:rPr>
              <a:t>Điều</a:t>
            </a:r>
            <a:r>
              <a:rPr lang="en-US" sz="9600" dirty="0">
                <a:solidFill>
                  <a:srgbClr val="3333FF"/>
                </a:solidFill>
                <a:latin typeface="Times New Roman" panose="02020603050405020304" pitchFamily="18" charset="0"/>
                <a:cs typeface="Times New Roman" panose="02020603050405020304" pitchFamily="18" charset="0"/>
              </a:rPr>
              <a:t> 20/</a:t>
            </a:r>
            <a:r>
              <a:rPr lang="en-US" sz="9600" dirty="0" err="1">
                <a:solidFill>
                  <a:srgbClr val="3333FF"/>
                </a:solidFill>
                <a:latin typeface="Times New Roman" panose="02020603050405020304" pitchFamily="18" charset="0"/>
                <a:cs typeface="Times New Roman" panose="02020603050405020304" pitchFamily="18" charset="0"/>
              </a:rPr>
              <a:t>Chương</a:t>
            </a:r>
            <a:r>
              <a:rPr lang="en-US" sz="9600" dirty="0">
                <a:solidFill>
                  <a:srgbClr val="3333FF"/>
                </a:solidFill>
                <a:latin typeface="Times New Roman" panose="02020603050405020304" pitchFamily="18" charset="0"/>
                <a:cs typeface="Times New Roman" panose="02020603050405020304" pitchFamily="18" charset="0"/>
              </a:rPr>
              <a:t> V</a:t>
            </a:r>
          </a:p>
          <a:p>
            <a:endParaRPr lang="vi-VN"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F0B0EE2-C97F-B298-2C5D-DBDD44DA633C}"/>
              </a:ext>
            </a:extLst>
          </p:cNvPr>
          <p:cNvSpPr>
            <a:spLocks noChangeArrowheads="1"/>
          </p:cNvSpPr>
          <p:nvPr/>
        </p:nvSpPr>
        <p:spPr bwMode="auto">
          <a:xfrm>
            <a:off x="518334" y="161152"/>
            <a:ext cx="11481276" cy="102335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hiện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đổi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mới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lí</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trị</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220547924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1F145-415B-5ACA-BE38-558B879A7FA7}"/>
              </a:ext>
            </a:extLst>
          </p:cNvPr>
          <p:cNvSpPr>
            <a:spLocks noGrp="1"/>
          </p:cNvSpPr>
          <p:nvPr>
            <p:ph idx="1"/>
          </p:nvPr>
        </p:nvSpPr>
        <p:spPr>
          <a:xfrm>
            <a:off x="387275" y="1068382"/>
            <a:ext cx="11548334" cy="5664978"/>
          </a:xfrm>
        </p:spPr>
        <p:txBody>
          <a:bodyPr>
            <a:noAutofit/>
          </a:bodyPr>
          <a:lstStyle/>
          <a:p>
            <a:pPr algn="just">
              <a:lnSpc>
                <a:spcPct val="90000"/>
              </a:lnSpc>
            </a:pPr>
            <a:r>
              <a:rPr lang="en-US" sz="2300" dirty="0" err="1">
                <a:solidFill>
                  <a:srgbClr val="FF0000"/>
                </a:solidFill>
                <a:latin typeface="Times New Roman" panose="02020603050405020304" pitchFamily="18" charset="0"/>
                <a:cs typeface="Times New Roman" panose="02020603050405020304" pitchFamily="18" charset="0"/>
              </a:rPr>
              <a:t>Quyết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định</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số</a:t>
            </a:r>
            <a:r>
              <a:rPr lang="en-US" sz="2300" dirty="0">
                <a:solidFill>
                  <a:srgbClr val="FF0000"/>
                </a:solidFill>
                <a:latin typeface="Times New Roman" panose="02020603050405020304" pitchFamily="18" charset="0"/>
                <a:cs typeface="Times New Roman" panose="02020603050405020304" pitchFamily="18" charset="0"/>
              </a:rPr>
              <a:t> 2769/QĐ-UBND </a:t>
            </a:r>
            <a:r>
              <a:rPr lang="en-US" sz="2300" dirty="0" err="1">
                <a:solidFill>
                  <a:schemeClr val="tx1"/>
                </a:solidFill>
                <a:latin typeface="Times New Roman" panose="02020603050405020304" pitchFamily="18" charset="0"/>
                <a:cs typeface="Times New Roman" panose="02020603050405020304" pitchFamily="18" charset="0"/>
              </a:rPr>
              <a:t>ngày</a:t>
            </a:r>
            <a:r>
              <a:rPr lang="en-US" sz="2300" dirty="0">
                <a:solidFill>
                  <a:schemeClr val="tx1"/>
                </a:solidFill>
                <a:latin typeface="Times New Roman" panose="02020603050405020304" pitchFamily="18" charset="0"/>
                <a:cs typeface="Times New Roman" panose="02020603050405020304" pitchFamily="18" charset="0"/>
              </a:rPr>
              <a:t> 29 </a:t>
            </a:r>
            <a:r>
              <a:rPr lang="en-US" sz="2300" dirty="0" err="1">
                <a:solidFill>
                  <a:schemeClr val="tx1"/>
                </a:solidFill>
                <a:latin typeface="Times New Roman" panose="02020603050405020304" pitchFamily="18" charset="0"/>
                <a:cs typeface="Times New Roman" panose="02020603050405020304" pitchFamily="18" charset="0"/>
              </a:rPr>
              <a:t>tháng</a:t>
            </a:r>
            <a:r>
              <a:rPr lang="en-US" sz="2300" dirty="0">
                <a:solidFill>
                  <a:schemeClr val="tx1"/>
                </a:solidFill>
                <a:latin typeface="Times New Roman" panose="02020603050405020304" pitchFamily="18" charset="0"/>
                <a:cs typeface="Times New Roman" panose="02020603050405020304" pitchFamily="18" charset="0"/>
              </a:rPr>
              <a:t> 6 </a:t>
            </a:r>
            <a:r>
              <a:rPr lang="en-US" sz="2300" dirty="0" err="1">
                <a:solidFill>
                  <a:schemeClr val="tx1"/>
                </a:solidFill>
                <a:latin typeface="Times New Roman" panose="02020603050405020304" pitchFamily="18" charset="0"/>
                <a:cs typeface="Times New Roman" panose="02020603050405020304" pitchFamily="18" charset="0"/>
              </a:rPr>
              <a:t>năm</a:t>
            </a:r>
            <a:r>
              <a:rPr lang="en-US" sz="2300" dirty="0">
                <a:solidFill>
                  <a:schemeClr val="tx1"/>
                </a:solidFill>
                <a:latin typeface="Times New Roman" panose="02020603050405020304" pitchFamily="18" charset="0"/>
                <a:cs typeface="Times New Roman" panose="02020603050405020304" pitchFamily="18" charset="0"/>
              </a:rPr>
              <a:t> 2019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Ủy</a:t>
            </a:r>
            <a:r>
              <a:rPr lang="en-US" sz="2300" dirty="0">
                <a:solidFill>
                  <a:schemeClr val="tx1"/>
                </a:solidFill>
                <a:latin typeface="Times New Roman" panose="02020603050405020304" pitchFamily="18" charset="0"/>
                <a:cs typeface="Times New Roman" panose="02020603050405020304" pitchFamily="18" charset="0"/>
              </a:rPr>
              <a:t> ban </a:t>
            </a:r>
            <a:r>
              <a:rPr lang="en-US" sz="2300" dirty="0" err="1">
                <a:solidFill>
                  <a:schemeClr val="tx1"/>
                </a:solidFill>
                <a:latin typeface="Times New Roman" panose="02020603050405020304" pitchFamily="18" charset="0"/>
                <a:cs typeface="Times New Roman" panose="02020603050405020304" pitchFamily="18" charset="0"/>
              </a:rPr>
              <a:t>Nhân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dân</a:t>
            </a:r>
            <a:r>
              <a:rPr lang="en-US" sz="2300" dirty="0">
                <a:solidFill>
                  <a:schemeClr val="tx1"/>
                </a:solidFill>
                <a:latin typeface="Times New Roman" panose="02020603050405020304" pitchFamily="18" charset="0"/>
                <a:cs typeface="Times New Roman" panose="02020603050405020304" pitchFamily="18" charset="0"/>
              </a:rPr>
              <a:t> Thành </a:t>
            </a:r>
            <a:r>
              <a:rPr lang="en-US" sz="2300" dirty="0" err="1">
                <a:solidFill>
                  <a:schemeClr val="tx1"/>
                </a:solidFill>
                <a:latin typeface="Times New Roman" panose="02020603050405020304" pitchFamily="18" charset="0"/>
                <a:cs typeface="Times New Roman" panose="02020603050405020304" pitchFamily="18" charset="0"/>
              </a:rPr>
              <a:t>phố</a:t>
            </a:r>
            <a:r>
              <a:rPr lang="en-US" sz="2300" dirty="0">
                <a:solidFill>
                  <a:schemeClr val="tx1"/>
                </a:solidFill>
                <a:latin typeface="Times New Roman" panose="02020603050405020304" pitchFamily="18" charset="0"/>
                <a:cs typeface="Times New Roman" panose="02020603050405020304" pitchFamily="18" charset="0"/>
              </a:rPr>
              <a:t> Hồ Chí Minh </a:t>
            </a:r>
            <a:r>
              <a:rPr lang="en-US" sz="2300" dirty="0" err="1">
                <a:solidFill>
                  <a:schemeClr val="tx1"/>
                </a:solidFill>
                <a:latin typeface="Times New Roman" panose="02020603050405020304" pitchFamily="18" charset="0"/>
                <a:cs typeface="Times New Roman" panose="02020603050405020304" pitchFamily="18" charset="0"/>
              </a:rPr>
              <a:t>triển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khai</a:t>
            </a:r>
            <a:r>
              <a:rPr lang="en-US" sz="2300" dirty="0">
                <a:solidFill>
                  <a:schemeClr val="tx1"/>
                </a:solidFill>
                <a:latin typeface="Times New Roman" panose="02020603050405020304" pitchFamily="18" charset="0"/>
                <a:cs typeface="Times New Roman" panose="02020603050405020304" pitchFamily="18" charset="0"/>
              </a:rPr>
              <a:t> Đề </a:t>
            </a:r>
            <a:r>
              <a:rPr lang="en-US" sz="2300" dirty="0" err="1">
                <a:solidFill>
                  <a:schemeClr val="tx1"/>
                </a:solidFill>
                <a:latin typeface="Times New Roman" panose="02020603050405020304" pitchFamily="18" charset="0"/>
                <a:cs typeface="Times New Roman" panose="02020603050405020304" pitchFamily="18" charset="0"/>
              </a:rPr>
              <a:t>án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dạy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ngoại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ngữ</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trong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hệ</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thống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giáo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dục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quốc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dân</a:t>
            </a:r>
            <a:r>
              <a:rPr lang="en-US" sz="2300" dirty="0">
                <a:solidFill>
                  <a:schemeClr val="tx1"/>
                </a:solidFill>
                <a:latin typeface="Times New Roman" panose="02020603050405020304" pitchFamily="18" charset="0"/>
                <a:cs typeface="Times New Roman" panose="02020603050405020304" pitchFamily="18" charset="0"/>
              </a:rPr>
              <a:t> ban </a:t>
            </a:r>
            <a:r>
              <a:rPr lang="en-US" sz="2300" dirty="0" err="1">
                <a:solidFill>
                  <a:schemeClr val="tx1"/>
                </a:solidFill>
                <a:latin typeface="Times New Roman" panose="02020603050405020304" pitchFamily="18" charset="0"/>
                <a:cs typeface="Times New Roman" panose="02020603050405020304" pitchFamily="18" charset="0"/>
              </a:rPr>
              <a:t>hành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theo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Quyết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định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số</a:t>
            </a:r>
            <a:r>
              <a:rPr lang="en-US" sz="2300" dirty="0">
                <a:solidFill>
                  <a:schemeClr val="tx1"/>
                </a:solidFill>
                <a:latin typeface="Times New Roman" panose="02020603050405020304" pitchFamily="18" charset="0"/>
                <a:cs typeface="Times New Roman" panose="02020603050405020304" pitchFamily="18" charset="0"/>
              </a:rPr>
              <a:t> 2080/QĐ-</a:t>
            </a:r>
            <a:r>
              <a:rPr lang="en-US" sz="2300" dirty="0" err="1">
                <a:solidFill>
                  <a:schemeClr val="tx1"/>
                </a:solidFill>
                <a:latin typeface="Times New Roman" panose="02020603050405020304" pitchFamily="18" charset="0"/>
                <a:cs typeface="Times New Roman" panose="02020603050405020304" pitchFamily="18" charset="0"/>
              </a:rPr>
              <a:t>TTg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ngày</a:t>
            </a:r>
            <a:r>
              <a:rPr lang="en-US" sz="2300" dirty="0">
                <a:solidFill>
                  <a:schemeClr val="tx1"/>
                </a:solidFill>
                <a:latin typeface="Times New Roman" panose="02020603050405020304" pitchFamily="18" charset="0"/>
                <a:cs typeface="Times New Roman" panose="02020603050405020304" pitchFamily="18" charset="0"/>
              </a:rPr>
              <a:t> 22 </a:t>
            </a:r>
            <a:r>
              <a:rPr lang="en-US" sz="2300" dirty="0" err="1">
                <a:solidFill>
                  <a:schemeClr val="tx1"/>
                </a:solidFill>
                <a:latin typeface="Times New Roman" panose="02020603050405020304" pitchFamily="18" charset="0"/>
                <a:cs typeface="Times New Roman" panose="02020603050405020304" pitchFamily="18" charset="0"/>
              </a:rPr>
              <a:t>tháng</a:t>
            </a:r>
            <a:r>
              <a:rPr lang="en-US" sz="2300" dirty="0">
                <a:solidFill>
                  <a:schemeClr val="tx1"/>
                </a:solidFill>
                <a:latin typeface="Times New Roman" panose="02020603050405020304" pitchFamily="18" charset="0"/>
                <a:cs typeface="Times New Roman" panose="02020603050405020304" pitchFamily="18" charset="0"/>
              </a:rPr>
              <a:t> 12 </a:t>
            </a:r>
            <a:r>
              <a:rPr lang="en-US" sz="2300" dirty="0" err="1">
                <a:solidFill>
                  <a:schemeClr val="tx1"/>
                </a:solidFill>
                <a:latin typeface="Times New Roman" panose="02020603050405020304" pitchFamily="18" charset="0"/>
                <a:cs typeface="Times New Roman" panose="02020603050405020304" pitchFamily="18" charset="0"/>
              </a:rPr>
              <a:t>năm</a:t>
            </a:r>
            <a:r>
              <a:rPr lang="en-US" sz="2300" dirty="0">
                <a:solidFill>
                  <a:schemeClr val="tx1"/>
                </a:solidFill>
                <a:latin typeface="Times New Roman" panose="02020603050405020304" pitchFamily="18" charset="0"/>
                <a:cs typeface="Times New Roman" panose="02020603050405020304" pitchFamily="18" charset="0"/>
              </a:rPr>
              <a:t> 2017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Thủ</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tướng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Chính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phủ</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trên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địa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bàn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phố</a:t>
            </a:r>
            <a:r>
              <a:rPr lang="en-US" sz="2300" dirty="0">
                <a:solidFill>
                  <a:schemeClr val="tx1"/>
                </a:solidFill>
                <a:latin typeface="Times New Roman" panose="02020603050405020304" pitchFamily="18" charset="0"/>
                <a:cs typeface="Times New Roman" panose="02020603050405020304" pitchFamily="18" charset="0"/>
              </a:rPr>
              <a:t> Hồ Chí Minh </a:t>
            </a:r>
            <a:r>
              <a:rPr lang="en-US" sz="2300" dirty="0" err="1">
                <a:solidFill>
                  <a:schemeClr val="tx1"/>
                </a:solidFill>
                <a:latin typeface="Times New Roman" panose="02020603050405020304" pitchFamily="18" charset="0"/>
                <a:cs typeface="Times New Roman" panose="02020603050405020304" pitchFamily="18" charset="0"/>
              </a:rPr>
              <a:t>giai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đoạn</a:t>
            </a:r>
            <a:r>
              <a:rPr lang="en-US" sz="2300" dirty="0">
                <a:solidFill>
                  <a:schemeClr val="tx1"/>
                </a:solidFill>
                <a:latin typeface="Times New Roman" panose="02020603050405020304" pitchFamily="18" charset="0"/>
                <a:cs typeface="Times New Roman" panose="02020603050405020304" pitchFamily="18" charset="0"/>
              </a:rPr>
              <a:t> 2019-2025;</a:t>
            </a:r>
          </a:p>
          <a:p>
            <a:pPr algn="just">
              <a:lnSpc>
                <a:spcPct val="90000"/>
              </a:lnSpc>
            </a:pPr>
            <a:r>
              <a:rPr lang="en-US" sz="2300" dirty="0" err="1">
                <a:solidFill>
                  <a:srgbClr val="FF0000"/>
                </a:solidFill>
                <a:latin typeface="Times New Roman" panose="02020603050405020304" pitchFamily="18" charset="0"/>
                <a:cs typeface="Times New Roman" panose="02020603050405020304" pitchFamily="18" charset="0"/>
              </a:rPr>
              <a:t>Quyết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định</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số</a:t>
            </a:r>
            <a:r>
              <a:rPr lang="en-US" sz="2300" dirty="0">
                <a:solidFill>
                  <a:srgbClr val="FF0000"/>
                </a:solidFill>
                <a:latin typeface="Times New Roman" panose="02020603050405020304" pitchFamily="18" charset="0"/>
                <a:cs typeface="Times New Roman" panose="02020603050405020304" pitchFamily="18" charset="0"/>
              </a:rPr>
              <a:t> 5695/QĐ-UBND </a:t>
            </a:r>
            <a:r>
              <a:rPr lang="en-US" sz="2300" dirty="0" err="1">
                <a:solidFill>
                  <a:schemeClr val="tx1"/>
                </a:solidFill>
                <a:latin typeface="Times New Roman" panose="02020603050405020304" pitchFamily="18" charset="0"/>
                <a:cs typeface="Times New Roman" panose="02020603050405020304" pitchFamily="18" charset="0"/>
              </a:rPr>
              <a:t>ngày</a:t>
            </a:r>
            <a:r>
              <a:rPr lang="en-US" sz="2300" dirty="0">
                <a:solidFill>
                  <a:schemeClr val="tx1"/>
                </a:solidFill>
                <a:latin typeface="Times New Roman" panose="02020603050405020304" pitchFamily="18" charset="0"/>
                <a:cs typeface="Times New Roman" panose="02020603050405020304" pitchFamily="18" charset="0"/>
              </a:rPr>
              <a:t> 20/11/2014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Ủy</a:t>
            </a:r>
            <a:r>
              <a:rPr lang="en-US" sz="2300" dirty="0">
                <a:solidFill>
                  <a:schemeClr val="tx1"/>
                </a:solidFill>
                <a:latin typeface="Times New Roman" panose="02020603050405020304" pitchFamily="18" charset="0"/>
                <a:cs typeface="Times New Roman" panose="02020603050405020304" pitchFamily="18" charset="0"/>
              </a:rPr>
              <a:t> ban </a:t>
            </a:r>
            <a:r>
              <a:rPr lang="en-US" sz="2300" dirty="0" err="1">
                <a:solidFill>
                  <a:schemeClr val="tx1"/>
                </a:solidFill>
                <a:latin typeface="Times New Roman" panose="02020603050405020304" pitchFamily="18" charset="0"/>
                <a:cs typeface="Times New Roman" panose="02020603050405020304" pitchFamily="18" charset="0"/>
              </a:rPr>
              <a:t>Nhân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dân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phố</a:t>
            </a:r>
            <a:r>
              <a:rPr lang="en-US" sz="2300" dirty="0">
                <a:solidFill>
                  <a:schemeClr val="tx1"/>
                </a:solidFill>
                <a:latin typeface="Times New Roman" panose="02020603050405020304" pitchFamily="18" charset="0"/>
                <a:cs typeface="Times New Roman" panose="02020603050405020304" pitchFamily="18" charset="0"/>
              </a:rPr>
              <a:t> Hồ Chí Minh </a:t>
            </a:r>
            <a:r>
              <a:rPr lang="en-US" sz="2300" dirty="0" err="1">
                <a:solidFill>
                  <a:schemeClr val="tx1"/>
                </a:solidFill>
                <a:latin typeface="Times New Roman" panose="02020603050405020304" pitchFamily="18" charset="0"/>
                <a:cs typeface="Times New Roman" panose="02020603050405020304" pitchFamily="18" charset="0"/>
              </a:rPr>
              <a:t>phê</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duyệt</a:t>
            </a:r>
            <a:r>
              <a:rPr lang="en-US" sz="2300" dirty="0">
                <a:solidFill>
                  <a:schemeClr val="tx1"/>
                </a:solidFill>
                <a:latin typeface="Times New Roman" panose="02020603050405020304" pitchFamily="18" charset="0"/>
                <a:cs typeface="Times New Roman" panose="02020603050405020304" pitchFamily="18" charset="0"/>
              </a:rPr>
              <a:t> </a:t>
            </a:r>
            <a:r>
              <a:rPr lang="en-US" sz="2300" spc="-10" dirty="0">
                <a:solidFill>
                  <a:schemeClr val="tx1"/>
                </a:solidFill>
                <a:latin typeface="Times New Roman" panose="02020603050405020304" pitchFamily="18" charset="0"/>
                <a:cs typeface="Times New Roman" panose="02020603050405020304" pitchFamily="18" charset="0"/>
              </a:rPr>
              <a:t>Đề </a:t>
            </a:r>
            <a:r>
              <a:rPr lang="en-US" sz="2300" spc="-10" dirty="0" err="1">
                <a:solidFill>
                  <a:schemeClr val="tx1"/>
                </a:solidFill>
                <a:latin typeface="Times New Roman" panose="02020603050405020304" pitchFamily="18" charset="0"/>
                <a:cs typeface="Times New Roman" panose="02020603050405020304" pitchFamily="18" charset="0"/>
              </a:rPr>
              <a:t>án</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Dạy</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và</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học</a:t>
            </a:r>
            <a:r>
              <a:rPr lang="en-US" sz="2300" spc="-10" dirty="0">
                <a:solidFill>
                  <a:schemeClr val="tx1"/>
                </a:solidFill>
                <a:latin typeface="Times New Roman" panose="02020603050405020304" pitchFamily="18" charset="0"/>
                <a:cs typeface="Times New Roman" panose="02020603050405020304" pitchFamily="18" charset="0"/>
              </a:rPr>
              <a:t> các </a:t>
            </a:r>
            <a:r>
              <a:rPr lang="en-US" sz="2300" spc="-10" dirty="0" err="1">
                <a:solidFill>
                  <a:schemeClr val="tx1"/>
                </a:solidFill>
                <a:latin typeface="Times New Roman" panose="02020603050405020304" pitchFamily="18" charset="0"/>
                <a:cs typeface="Times New Roman" panose="02020603050405020304" pitchFamily="18" charset="0"/>
              </a:rPr>
              <a:t>môn</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Toán</a:t>
            </a:r>
            <a:r>
              <a:rPr lang="en-US" sz="2300" spc="-10" dirty="0">
                <a:solidFill>
                  <a:schemeClr val="tx1"/>
                </a:solidFill>
                <a:latin typeface="Times New Roman" panose="02020603050405020304" pitchFamily="18" charset="0"/>
                <a:cs typeface="Times New Roman" panose="02020603050405020304" pitchFamily="18" charset="0"/>
              </a:rPr>
              <a:t>, Khoa </a:t>
            </a:r>
            <a:r>
              <a:rPr lang="en-US" sz="2300" spc="-10" dirty="0" err="1">
                <a:solidFill>
                  <a:schemeClr val="tx1"/>
                </a:solidFill>
                <a:latin typeface="Times New Roman" panose="02020603050405020304" pitchFamily="18" charset="0"/>
                <a:cs typeface="Times New Roman" panose="02020603050405020304" pitchFamily="18" charset="0"/>
              </a:rPr>
              <a:t>học</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và</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tiếng</a:t>
            </a:r>
            <a:r>
              <a:rPr lang="en-US" sz="2300" spc="-10" dirty="0">
                <a:solidFill>
                  <a:schemeClr val="tx1"/>
                </a:solidFill>
                <a:latin typeface="Times New Roman" panose="02020603050405020304" pitchFamily="18" charset="0"/>
                <a:cs typeface="Times New Roman" panose="02020603050405020304" pitchFamily="18" charset="0"/>
              </a:rPr>
              <a:t> Anh </a:t>
            </a:r>
            <a:r>
              <a:rPr lang="en-US" sz="2300" spc="-10" dirty="0" err="1">
                <a:solidFill>
                  <a:schemeClr val="tx1"/>
                </a:solidFill>
                <a:latin typeface="Times New Roman" panose="02020603050405020304" pitchFamily="18" charset="0"/>
                <a:cs typeface="Times New Roman" panose="02020603050405020304" pitchFamily="18" charset="0"/>
              </a:rPr>
              <a:t>tích</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hợp</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chương</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trình</a:t>
            </a:r>
            <a:r>
              <a:rPr lang="en-US" sz="2300" spc="-10" dirty="0">
                <a:solidFill>
                  <a:schemeClr val="tx1"/>
                </a:solidFill>
                <a:latin typeface="Times New Roman" panose="02020603050405020304" pitchFamily="18" charset="0"/>
                <a:cs typeface="Times New Roman" panose="02020603050405020304" pitchFamily="18" charset="0"/>
              </a:rPr>
              <a:t> Anh </a:t>
            </a:r>
            <a:r>
              <a:rPr lang="en-US" sz="2300" spc="-10" dirty="0" err="1">
                <a:solidFill>
                  <a:schemeClr val="tx1"/>
                </a:solidFill>
                <a:latin typeface="Times New Roman" panose="02020603050405020304" pitchFamily="18" charset="0"/>
                <a:cs typeface="Times New Roman" panose="02020603050405020304" pitchFamily="18" charset="0"/>
              </a:rPr>
              <a:t>và</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Việt</a:t>
            </a:r>
            <a:r>
              <a:rPr lang="en-US" sz="2300" spc="-10" dirty="0">
                <a:solidFill>
                  <a:schemeClr val="tx1"/>
                </a:solidFill>
                <a:latin typeface="Times New Roman" panose="02020603050405020304" pitchFamily="18" charset="0"/>
                <a:cs typeface="Times New Roman" panose="02020603050405020304" pitchFamily="18" charset="0"/>
              </a:rPr>
              <a:t> Nam” </a:t>
            </a:r>
            <a:r>
              <a:rPr lang="en-US" sz="2300" spc="-10" dirty="0" err="1">
                <a:solidFill>
                  <a:schemeClr val="tx1"/>
                </a:solidFill>
                <a:latin typeface="Times New Roman" panose="02020603050405020304" pitchFamily="18" charset="0"/>
                <a:cs typeface="Times New Roman" panose="02020603050405020304" pitchFamily="18" charset="0"/>
              </a:rPr>
              <a:t>tại</a:t>
            </a:r>
            <a:r>
              <a:rPr lang="en-US" sz="2300" spc="-10" dirty="0">
                <a:solidFill>
                  <a:schemeClr val="tx1"/>
                </a:solidFill>
                <a:latin typeface="Times New Roman" panose="02020603050405020304" pitchFamily="18" charset="0"/>
                <a:cs typeface="Times New Roman" panose="02020603050405020304" pitchFamily="18" charset="0"/>
              </a:rPr>
              <a:t> các </a:t>
            </a:r>
            <a:r>
              <a:rPr lang="en-US" sz="2300" spc="-10" dirty="0" err="1">
                <a:solidFill>
                  <a:schemeClr val="tx1"/>
                </a:solidFill>
                <a:latin typeface="Times New Roman" panose="02020603050405020304" pitchFamily="18" charset="0"/>
                <a:cs typeface="Times New Roman" panose="02020603050405020304" pitchFamily="18" charset="0"/>
              </a:rPr>
              <a:t>trường</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công</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lập</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trên</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địa</a:t>
            </a:r>
            <a:r>
              <a:rPr lang="en-US" sz="2300" spc="-10" dirty="0">
                <a:solidFill>
                  <a:schemeClr val="tx1"/>
                </a:solidFill>
                <a:latin typeface="Times New Roman" panose="02020603050405020304" pitchFamily="18" charset="0"/>
                <a:cs typeface="Times New Roman" panose="02020603050405020304" pitchFamily="18" charset="0"/>
              </a:rPr>
              <a:t> </a:t>
            </a:r>
            <a:r>
              <a:rPr lang="en-US" sz="2300" spc="-10" dirty="0" err="1">
                <a:solidFill>
                  <a:schemeClr val="tx1"/>
                </a:solidFill>
                <a:latin typeface="Times New Roman" panose="02020603050405020304" pitchFamily="18" charset="0"/>
                <a:cs typeface="Times New Roman" panose="02020603050405020304" pitchFamily="18" charset="0"/>
              </a:rPr>
              <a:t>bàn</a:t>
            </a:r>
            <a:r>
              <a:rPr lang="en-US" sz="2300" spc="-10" dirty="0">
                <a:solidFill>
                  <a:schemeClr val="tx1"/>
                </a:solidFill>
                <a:latin typeface="Times New Roman" panose="02020603050405020304" pitchFamily="18" charset="0"/>
                <a:cs typeface="Times New Roman" panose="02020603050405020304" pitchFamily="18" charset="0"/>
              </a:rPr>
              <a:t> Thành </a:t>
            </a:r>
            <a:r>
              <a:rPr lang="en-US" sz="2300" spc="-10" dirty="0" err="1">
                <a:solidFill>
                  <a:schemeClr val="tx1"/>
                </a:solidFill>
                <a:latin typeface="Times New Roman" panose="02020603050405020304" pitchFamily="18" charset="0"/>
                <a:cs typeface="Times New Roman" panose="02020603050405020304" pitchFamily="18" charset="0"/>
              </a:rPr>
              <a:t>phố</a:t>
            </a:r>
            <a:r>
              <a:rPr lang="en-US" sz="2300" spc="-10" dirty="0">
                <a:solidFill>
                  <a:schemeClr val="tx1"/>
                </a:solidFill>
                <a:latin typeface="Times New Roman" panose="02020603050405020304" pitchFamily="18" charset="0"/>
                <a:cs typeface="Times New Roman" panose="02020603050405020304" pitchFamily="18" charset="0"/>
              </a:rPr>
              <a:t> Hồ Chí Minh;</a:t>
            </a:r>
            <a:endParaRPr lang="en-US" sz="2300" dirty="0">
              <a:solidFill>
                <a:schemeClr val="tx1"/>
              </a:solidFill>
              <a:latin typeface="Times New Roman" panose="02020603050405020304" pitchFamily="18" charset="0"/>
              <a:cs typeface="Times New Roman" panose="02020603050405020304" pitchFamily="18" charset="0"/>
            </a:endParaRPr>
          </a:p>
          <a:p>
            <a:pPr algn="just">
              <a:lnSpc>
                <a:spcPct val="90000"/>
              </a:lnSpc>
            </a:pPr>
            <a:r>
              <a:rPr lang="en-US" sz="2300" dirty="0" err="1">
                <a:solidFill>
                  <a:srgbClr val="FF0000"/>
                </a:solidFill>
                <a:latin typeface="Times New Roman" panose="02020603050405020304" pitchFamily="18" charset="0"/>
                <a:cs typeface="Times New Roman" panose="02020603050405020304" pitchFamily="18" charset="0"/>
              </a:rPr>
              <a:t>Quyết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định</a:t>
            </a:r>
            <a:r>
              <a:rPr lang="en-US" sz="2300" dirty="0">
                <a:solidFill>
                  <a:srgbClr val="FF0000"/>
                </a:solidFill>
                <a:latin typeface="Times New Roman" panose="02020603050405020304" pitchFamily="18" charset="0"/>
                <a:cs typeface="Times New Roman" panose="02020603050405020304" pitchFamily="18" charset="0"/>
              </a:rPr>
              <a:t> 762/QĐ-UBND </a:t>
            </a:r>
            <a:r>
              <a:rPr lang="en-US" sz="2300" dirty="0" err="1">
                <a:solidFill>
                  <a:schemeClr val="tx1"/>
                </a:solidFill>
                <a:latin typeface="Times New Roman" panose="02020603050405020304" pitchFamily="18" charset="0"/>
                <a:cs typeface="Times New Roman" panose="02020603050405020304" pitchFamily="18" charset="0"/>
              </a:rPr>
              <a:t>ngày</a:t>
            </a:r>
            <a:r>
              <a:rPr lang="en-US" sz="2300" dirty="0">
                <a:solidFill>
                  <a:schemeClr val="tx1"/>
                </a:solidFill>
                <a:latin typeface="Times New Roman" panose="02020603050405020304" pitchFamily="18" charset="0"/>
                <a:cs typeface="Times New Roman" panose="02020603050405020304" pitchFamily="18" charset="0"/>
              </a:rPr>
              <a:t> 08/3/2021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Ủy</a:t>
            </a:r>
            <a:r>
              <a:rPr lang="en-US" sz="2300" dirty="0">
                <a:solidFill>
                  <a:schemeClr val="tx1"/>
                </a:solidFill>
                <a:latin typeface="Times New Roman" panose="02020603050405020304" pitchFamily="18" charset="0"/>
                <a:cs typeface="Times New Roman" panose="02020603050405020304" pitchFamily="18" charset="0"/>
              </a:rPr>
              <a:t> ban </a:t>
            </a:r>
            <a:r>
              <a:rPr lang="en-US" sz="2300" dirty="0" err="1">
                <a:solidFill>
                  <a:schemeClr val="tx1"/>
                </a:solidFill>
                <a:latin typeface="Times New Roman" panose="02020603050405020304" pitchFamily="18" charset="0"/>
                <a:cs typeface="Times New Roman" panose="02020603050405020304" pitchFamily="18" charset="0"/>
              </a:rPr>
              <a:t>Nhân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dân</a:t>
            </a:r>
            <a:r>
              <a:rPr lang="en-US" sz="2300" dirty="0">
                <a:solidFill>
                  <a:schemeClr val="tx1"/>
                </a:solidFill>
                <a:latin typeface="Times New Roman" panose="02020603050405020304" pitchFamily="18" charset="0"/>
                <a:cs typeface="Times New Roman" panose="02020603050405020304" pitchFamily="18" charset="0"/>
              </a:rPr>
              <a:t> Thành </a:t>
            </a:r>
            <a:r>
              <a:rPr lang="en-US" sz="2300" dirty="0" err="1">
                <a:solidFill>
                  <a:schemeClr val="tx1"/>
                </a:solidFill>
                <a:latin typeface="Times New Roman" panose="02020603050405020304" pitchFamily="18" charset="0"/>
                <a:cs typeface="Times New Roman" panose="02020603050405020304" pitchFamily="18" charset="0"/>
              </a:rPr>
              <a:t>phố</a:t>
            </a:r>
            <a:r>
              <a:rPr lang="en-US" sz="2300" dirty="0">
                <a:solidFill>
                  <a:schemeClr val="tx1"/>
                </a:solidFill>
                <a:latin typeface="Times New Roman" panose="02020603050405020304" pitchFamily="18" charset="0"/>
                <a:cs typeface="Times New Roman" panose="02020603050405020304" pitchFamily="18" charset="0"/>
              </a:rPr>
              <a:t> Hồ Chí Minh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phê</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duyệt</a:t>
            </a:r>
            <a:r>
              <a:rPr lang="en-US" sz="2300" dirty="0">
                <a:solidFill>
                  <a:schemeClr val="tx1"/>
                </a:solidFill>
                <a:latin typeface="Times New Roman" panose="02020603050405020304" pitchFamily="18" charset="0"/>
                <a:cs typeface="Times New Roman" panose="02020603050405020304" pitchFamily="18" charset="0"/>
              </a:rPr>
              <a:t> Đề </a:t>
            </a:r>
            <a:r>
              <a:rPr lang="en-US" sz="2300" dirty="0" err="1">
                <a:solidFill>
                  <a:schemeClr val="tx1"/>
                </a:solidFill>
                <a:latin typeface="Times New Roman" panose="02020603050405020304" pitchFamily="18" charset="0"/>
                <a:cs typeface="Times New Roman" panose="02020603050405020304" pitchFamily="18" charset="0"/>
              </a:rPr>
              <a:t>án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Nâng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cao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năng</a:t>
            </a:r>
            <a:r>
              <a:rPr lang="en-US" sz="2300" dirty="0">
                <a:solidFill>
                  <a:schemeClr val="tx1"/>
                </a:solidFill>
                <a:latin typeface="Times New Roman" panose="02020603050405020304" pitchFamily="18" charset="0"/>
                <a:cs typeface="Times New Roman" panose="02020603050405020304" pitchFamily="18" charset="0"/>
              </a:rPr>
              <a:t> lực, </a:t>
            </a:r>
            <a:r>
              <a:rPr lang="en-US" sz="2300" dirty="0" err="1">
                <a:solidFill>
                  <a:schemeClr val="tx1"/>
                </a:solidFill>
                <a:latin typeface="Times New Roman" panose="02020603050405020304" pitchFamily="18" charset="0"/>
                <a:cs typeface="Times New Roman" panose="02020603050405020304" pitchFamily="18" charset="0"/>
              </a:rPr>
              <a:t>kiên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thức</a:t>
            </a:r>
            <a:r>
              <a:rPr lang="en-US" sz="2300" dirty="0">
                <a:solidFill>
                  <a:schemeClr val="tx1"/>
                </a:solidFill>
                <a:latin typeface="Times New Roman" panose="02020603050405020304" pitchFamily="18" charset="0"/>
                <a:cs typeface="Times New Roman" panose="02020603050405020304" pitchFamily="18" charset="0"/>
              </a:rPr>
              <a:t>, kĩ </a:t>
            </a:r>
            <a:r>
              <a:rPr lang="en-US" sz="2300" dirty="0" err="1">
                <a:solidFill>
                  <a:schemeClr val="tx1"/>
                </a:solidFill>
                <a:latin typeface="Times New Roman" panose="02020603050405020304" pitchFamily="18" charset="0"/>
                <a:cs typeface="Times New Roman" panose="02020603050405020304" pitchFamily="18" charset="0"/>
              </a:rPr>
              <a:t>năng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ứng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dụng</a:t>
            </a:r>
            <a:r>
              <a:rPr lang="en-US" sz="2300" dirty="0">
                <a:solidFill>
                  <a:schemeClr val="tx1"/>
                </a:solidFill>
                <a:latin typeface="Times New Roman" panose="02020603050405020304" pitchFamily="18" charset="0"/>
                <a:cs typeface="Times New Roman" panose="02020603050405020304" pitchFamily="18" charset="0"/>
              </a:rPr>
              <a:t> Tin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sinh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phổ</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thông</a:t>
            </a:r>
            <a:r>
              <a:rPr lang="en-US" sz="2300" dirty="0">
                <a:solidFill>
                  <a:schemeClr val="tx1"/>
                </a:solidFill>
                <a:latin typeface="Times New Roman" panose="02020603050405020304" pitchFamily="18" charset="0"/>
                <a:cs typeface="Times New Roman" panose="02020603050405020304" pitchFamily="18" charset="0"/>
              </a:rPr>
              <a:t> Thành </a:t>
            </a:r>
            <a:r>
              <a:rPr lang="en-US" sz="2300" dirty="0" err="1">
                <a:solidFill>
                  <a:schemeClr val="tx1"/>
                </a:solidFill>
                <a:latin typeface="Times New Roman" panose="02020603050405020304" pitchFamily="18" charset="0"/>
                <a:cs typeface="Times New Roman" panose="02020603050405020304" pitchFamily="18" charset="0"/>
              </a:rPr>
              <a:t>phố</a:t>
            </a:r>
            <a:r>
              <a:rPr lang="en-US" sz="2300" dirty="0">
                <a:solidFill>
                  <a:schemeClr val="tx1"/>
                </a:solidFill>
                <a:latin typeface="Times New Roman" panose="02020603050405020304" pitchFamily="18" charset="0"/>
                <a:cs typeface="Times New Roman" panose="02020603050405020304" pitchFamily="18" charset="0"/>
              </a:rPr>
              <a:t> Hồ Chí Minh </a:t>
            </a:r>
            <a:r>
              <a:rPr lang="en-US" sz="2300" dirty="0" err="1">
                <a:solidFill>
                  <a:schemeClr val="tx1"/>
                </a:solidFill>
                <a:latin typeface="Times New Roman" panose="02020603050405020304" pitchFamily="18" charset="0"/>
                <a:cs typeface="Times New Roman" panose="02020603050405020304" pitchFamily="18" charset="0"/>
              </a:rPr>
              <a:t>theo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định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hướng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chuẩn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quốc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tế</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giai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đoạn</a:t>
            </a:r>
            <a:r>
              <a:rPr lang="en-US" sz="2300" dirty="0">
                <a:solidFill>
                  <a:schemeClr val="tx1"/>
                </a:solidFill>
                <a:latin typeface="Times New Roman" panose="02020603050405020304" pitchFamily="18" charset="0"/>
                <a:cs typeface="Times New Roman" panose="02020603050405020304" pitchFamily="18" charset="0"/>
              </a:rPr>
              <a:t> 2021 - 2030”;</a:t>
            </a:r>
          </a:p>
          <a:p>
            <a:pPr algn="just">
              <a:lnSpc>
                <a:spcPct val="90000"/>
              </a:lnSpc>
            </a:pPr>
            <a:r>
              <a:rPr lang="en-US" sz="2300" dirty="0" err="1">
                <a:solidFill>
                  <a:srgbClr val="FF0000"/>
                </a:solidFill>
                <a:latin typeface="Times New Roman" panose="02020603050405020304" pitchFamily="18" charset="0"/>
                <a:cs typeface="Times New Roman" panose="02020603050405020304" pitchFamily="18" charset="0"/>
              </a:rPr>
              <a:t>Quyết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định</a:t>
            </a:r>
            <a:r>
              <a:rPr lang="en-US" sz="2300" dirty="0">
                <a:solidFill>
                  <a:srgbClr val="FF0000"/>
                </a:solidFill>
                <a:latin typeface="Times New Roman" panose="02020603050405020304" pitchFamily="18" charset="0"/>
                <a:cs typeface="Times New Roman" panose="02020603050405020304" pitchFamily="18" charset="0"/>
              </a:rPr>
              <a:t> 3249/QĐ-UBND </a:t>
            </a:r>
            <a:r>
              <a:rPr lang="en-US" sz="2300" dirty="0" err="1">
                <a:solidFill>
                  <a:schemeClr val="tx1"/>
                </a:solidFill>
                <a:latin typeface="Times New Roman" panose="02020603050405020304" pitchFamily="18" charset="0"/>
                <a:cs typeface="Times New Roman" panose="02020603050405020304" pitchFamily="18" charset="0"/>
              </a:rPr>
              <a:t>ngày</a:t>
            </a:r>
            <a:r>
              <a:rPr lang="en-US" sz="2300" dirty="0">
                <a:solidFill>
                  <a:schemeClr val="tx1"/>
                </a:solidFill>
                <a:latin typeface="Times New Roman" panose="02020603050405020304" pitchFamily="18" charset="0"/>
                <a:cs typeface="Times New Roman" panose="02020603050405020304" pitchFamily="18" charset="0"/>
              </a:rPr>
              <a:t> 06/9/2021của </a:t>
            </a:r>
            <a:r>
              <a:rPr lang="en-US" sz="2300" dirty="0" err="1">
                <a:solidFill>
                  <a:schemeClr val="tx1"/>
                </a:solidFill>
                <a:latin typeface="Times New Roman" panose="02020603050405020304" pitchFamily="18" charset="0"/>
                <a:cs typeface="Times New Roman" panose="02020603050405020304" pitchFamily="18" charset="0"/>
              </a:rPr>
              <a:t>Ủy</a:t>
            </a:r>
            <a:r>
              <a:rPr lang="en-US" sz="2300" dirty="0">
                <a:solidFill>
                  <a:schemeClr val="tx1"/>
                </a:solidFill>
                <a:latin typeface="Times New Roman" panose="02020603050405020304" pitchFamily="18" charset="0"/>
                <a:cs typeface="Times New Roman" panose="02020603050405020304" pitchFamily="18" charset="0"/>
              </a:rPr>
              <a:t> ban </a:t>
            </a:r>
            <a:r>
              <a:rPr lang="en-US" sz="2300" dirty="0" err="1">
                <a:solidFill>
                  <a:schemeClr val="tx1"/>
                </a:solidFill>
                <a:latin typeface="Times New Roman" panose="02020603050405020304" pitchFamily="18" charset="0"/>
                <a:cs typeface="Times New Roman" panose="02020603050405020304" pitchFamily="18" charset="0"/>
              </a:rPr>
              <a:t>Nhân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dân</a:t>
            </a:r>
            <a:r>
              <a:rPr lang="en-US" sz="2300" dirty="0">
                <a:solidFill>
                  <a:schemeClr val="tx1"/>
                </a:solidFill>
                <a:latin typeface="Times New Roman" panose="02020603050405020304" pitchFamily="18" charset="0"/>
                <a:cs typeface="Times New Roman" panose="02020603050405020304" pitchFamily="18" charset="0"/>
              </a:rPr>
              <a:t> Thành </a:t>
            </a:r>
            <a:r>
              <a:rPr lang="en-US" sz="2300" dirty="0" err="1">
                <a:solidFill>
                  <a:schemeClr val="tx1"/>
                </a:solidFill>
                <a:latin typeface="Times New Roman" panose="02020603050405020304" pitchFamily="18" charset="0"/>
                <a:cs typeface="Times New Roman" panose="02020603050405020304" pitchFamily="18" charset="0"/>
              </a:rPr>
              <a:t>phố</a:t>
            </a:r>
            <a:r>
              <a:rPr lang="en-US" sz="2300" dirty="0">
                <a:solidFill>
                  <a:schemeClr val="tx1"/>
                </a:solidFill>
                <a:latin typeface="Times New Roman" panose="02020603050405020304" pitchFamily="18" charset="0"/>
                <a:cs typeface="Times New Roman" panose="02020603050405020304" pitchFamily="18" charset="0"/>
              </a:rPr>
              <a:t> Hồ Chí Minh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phê</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duyệt</a:t>
            </a:r>
            <a:r>
              <a:rPr lang="en-US" sz="2300" dirty="0">
                <a:solidFill>
                  <a:schemeClr val="tx1"/>
                </a:solidFill>
                <a:latin typeface="Times New Roman" panose="02020603050405020304" pitchFamily="18" charset="0"/>
                <a:cs typeface="Times New Roman" panose="02020603050405020304" pitchFamily="18" charset="0"/>
              </a:rPr>
              <a:t> Đề </a:t>
            </a:r>
            <a:r>
              <a:rPr lang="en-US" sz="2300" dirty="0" err="1">
                <a:solidFill>
                  <a:schemeClr val="tx1"/>
                </a:solidFill>
                <a:latin typeface="Times New Roman" panose="02020603050405020304" pitchFamily="18" charset="0"/>
                <a:cs typeface="Times New Roman" panose="02020603050405020304" pitchFamily="18" charset="0"/>
              </a:rPr>
              <a:t>án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Giáo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dục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thông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minh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và</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tập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suốt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đời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tại</a:t>
            </a:r>
            <a:r>
              <a:rPr lang="en-US" sz="2300" dirty="0">
                <a:solidFill>
                  <a:schemeClr val="tx1"/>
                </a:solidFill>
                <a:latin typeface="Times New Roman" panose="02020603050405020304" pitchFamily="18" charset="0"/>
                <a:cs typeface="Times New Roman" panose="02020603050405020304" pitchFamily="18" charset="0"/>
              </a:rPr>
              <a:t> Thành </a:t>
            </a:r>
            <a:r>
              <a:rPr lang="en-US" sz="2300" dirty="0" err="1">
                <a:solidFill>
                  <a:schemeClr val="tx1"/>
                </a:solidFill>
                <a:latin typeface="Times New Roman" panose="02020603050405020304" pitchFamily="18" charset="0"/>
                <a:cs typeface="Times New Roman" panose="02020603050405020304" pitchFamily="18" charset="0"/>
              </a:rPr>
              <a:t>phố</a:t>
            </a:r>
            <a:r>
              <a:rPr lang="en-US" sz="2300" dirty="0">
                <a:solidFill>
                  <a:schemeClr val="tx1"/>
                </a:solidFill>
                <a:latin typeface="Times New Roman" panose="02020603050405020304" pitchFamily="18" charset="0"/>
                <a:cs typeface="Times New Roman" panose="02020603050405020304" pitchFamily="18" charset="0"/>
              </a:rPr>
              <a:t> Hồ Chí Minh </a:t>
            </a:r>
            <a:r>
              <a:rPr lang="en-US" sz="2300" dirty="0" err="1">
                <a:solidFill>
                  <a:schemeClr val="tx1"/>
                </a:solidFill>
                <a:latin typeface="Times New Roman" panose="02020603050405020304" pitchFamily="18" charset="0"/>
                <a:cs typeface="Times New Roman" panose="02020603050405020304" pitchFamily="18" charset="0"/>
              </a:rPr>
              <a:t>giai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đoạn</a:t>
            </a:r>
            <a:r>
              <a:rPr lang="en-US" sz="2300" dirty="0">
                <a:solidFill>
                  <a:schemeClr val="tx1"/>
                </a:solidFill>
                <a:latin typeface="Times New Roman" panose="02020603050405020304" pitchFamily="18" charset="0"/>
                <a:cs typeface="Times New Roman" panose="02020603050405020304" pitchFamily="18" charset="0"/>
              </a:rPr>
              <a:t> 2021 – 2030”;</a:t>
            </a:r>
          </a:p>
          <a:p>
            <a:pPr algn="just">
              <a:lnSpc>
                <a:spcPct val="90000"/>
              </a:lnSpc>
            </a:pPr>
            <a:r>
              <a:rPr lang="en-US" sz="2300" dirty="0" err="1">
                <a:solidFill>
                  <a:srgbClr val="FF0000"/>
                </a:solidFill>
                <a:latin typeface="Times New Roman" panose="02020603050405020304" pitchFamily="18" charset="0"/>
                <a:cs typeface="Times New Roman" panose="02020603050405020304" pitchFamily="18" charset="0"/>
              </a:rPr>
              <a:t>Quyết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định</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số</a:t>
            </a:r>
            <a:r>
              <a:rPr lang="en-US" sz="2300" dirty="0">
                <a:solidFill>
                  <a:srgbClr val="FF0000"/>
                </a:solidFill>
                <a:latin typeface="Times New Roman" panose="02020603050405020304" pitchFamily="18" charset="0"/>
                <a:cs typeface="Times New Roman" panose="02020603050405020304" pitchFamily="18" charset="0"/>
              </a:rPr>
              <a:t> 07/2022/QĐ-UBND </a:t>
            </a:r>
            <a:r>
              <a:rPr lang="en-US" sz="2300" dirty="0" err="1">
                <a:solidFill>
                  <a:schemeClr val="tx1"/>
                </a:solidFill>
                <a:latin typeface="Times New Roman" panose="02020603050405020304" pitchFamily="18" charset="0"/>
                <a:cs typeface="Times New Roman" panose="02020603050405020304" pitchFamily="18" charset="0"/>
              </a:rPr>
              <a:t>ngày</a:t>
            </a:r>
            <a:r>
              <a:rPr lang="en-US" sz="2300" dirty="0">
                <a:solidFill>
                  <a:schemeClr val="tx1"/>
                </a:solidFill>
                <a:latin typeface="Times New Roman" panose="02020603050405020304" pitchFamily="18" charset="0"/>
                <a:cs typeface="Times New Roman" panose="02020603050405020304" pitchFamily="18" charset="0"/>
              </a:rPr>
              <a:t> 18/3/2022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Uỷ</a:t>
            </a:r>
            <a:r>
              <a:rPr lang="en-US" sz="2300" dirty="0">
                <a:solidFill>
                  <a:schemeClr val="tx1"/>
                </a:solidFill>
                <a:latin typeface="Times New Roman" panose="02020603050405020304" pitchFamily="18" charset="0"/>
                <a:cs typeface="Times New Roman" panose="02020603050405020304" pitchFamily="18" charset="0"/>
              </a:rPr>
              <a:t> ban </a:t>
            </a:r>
            <a:r>
              <a:rPr lang="en-US" sz="2300" dirty="0" err="1">
                <a:solidFill>
                  <a:schemeClr val="tx1"/>
                </a:solidFill>
                <a:latin typeface="Times New Roman" panose="02020603050405020304" pitchFamily="18" charset="0"/>
                <a:cs typeface="Times New Roman" panose="02020603050405020304" pitchFamily="18" charset="0"/>
              </a:rPr>
              <a:t>nhân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dân</a:t>
            </a:r>
            <a:r>
              <a:rPr lang="en-US" sz="2300" dirty="0">
                <a:solidFill>
                  <a:schemeClr val="tx1"/>
                </a:solidFill>
                <a:latin typeface="Times New Roman" panose="02020603050405020304" pitchFamily="18" charset="0"/>
                <a:cs typeface="Times New Roman" panose="02020603050405020304" pitchFamily="18" charset="0"/>
              </a:rPr>
              <a:t> Thành </a:t>
            </a:r>
            <a:r>
              <a:rPr lang="en-US" sz="2300" dirty="0" err="1">
                <a:solidFill>
                  <a:schemeClr val="tx1"/>
                </a:solidFill>
                <a:latin typeface="Times New Roman" panose="02020603050405020304" pitchFamily="18" charset="0"/>
                <a:cs typeface="Times New Roman" panose="02020603050405020304" pitchFamily="18" charset="0"/>
              </a:rPr>
              <a:t>phố</a:t>
            </a:r>
            <a:r>
              <a:rPr lang="en-US" sz="2300" dirty="0">
                <a:solidFill>
                  <a:schemeClr val="tx1"/>
                </a:solidFill>
                <a:latin typeface="Times New Roman" panose="02020603050405020304" pitchFamily="18" charset="0"/>
                <a:cs typeface="Times New Roman" panose="02020603050405020304" pitchFamily="18" charset="0"/>
              </a:rPr>
              <a:t> Hồ Chí Minh ban </a:t>
            </a:r>
            <a:r>
              <a:rPr lang="en-US" sz="2300" dirty="0" err="1">
                <a:solidFill>
                  <a:schemeClr val="tx1"/>
                </a:solidFill>
                <a:latin typeface="Times New Roman" panose="02020603050405020304" pitchFamily="18" charset="0"/>
                <a:cs typeface="Times New Roman" panose="02020603050405020304" pitchFamily="18" charset="0"/>
              </a:rPr>
              <a:t>hành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quy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định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tiêu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chí</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công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nhận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trường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thực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hiện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chương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trình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chất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lượng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cao</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trường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tiên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hội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nhập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quốc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tế</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tại</a:t>
            </a:r>
            <a:r>
              <a:rPr lang="en-US" sz="2300" dirty="0">
                <a:solidFill>
                  <a:schemeClr val="tx1"/>
                </a:solidFill>
                <a:latin typeface="Times New Roman" panose="02020603050405020304" pitchFamily="18" charset="0"/>
                <a:cs typeface="Times New Roman" panose="02020603050405020304" pitchFamily="18" charset="0"/>
              </a:rPr>
              <a:t> Thành </a:t>
            </a:r>
            <a:r>
              <a:rPr lang="en-US" sz="2300" dirty="0" err="1">
                <a:solidFill>
                  <a:schemeClr val="tx1"/>
                </a:solidFill>
                <a:latin typeface="Times New Roman" panose="02020603050405020304" pitchFamily="18" charset="0"/>
                <a:cs typeface="Times New Roman" panose="02020603050405020304" pitchFamily="18" charset="0"/>
              </a:rPr>
              <a:t>phố</a:t>
            </a:r>
            <a:r>
              <a:rPr lang="en-US" sz="2300" dirty="0">
                <a:solidFill>
                  <a:schemeClr val="tx1"/>
                </a:solidFill>
                <a:latin typeface="Times New Roman" panose="02020603050405020304" pitchFamily="18" charset="0"/>
                <a:cs typeface="Times New Roman" panose="02020603050405020304" pitchFamily="18" charset="0"/>
              </a:rPr>
              <a:t> Hồ Chí Minh;</a:t>
            </a:r>
          </a:p>
        </p:txBody>
      </p:sp>
      <p:sp>
        <p:nvSpPr>
          <p:cNvPr id="4" name="Rectangle 3">
            <a:extLst>
              <a:ext uri="{FF2B5EF4-FFF2-40B4-BE49-F238E27FC236}">
                <a16:creationId xmlns:a16="http://schemas.microsoft.com/office/drawing/2014/main" id="{1EDE7DCE-2F55-ED42-43D5-B2BE5FC197BC}"/>
              </a:ext>
            </a:extLst>
          </p:cNvPr>
          <p:cNvSpPr>
            <a:spLocks noChangeArrowheads="1"/>
          </p:cNvSpPr>
          <p:nvPr/>
        </p:nvSpPr>
        <p:spPr bwMode="auto">
          <a:xfrm>
            <a:off x="507272" y="79300"/>
            <a:ext cx="11481276" cy="94067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hiện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đổi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mới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lí</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trị</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138059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DC3D80-868A-CC09-FA04-AED4231A7588}"/>
              </a:ext>
            </a:extLst>
          </p:cNvPr>
          <p:cNvSpPr>
            <a:spLocks noGrp="1"/>
          </p:cNvSpPr>
          <p:nvPr>
            <p:ph idx="1"/>
          </p:nvPr>
        </p:nvSpPr>
        <p:spPr>
          <a:xfrm>
            <a:off x="164951" y="1112796"/>
            <a:ext cx="11812008" cy="5676663"/>
          </a:xfrm>
        </p:spPr>
        <p:txBody>
          <a:bodyPr>
            <a:noAutofit/>
          </a:bodyPr>
          <a:lstStyle/>
          <a:p>
            <a:pPr marL="0" indent="0" algn="just">
              <a:buNone/>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Quyết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định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số</a:t>
            </a:r>
            <a:r>
              <a:rPr lang="en-US" sz="2200" dirty="0">
                <a:solidFill>
                  <a:srgbClr val="FF0000"/>
                </a:solidFill>
                <a:latin typeface="Times New Roman" panose="02020603050405020304" pitchFamily="18" charset="0"/>
                <a:cs typeface="Times New Roman" panose="02020603050405020304" pitchFamily="18" charset="0"/>
              </a:rPr>
              <a:t> 1270/QĐ-SGDĐT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24/5/2022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ban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hoạch723/KH-SGDĐT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22/02/2023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tăng</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cường</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ứng</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dụng</a:t>
            </a:r>
            <a:r>
              <a:rPr lang="en-US" sz="2200" dirty="0">
                <a:solidFill>
                  <a:srgbClr val="CC00CC"/>
                </a:solidFill>
                <a:latin typeface="Times New Roman" panose="02020603050405020304" pitchFamily="18" charset="0"/>
                <a:cs typeface="Times New Roman" panose="02020603050405020304" pitchFamily="18" charset="0"/>
              </a:rPr>
              <a:t> CNTT </a:t>
            </a:r>
            <a:r>
              <a:rPr lang="en-US" sz="2200" dirty="0" err="1">
                <a:solidFill>
                  <a:srgbClr val="CC00CC"/>
                </a:solidFill>
                <a:latin typeface="Times New Roman" panose="02020603050405020304" pitchFamily="18" charset="0"/>
                <a:cs typeface="Times New Roman" panose="02020603050405020304" pitchFamily="18" charset="0"/>
              </a:rPr>
              <a:t>và</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chuyển</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đổi</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2022-2025,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2030;</a:t>
            </a:r>
            <a:endParaRPr lang="en-US" sz="2200" dirty="0">
              <a:solidFill>
                <a:schemeClr val="tx1"/>
              </a:solidFill>
              <a:latin typeface="Times New Roman" panose="02020603050405020304" pitchFamily="18" charset="0"/>
              <a:cs typeface="Times New Roman" panose="02020603050405020304" pitchFamily="18" charset="0"/>
            </a:endParaRPr>
          </a:p>
          <a:p>
            <a:pPr algn="just"/>
            <a:r>
              <a:rPr lang="en-US" sz="2200" dirty="0" err="1">
                <a:solidFill>
                  <a:srgbClr val="FF0000"/>
                </a:solidFill>
                <a:latin typeface="Times New Roman" panose="02020603050405020304" pitchFamily="18" charset="0"/>
                <a:cs typeface="Times New Roman" panose="02020603050405020304" pitchFamily="18" charset="0"/>
              </a:rPr>
              <a:t>Công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văn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số</a:t>
            </a:r>
            <a:r>
              <a:rPr lang="en-US" sz="2200" dirty="0">
                <a:solidFill>
                  <a:srgbClr val="FF0000"/>
                </a:solidFill>
                <a:latin typeface="Times New Roman" panose="02020603050405020304" pitchFamily="18" charset="0"/>
                <a:cs typeface="Times New Roman" panose="02020603050405020304" pitchFamily="18" charset="0"/>
              </a:rPr>
              <a:t>: 1512</a:t>
            </a:r>
            <a:r>
              <a:rPr lang="vi-VN" sz="2200" dirty="0">
                <a:solidFill>
                  <a:srgbClr val="FF0000"/>
                </a:solidFill>
                <a:latin typeface="Times New Roman" panose="02020603050405020304" pitchFamily="18" charset="0"/>
                <a:cs typeface="Times New Roman" panose="02020603050405020304" pitchFamily="18" charset="0"/>
              </a:rPr>
              <a:t> /SGDĐT-VP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04/4/2023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v</a:t>
            </a:r>
            <a:r>
              <a:rPr lang="vi-VN" sz="2200" dirty="0">
                <a:latin typeface="Times New Roman" panose="02020603050405020304" pitchFamily="18" charset="0"/>
                <a:cs typeface="Times New Roman" panose="02020603050405020304" pitchFamily="18" charset="0"/>
              </a:rPr>
              <a:t>/v </a:t>
            </a:r>
            <a:r>
              <a:rPr lang="vi-VN" sz="2200" dirty="0">
                <a:solidFill>
                  <a:srgbClr val="CC00CC"/>
                </a:solidFill>
                <a:latin typeface="Times New Roman" panose="02020603050405020304" pitchFamily="18" charset="0"/>
                <a:cs typeface="Times New Roman" panose="02020603050405020304" pitchFamily="18" charset="0"/>
              </a:rPr>
              <a:t>tiếp đoàn nước ngoài </a:t>
            </a:r>
            <a:r>
              <a:rPr lang="vi-VN" sz="2200" dirty="0">
                <a:latin typeface="Times New Roman" panose="02020603050405020304" pitchFamily="18" charset="0"/>
                <a:cs typeface="Times New Roman" panose="02020603050405020304" pitchFamily="18" charset="0"/>
              </a:rPr>
              <a:t>đến thăm, làm việc, giao lưu, giảng dạy, thực tập, học tập và thỏa thuận ghi nhớ hợp tác trên lĩnh vực giáo dục</a:t>
            </a:r>
            <a:r>
              <a:rPr lang="en-US" sz="2200" dirty="0">
                <a:latin typeface="Times New Roman" panose="02020603050405020304" pitchFamily="18" charset="0"/>
                <a:cs typeface="Times New Roman" panose="02020603050405020304" pitchFamily="18" charset="0"/>
              </a:rPr>
              <a:t>;</a:t>
            </a:r>
          </a:p>
          <a:p>
            <a:pPr algn="just"/>
            <a:r>
              <a:rPr lang="en-US" sz="2200" dirty="0" err="1">
                <a:solidFill>
                  <a:srgbClr val="FF0000"/>
                </a:solidFill>
                <a:latin typeface="Times New Roman" panose="02020603050405020304" pitchFamily="18" charset="0"/>
                <a:cs typeface="Times New Roman" panose="02020603050405020304" pitchFamily="18" charset="0"/>
              </a:rPr>
              <a:t>Kế</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hoạch</a:t>
            </a:r>
            <a:r>
              <a:rPr lang="en-US" sz="2200" dirty="0">
                <a:solidFill>
                  <a:srgbClr val="FF0000"/>
                </a:solidFill>
                <a:latin typeface="Times New Roman" panose="02020603050405020304" pitchFamily="18" charset="0"/>
                <a:cs typeface="Times New Roman" panose="02020603050405020304" pitchFamily="18" charset="0"/>
              </a:rPr>
              <a:t> s</a:t>
            </a:r>
            <a:r>
              <a:rPr lang="vi-VN" sz="2200" dirty="0">
                <a:solidFill>
                  <a:srgbClr val="FF0000"/>
                </a:solidFill>
                <a:latin typeface="Times New Roman" panose="02020603050405020304" pitchFamily="18" charset="0"/>
                <a:cs typeface="Times New Roman" panose="02020603050405020304" pitchFamily="18" charset="0"/>
              </a:rPr>
              <a:t>ố</a:t>
            </a:r>
            <a:r>
              <a:rPr lang="en-US" sz="2200" dirty="0">
                <a:solidFill>
                  <a:srgbClr val="FF0000"/>
                </a:solidFill>
                <a:latin typeface="Times New Roman" panose="02020603050405020304" pitchFamily="18" charset="0"/>
                <a:cs typeface="Times New Roman" panose="02020603050405020304" pitchFamily="18" charset="0"/>
              </a:rPr>
              <a:t> 5017 </a:t>
            </a:r>
            <a:r>
              <a:rPr lang="vi-VN" sz="2200" dirty="0">
                <a:solidFill>
                  <a:srgbClr val="FF0000"/>
                </a:solidFill>
                <a:latin typeface="Times New Roman" panose="02020603050405020304" pitchFamily="18" charset="0"/>
                <a:cs typeface="Times New Roman" panose="02020603050405020304" pitchFamily="18" charset="0"/>
              </a:rPr>
              <a:t>/KH-SGDĐT </a:t>
            </a:r>
            <a:r>
              <a:rPr lang="vi-VN" sz="2200" dirty="0">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08/</a:t>
            </a:r>
            <a:r>
              <a:rPr lang="vi-VN" sz="2200" dirty="0">
                <a:latin typeface="Times New Roman" panose="02020603050405020304" pitchFamily="18" charset="0"/>
                <a:cs typeface="Times New Roman" panose="02020603050405020304" pitchFamily="18" charset="0"/>
              </a:rPr>
              <a:t>9</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2023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t</a:t>
            </a:r>
            <a:r>
              <a:rPr lang="vi-VN" sz="2200" dirty="0">
                <a:latin typeface="Times New Roman" panose="02020603050405020304" pitchFamily="18" charset="0"/>
                <a:cs typeface="Times New Roman" panose="02020603050405020304" pitchFamily="18" charset="0"/>
              </a:rPr>
              <a:t>riển khai chương trình, công trình, dự án thi đua tiêu biểu </a:t>
            </a:r>
            <a:r>
              <a:rPr lang="vi-VN" sz="2200" dirty="0">
                <a:solidFill>
                  <a:srgbClr val="CC00CC"/>
                </a:solidFill>
                <a:latin typeface="Times New Roman" panose="02020603050405020304" pitchFamily="18" charset="0"/>
                <a:cs typeface="Times New Roman" panose="02020603050405020304" pitchFamily="18" charset="0"/>
              </a:rPr>
              <a:t>chào mừng kỷ niệm 50 năm Ngày Giải phóng miền Nam, thống nhất đất nước </a:t>
            </a:r>
            <a:r>
              <a:rPr lang="vi-VN" sz="2200" dirty="0">
                <a:latin typeface="Times New Roman" panose="02020603050405020304" pitchFamily="18" charset="0"/>
                <a:cs typeface="Times New Roman" panose="02020603050405020304" pitchFamily="18" charset="0"/>
              </a:rPr>
              <a:t>(30/4/1975 - 30/4/2025)</a:t>
            </a:r>
            <a:r>
              <a:rPr lang="en-US" sz="2200" dirty="0">
                <a:latin typeface="Times New Roman" panose="02020603050405020304" pitchFamily="18" charset="0"/>
                <a:cs typeface="Times New Roman" panose="02020603050405020304" pitchFamily="18" charset="0"/>
              </a:rPr>
              <a:t>;</a:t>
            </a:r>
          </a:p>
          <a:p>
            <a:pPr algn="just"/>
            <a:r>
              <a:rPr lang="en-US" sz="2200" dirty="0" err="1">
                <a:solidFill>
                  <a:srgbClr val="FF0000"/>
                </a:solidFill>
                <a:latin typeface="Times New Roman" panose="02020603050405020304" pitchFamily="18" charset="0"/>
                <a:cs typeface="Times New Roman" panose="02020603050405020304" pitchFamily="18" charset="0"/>
              </a:rPr>
              <a:t>Quyết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định</a:t>
            </a:r>
            <a:r>
              <a:rPr lang="en-US" sz="2200" dirty="0">
                <a:solidFill>
                  <a:srgbClr val="FF0000"/>
                </a:solidFill>
                <a:latin typeface="Times New Roman" panose="02020603050405020304" pitchFamily="18" charset="0"/>
                <a:cs typeface="Times New Roman" panose="02020603050405020304" pitchFamily="18" charset="0"/>
              </a:rPr>
              <a:t> 3442</a:t>
            </a:r>
            <a:r>
              <a:rPr lang="vi-VN" sz="2200" dirty="0">
                <a:solidFill>
                  <a:srgbClr val="FF0000"/>
                </a:solidFill>
                <a:latin typeface="Times New Roman" panose="02020603050405020304" pitchFamily="18" charset="0"/>
                <a:cs typeface="Times New Roman" panose="02020603050405020304" pitchFamily="18" charset="0"/>
              </a:rPr>
              <a:t>/QĐ-SGDĐT </a:t>
            </a:r>
            <a:r>
              <a:rPr lang="vi-VN" sz="2200" dirty="0">
                <a:latin typeface="Times New Roman" panose="02020603050405020304" pitchFamily="18" charset="0"/>
                <a:cs typeface="Times New Roman" panose="02020603050405020304" pitchFamily="18" charset="0"/>
              </a:rPr>
              <a:t>ngày </a:t>
            </a:r>
            <a:r>
              <a:rPr lang="en-US" sz="2200" dirty="0">
                <a:latin typeface="Times New Roman" panose="02020603050405020304" pitchFamily="18" charset="0"/>
                <a:cs typeface="Times New Roman" panose="02020603050405020304" pitchFamily="18" charset="0"/>
              </a:rPr>
              <a:t>16/</a:t>
            </a:r>
            <a:r>
              <a:rPr lang="vi-VN" sz="2200" dirty="0">
                <a:latin typeface="Times New Roman" panose="02020603050405020304" pitchFamily="18" charset="0"/>
                <a:cs typeface="Times New Roman" panose="02020603050405020304" pitchFamily="18" charset="0"/>
              </a:rPr>
              <a:t>10</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2023</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vi-VN"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v/v b</a:t>
            </a:r>
            <a:r>
              <a:rPr lang="vi-VN" sz="2200" dirty="0">
                <a:latin typeface="Times New Roman" panose="02020603050405020304" pitchFamily="18" charset="0"/>
                <a:cs typeface="Times New Roman" panose="02020603050405020304" pitchFamily="18" charset="0"/>
              </a:rPr>
              <a:t>an hành </a:t>
            </a:r>
            <a:r>
              <a:rPr lang="vi-VN" sz="2200" dirty="0">
                <a:solidFill>
                  <a:srgbClr val="CC00CC"/>
                </a:solidFill>
                <a:latin typeface="Times New Roman" panose="02020603050405020304" pitchFamily="18" charset="0"/>
                <a:cs typeface="Times New Roman" panose="02020603050405020304" pitchFamily="18" charset="0"/>
              </a:rPr>
              <a:t>Bộ tiêu chí Trường học Hạnh phúc </a:t>
            </a:r>
            <a:r>
              <a:rPr lang="vi-VN" sz="2200" dirty="0">
                <a:latin typeface="Times New Roman" panose="02020603050405020304" pitchFamily="18" charset="0"/>
                <a:cs typeface="Times New Roman" panose="02020603050405020304" pitchFamily="18" charset="0"/>
              </a:rPr>
              <a:t>trong các cơ sở giáo dục trên địa bàn Thành phố Hồ Chí Minh</a:t>
            </a:r>
            <a:r>
              <a:rPr lang="en-US" sz="2200" dirty="0">
                <a:latin typeface="Times New Roman" panose="02020603050405020304" pitchFamily="18" charset="0"/>
                <a:cs typeface="Times New Roman" panose="02020603050405020304" pitchFamily="18" charset="0"/>
              </a:rPr>
              <a:t>;</a:t>
            </a:r>
            <a:endParaRPr lang="en-US" sz="2200" dirty="0">
              <a:solidFill>
                <a:srgbClr val="FF0000"/>
              </a:solidFill>
              <a:latin typeface="Times New Roman" panose="02020603050405020304" pitchFamily="18" charset="0"/>
              <a:cs typeface="Times New Roman" panose="02020603050405020304" pitchFamily="18" charset="0"/>
            </a:endParaRPr>
          </a:p>
          <a:p>
            <a:pPr algn="just"/>
            <a:r>
              <a:rPr lang="en-US" sz="2200" dirty="0" err="1">
                <a:solidFill>
                  <a:srgbClr val="FF0000"/>
                </a:solidFill>
                <a:latin typeface="Times New Roman" panose="02020603050405020304" pitchFamily="18" charset="0"/>
                <a:cs typeface="Times New Roman" panose="02020603050405020304" pitchFamily="18" charset="0"/>
              </a:rPr>
              <a:t>Kế</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hoạch</a:t>
            </a:r>
            <a:r>
              <a:rPr lang="en-US" sz="2200" dirty="0">
                <a:solidFill>
                  <a:srgbClr val="FF0000"/>
                </a:solidFill>
                <a:latin typeface="Times New Roman" panose="02020603050405020304" pitchFamily="18" charset="0"/>
                <a:cs typeface="Times New Roman" panose="02020603050405020304" pitchFamily="18" charset="0"/>
              </a:rPr>
              <a:t> s</a:t>
            </a:r>
            <a:r>
              <a:rPr lang="vi-VN" sz="2200" dirty="0">
                <a:solidFill>
                  <a:srgbClr val="FF0000"/>
                </a:solidFill>
                <a:latin typeface="Times New Roman" panose="02020603050405020304" pitchFamily="18" charset="0"/>
                <a:cs typeface="Times New Roman" panose="02020603050405020304" pitchFamily="18" charset="0"/>
              </a:rPr>
              <a:t>ố</a:t>
            </a:r>
            <a:r>
              <a:rPr lang="en-US" sz="2200" dirty="0">
                <a:solidFill>
                  <a:srgbClr val="FF0000"/>
                </a:solidFill>
                <a:latin typeface="Times New Roman" panose="02020603050405020304" pitchFamily="18" charset="0"/>
                <a:cs typeface="Times New Roman" panose="02020603050405020304" pitchFamily="18" charset="0"/>
              </a:rPr>
              <a:t> 2183</a:t>
            </a:r>
            <a:r>
              <a:rPr lang="vi-VN" sz="2200" dirty="0">
                <a:solidFill>
                  <a:srgbClr val="FF0000"/>
                </a:solidFill>
                <a:latin typeface="Times New Roman" panose="02020603050405020304" pitchFamily="18" charset="0"/>
                <a:cs typeface="Times New Roman" panose="02020603050405020304" pitchFamily="18" charset="0"/>
              </a:rPr>
              <a:t> /KH-SGDĐT </a:t>
            </a:r>
            <a:r>
              <a:rPr lang="vi-VN" sz="2200" dirty="0">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15/</a:t>
            </a:r>
            <a:r>
              <a:rPr lang="vi-VN" sz="2200"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2024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Tổ chức thực hiện </a:t>
            </a:r>
            <a:r>
              <a:rPr lang="vi-VN" sz="2200" dirty="0">
                <a:solidFill>
                  <a:srgbClr val="CC00CC"/>
                </a:solidFill>
                <a:latin typeface="Times New Roman" panose="02020603050405020304" pitchFamily="18" charset="0"/>
                <a:cs typeface="Times New Roman" panose="02020603050405020304" pitchFamily="18" charset="0"/>
              </a:rPr>
              <a:t>Không gian văn hóa Hồ Chí Minh </a:t>
            </a:r>
            <a:r>
              <a:rPr lang="vi-VN" sz="2200" dirty="0">
                <a:latin typeface="Times New Roman" panose="02020603050405020304" pitchFamily="18" charset="0"/>
                <a:cs typeface="Times New Roman" panose="02020603050405020304" pitchFamily="18" charset="0"/>
              </a:rPr>
              <a:t>Ngành Giáo dục và Đào tạo Thành phố giai đoạn năm 2024-2025</a:t>
            </a:r>
            <a:r>
              <a:rPr lang="en-US" sz="2200" dirty="0">
                <a:latin typeface="Times New Roman" panose="02020603050405020304" pitchFamily="18" charset="0"/>
                <a:cs typeface="Times New Roman" panose="02020603050405020304" pitchFamily="18" charset="0"/>
              </a:rPr>
              <a:t>;</a:t>
            </a:r>
          </a:p>
          <a:p>
            <a:pPr algn="just"/>
            <a:r>
              <a:rPr lang="en-US" sz="2200" dirty="0" err="1">
                <a:solidFill>
                  <a:srgbClr val="FF0000"/>
                </a:solidFill>
                <a:latin typeface="Times New Roman" panose="02020603050405020304" pitchFamily="18" charset="0"/>
                <a:cs typeface="Times New Roman" panose="02020603050405020304" pitchFamily="18" charset="0"/>
              </a:rPr>
              <a:t>Kế</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hoạch</a:t>
            </a:r>
            <a:r>
              <a:rPr lang="en-US" sz="2200" dirty="0">
                <a:solidFill>
                  <a:srgbClr val="FF0000"/>
                </a:solidFill>
                <a:latin typeface="Times New Roman" panose="02020603050405020304" pitchFamily="18" charset="0"/>
                <a:cs typeface="Times New Roman" panose="02020603050405020304" pitchFamily="18" charset="0"/>
              </a:rPr>
              <a:t> s</a:t>
            </a:r>
            <a:r>
              <a:rPr lang="vi-VN" sz="2200" dirty="0">
                <a:solidFill>
                  <a:srgbClr val="FF0000"/>
                </a:solidFill>
                <a:latin typeface="Times New Roman" panose="02020603050405020304" pitchFamily="18" charset="0"/>
                <a:cs typeface="Times New Roman" panose="02020603050405020304" pitchFamily="18" charset="0"/>
              </a:rPr>
              <a:t>ố</a:t>
            </a:r>
            <a:r>
              <a:rPr lang="en-US" sz="2200" dirty="0">
                <a:solidFill>
                  <a:srgbClr val="FF0000"/>
                </a:solidFill>
                <a:latin typeface="Times New Roman" panose="02020603050405020304" pitchFamily="18" charset="0"/>
                <a:cs typeface="Times New Roman" panose="02020603050405020304" pitchFamily="18" charset="0"/>
              </a:rPr>
              <a:t> 2417</a:t>
            </a:r>
            <a:r>
              <a:rPr lang="en-US" sz="2200" dirty="0">
                <a:latin typeface="Times New Roman" panose="02020603050405020304" pitchFamily="18" charset="0"/>
                <a:cs typeface="Times New Roman" panose="02020603050405020304" pitchFamily="18" charset="0"/>
              </a:rPr>
              <a:t> /KH-SGDĐT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23/4/2024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vi-VN"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a:solidFill>
                  <a:srgbClr val="CC00CC"/>
                </a:solidFill>
                <a:latin typeface="Times New Roman" panose="02020603050405020304" pitchFamily="18" charset="0"/>
                <a:cs typeface="Times New Roman" panose="02020603050405020304" pitchFamily="18" charset="0"/>
              </a:rPr>
              <a:t>“Thành </a:t>
            </a:r>
            <a:r>
              <a:rPr lang="en-US" sz="2200" dirty="0" err="1">
                <a:solidFill>
                  <a:srgbClr val="CC00CC"/>
                </a:solidFill>
                <a:latin typeface="Times New Roman" panose="02020603050405020304" pitchFamily="18" charset="0"/>
                <a:cs typeface="Times New Roman" panose="02020603050405020304" pitchFamily="18" charset="0"/>
              </a:rPr>
              <a:t>phố</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học</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tập</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toàn</a:t>
            </a:r>
            <a:r>
              <a:rPr lang="en-US" sz="2200" dirty="0">
                <a:solidFill>
                  <a:srgbClr val="CC00CC"/>
                </a:solidFill>
                <a:latin typeface="Times New Roman" panose="02020603050405020304" pitchFamily="18" charset="0"/>
                <a:cs typeface="Times New Roman" panose="02020603050405020304" pitchFamily="18" charset="0"/>
              </a:rPr>
              <a:t> </a:t>
            </a:r>
            <a:r>
              <a:rPr lang="en-US" sz="2200" dirty="0" err="1">
                <a:solidFill>
                  <a:srgbClr val="CC00CC"/>
                </a:solidFill>
                <a:latin typeface="Times New Roman" panose="02020603050405020304" pitchFamily="18" charset="0"/>
                <a:cs typeface="Times New Roman" panose="02020603050405020304" pitchFamily="18" charset="0"/>
              </a:rPr>
              <a:t>cầu</a:t>
            </a:r>
            <a:r>
              <a:rPr lang="en-US" sz="2200" dirty="0">
                <a:solidFill>
                  <a:srgbClr val="CC00CC"/>
                </a:solidFill>
                <a:latin typeface="Times New Roman" panose="02020603050405020304" pitchFamily="18" charset="0"/>
                <a:cs typeface="Times New Roman" panose="02020603050405020304" pitchFamily="18" charset="0"/>
              </a:rPr>
              <a:t> UNESCO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Thành </a:t>
            </a:r>
            <a:r>
              <a:rPr lang="en-US" sz="2200" dirty="0" err="1">
                <a:latin typeface="Times New Roman" panose="02020603050405020304" pitchFamily="18" charset="0"/>
                <a:cs typeface="Times New Roman" panose="02020603050405020304" pitchFamily="18" charset="0"/>
              </a:rPr>
              <a:t>phố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Hồ</a:t>
            </a:r>
            <a:r>
              <a:rPr lang="en-US" sz="2200" dirty="0">
                <a:latin typeface="Times New Roman" panose="02020603050405020304" pitchFamily="18" charset="0"/>
                <a:cs typeface="Times New Roman" panose="02020603050405020304" pitchFamily="18" charset="0"/>
              </a:rPr>
              <a:t> Chí Minh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2024 - 2030” </a:t>
            </a:r>
            <a:r>
              <a:rPr lang="en-US" sz="2200" dirty="0" err="1">
                <a:latin typeface="Times New Roman" panose="02020603050405020304" pitchFamily="18" charset="0"/>
                <a:cs typeface="Times New Roman" panose="02020603050405020304" pitchFamily="18" charset="0"/>
              </a:rPr>
              <a:t>ngành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2024.</a:t>
            </a:r>
          </a:p>
        </p:txBody>
      </p:sp>
      <p:sp>
        <p:nvSpPr>
          <p:cNvPr id="4" name="Rectangle 3">
            <a:extLst>
              <a:ext uri="{FF2B5EF4-FFF2-40B4-BE49-F238E27FC236}">
                <a16:creationId xmlns:a16="http://schemas.microsoft.com/office/drawing/2014/main" id="{C0CE7C8A-E51C-2C62-FCEC-DA3CC38882FE}"/>
              </a:ext>
            </a:extLst>
          </p:cNvPr>
          <p:cNvSpPr>
            <a:spLocks noChangeArrowheads="1"/>
          </p:cNvSpPr>
          <p:nvPr/>
        </p:nvSpPr>
        <p:spPr bwMode="auto">
          <a:xfrm>
            <a:off x="495683" y="68541"/>
            <a:ext cx="11481276" cy="883511"/>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hiện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đổi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mới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lí</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trị</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420815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BB4EC-AC48-328F-6116-F9A281DA4515}"/>
              </a:ext>
            </a:extLst>
          </p:cNvPr>
          <p:cNvSpPr>
            <a:spLocks noGrp="1"/>
          </p:cNvSpPr>
          <p:nvPr>
            <p:ph idx="1"/>
          </p:nvPr>
        </p:nvSpPr>
        <p:spPr>
          <a:xfrm>
            <a:off x="627979" y="1414199"/>
            <a:ext cx="11086863" cy="5088834"/>
          </a:xfrm>
        </p:spPr>
        <p:txBody>
          <a:bodyPr>
            <a:normAutofit/>
          </a:bodyPr>
          <a:lstStyle/>
          <a:p>
            <a:r>
              <a:rPr lang="vi-VN" sz="240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 văn số 2345/BGDĐT-GDTH </a:t>
            </a:r>
            <a:r>
              <a:rPr lang="vi-VN" sz="2400" spc="-30" dirty="0">
                <a:effectLst/>
                <a:latin typeface="Times New Roman" panose="02020603050405020304" pitchFamily="18" charset="0"/>
                <a:ea typeface="Calibri" panose="020F0502020204030204" pitchFamily="34" charset="0"/>
                <a:cs typeface="Times New Roman" panose="02020603050405020304" pitchFamily="18" charset="0"/>
              </a:rPr>
              <a:t>ngày 7/6/2021 của Bộ GDĐT về việc hướng dẫn xây dựng kế hoạch giáo dục của nhà trường cấp tiểu học;</a:t>
            </a:r>
          </a:p>
          <a:p>
            <a:pPr algn="just"/>
            <a:r>
              <a:rPr lang="en-US" sz="2400" dirty="0">
                <a:solidFill>
                  <a:srgbClr val="FF0000"/>
                </a:solidFill>
                <a:latin typeface="Times New Roman" panose="02020603050405020304" pitchFamily="18" charset="0"/>
                <a:cs typeface="Times New Roman" panose="02020603050405020304" pitchFamily="18" charset="0"/>
              </a:rPr>
              <a:t>Thông </a:t>
            </a:r>
            <a:r>
              <a:rPr lang="en-US" sz="2400" dirty="0" err="1">
                <a:solidFill>
                  <a:srgbClr val="FF0000"/>
                </a:solidFill>
                <a:latin typeface="Times New Roman" panose="02020603050405020304" pitchFamily="18" charset="0"/>
                <a:cs typeface="Times New Roman" panose="02020603050405020304" pitchFamily="18" charset="0"/>
              </a:rPr>
              <a:t>tư</a:t>
            </a:r>
            <a:r>
              <a:rPr lang="en-US" sz="2400" dirty="0">
                <a:solidFill>
                  <a:srgbClr val="FF0000"/>
                </a:solidFill>
                <a:latin typeface="Times New Roman" panose="02020603050405020304" pitchFamily="18" charset="0"/>
                <a:cs typeface="Times New Roman" panose="02020603050405020304" pitchFamily="18" charset="0"/>
              </a:rPr>
              <a:t> 21/2014/TT-BGDĐT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07/07/2014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GDĐT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các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a:t>
            </a:r>
          </a:p>
          <a:p>
            <a:pPr algn="just"/>
            <a:r>
              <a:rPr kumimoji="0" lang="en-US" sz="240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Thông </a:t>
            </a:r>
            <a:r>
              <a:rPr kumimoji="0" lang="en-US" sz="240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tư</a:t>
            </a:r>
            <a:r>
              <a:rPr kumimoji="0" lang="en-US" sz="240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rPr>
              <a:t> 04/2014/TT-BGDĐT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về</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ban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hành</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Quy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định</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quản</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lý</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hoạt</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động</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giáo</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dục</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kỹ</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năng</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sống</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và</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hoạt</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động</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giáo</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dục</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ngoài</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giờ</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chính</a:t>
            </a:r>
            <a:r>
              <a:rPr kumimoji="0" lang="en-US" sz="240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a:sym typeface="Arial"/>
              </a:rPr>
              <a:t> </a:t>
            </a:r>
            <a:r>
              <a:rPr kumimoji="0" lang="en-US" sz="240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Arial"/>
                <a:sym typeface="Arial"/>
              </a:rPr>
              <a:t>khóa</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VB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endParaRPr lang="en-US" sz="2400" dirty="0">
              <a:latin typeface="Times New Roman" panose="02020603050405020304" pitchFamily="18" charset="0"/>
              <a:cs typeface="Times New Roman" panose="02020603050405020304" pitchFamily="18" charset="0"/>
            </a:endParaRPr>
          </a:p>
          <a:p>
            <a:pPr algn="just"/>
            <a:endParaRPr lang="vi-VN" sz="2400" dirty="0">
              <a:latin typeface="Times New Roman" panose="02020603050405020304" pitchFamily="18" charset="0"/>
              <a:cs typeface="Times New Roman" panose="02020603050405020304" pitchFamily="18" charset="0"/>
            </a:endParaRPr>
          </a:p>
          <a:p>
            <a:pPr algn="just"/>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endParaRPr lang="en-US" sz="2400" spc="-20" baseline="30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DA5881C-6377-1EF6-FF19-81404C7C0ACD}"/>
              </a:ext>
            </a:extLst>
          </p:cNvPr>
          <p:cNvSpPr>
            <a:spLocks noChangeArrowheads="1"/>
          </p:cNvSpPr>
          <p:nvPr/>
        </p:nvSpPr>
        <p:spPr bwMode="auto">
          <a:xfrm>
            <a:off x="355362" y="201622"/>
            <a:ext cx="11481276" cy="102335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Kế</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hoạch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giáo</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dục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176539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BB4EC-AC48-328F-6116-F9A281DA4515}"/>
              </a:ext>
            </a:extLst>
          </p:cNvPr>
          <p:cNvSpPr>
            <a:spLocks noGrp="1"/>
          </p:cNvSpPr>
          <p:nvPr>
            <p:ph idx="1"/>
          </p:nvPr>
        </p:nvSpPr>
        <p:spPr>
          <a:xfrm>
            <a:off x="408791" y="1333948"/>
            <a:ext cx="11306051" cy="5169085"/>
          </a:xfrm>
        </p:spPr>
        <p:txBody>
          <a:bodyPr>
            <a:normAutofit fontScale="25000" lnSpcReduction="20000"/>
          </a:bodyPr>
          <a:lstStyle/>
          <a:p>
            <a:pPr algn="just"/>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1188/QĐ-UBND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ngày 06 tháng 4 năm 2021 của Uỷ ban Nhân dân Thành phố Hồ Chí Minh về Phê duyệt danh mục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giáo khoa lớp 2</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 lớp 6 và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 chỉnh, bổ sung danh mục sách giáo khoa lớp 1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sử dụng trong cơ sở giáo dục phổ thông từ năm học 2021 – 2022 trên địa bàn Thành phố Hồ Chí Minh;</a:t>
            </a:r>
          </a:p>
          <a:p>
            <a:pPr algn="just"/>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2361/QĐ-UBND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ngày 12 tháng 7 năm 2022 của Uỷ ban Nhân dân Thành phố Hồ Chí Minh Về phê duyệt danh mục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giáo khoa lớp 3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sử dụng trong cơ sở giáo dục phổ thông từ năm học 2022 – 2023 trên địa bàn Thành phố Hồ Chí Minh;</a:t>
            </a:r>
          </a:p>
          <a:p>
            <a:pPr algn="just"/>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1711/QĐ-UBND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ngày 05 tháng 5 năm 2023 của Uỷ ban Nhân dân Thành phố Hồ Chí Minh Về phê duyệt danh mục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giáo khoa lớp 4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sử dụng trong cơ sở giáo dục phổ thông từ năm học 2023 – 2024 trên địa bàn Thành phố Hồ Chí Minh;</a:t>
            </a:r>
          </a:p>
          <a:p>
            <a:pPr algn="just"/>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1627</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/QĐ-UBND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ngày </a:t>
            </a:r>
            <a:r>
              <a:rPr lang="en-US" sz="9600" dirty="0">
                <a:latin typeface="Times New Roman" panose="02020603050405020304" pitchFamily="18" charset="0"/>
                <a:ea typeface="Times New Roman" panose="02020603050405020304" pitchFamily="18" charset="0"/>
                <a:cs typeface="Times New Roman" panose="02020603050405020304" pitchFamily="18" charset="0"/>
              </a:rPr>
              <a:t>13</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 tháng 5 năm 202</a:t>
            </a:r>
            <a:r>
              <a:rPr lang="en-US" sz="9600" dirty="0">
                <a:latin typeface="Times New Roman" panose="02020603050405020304" pitchFamily="18" charset="0"/>
                <a:ea typeface="Times New Roman" panose="02020603050405020304" pitchFamily="18" charset="0"/>
                <a:cs typeface="Times New Roman" panose="02020603050405020304" pitchFamily="18" charset="0"/>
              </a:rPr>
              <a:t>4</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 của Uỷ ban Nhân dân Thành phố Hồ Chí Minh Về phê duyệt danh mục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giáo khoa lớp </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sử dụng trong cơ sở giáo dục phổ thông từ năm học 2023 – 2024 trên địa bàn Thành phố Hồ Chí Minh</a:t>
            </a:r>
            <a:endParaRPr lang="en-US" sz="9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1627</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/QĐ-UBND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ngày </a:t>
            </a:r>
            <a:r>
              <a:rPr lang="en-US" sz="9600" dirty="0">
                <a:latin typeface="Times New Roman" panose="02020603050405020304" pitchFamily="18" charset="0"/>
                <a:ea typeface="Times New Roman" panose="02020603050405020304" pitchFamily="18" charset="0"/>
                <a:cs typeface="Times New Roman" panose="02020603050405020304" pitchFamily="18" charset="0"/>
              </a:rPr>
              <a:t>13</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 tháng 5 năm 202</a:t>
            </a:r>
            <a:r>
              <a:rPr lang="en-US" sz="9600" dirty="0">
                <a:latin typeface="Times New Roman" panose="02020603050405020304" pitchFamily="18" charset="0"/>
                <a:ea typeface="Times New Roman" panose="02020603050405020304" pitchFamily="18" charset="0"/>
                <a:cs typeface="Times New Roman" panose="02020603050405020304" pitchFamily="18" charset="0"/>
              </a:rPr>
              <a:t>4</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 của Uỷ ban Nhân dân Thành phố Hồ Chí Minh Về phê duyệt danh mục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giáo khoa lớp </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sử dụng trong cơ sở giáo dục phổ thông từ năm học 2023 – 2024 trên địa bàn Thành phố Hồ Chí Minh</a:t>
            </a:r>
            <a:endParaRPr lang="en-US" sz="9600" dirty="0">
              <a:latin typeface="Times New Roman" panose="02020603050405020304" pitchFamily="18" charset="0"/>
              <a:cs typeface="Times New Roman" panose="02020603050405020304" pitchFamily="18" charset="0"/>
            </a:endParaRPr>
          </a:p>
          <a:p>
            <a:pPr algn="just"/>
            <a:endParaRPr lang="en-US" sz="9600" dirty="0">
              <a:latin typeface="Times New Roman" panose="02020603050405020304" pitchFamily="18" charset="0"/>
              <a:cs typeface="Times New Roman" panose="02020603050405020304" pitchFamily="18" charset="0"/>
            </a:endParaRPr>
          </a:p>
          <a:p>
            <a:pPr algn="just"/>
            <a:endParaRPr lang="vi-VN" sz="2600" dirty="0">
              <a:latin typeface="Times New Roman" panose="02020603050405020304" pitchFamily="18" charset="0"/>
              <a:cs typeface="Times New Roman" panose="02020603050405020304" pitchFamily="18" charset="0"/>
            </a:endParaRPr>
          </a:p>
          <a:p>
            <a:pPr algn="just"/>
            <a:endParaRPr lang="vi-VN" sz="1800" dirty="0">
              <a:effectLst/>
              <a:latin typeface="VNI-Times"/>
              <a:ea typeface="Times New Roman" panose="02020603050405020304" pitchFamily="18" charset="0"/>
              <a:cs typeface="Times New Roman" panose="02020603050405020304" pitchFamily="18" charset="0"/>
            </a:endParaRPr>
          </a:p>
          <a:p>
            <a:pPr algn="just">
              <a:spcBef>
                <a:spcPts val="600"/>
              </a:spcBef>
              <a:spcAft>
                <a:spcPts val="600"/>
              </a:spcAft>
            </a:pPr>
            <a:endParaRPr lang="en-US" sz="1800" spc="-20" baseline="30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DA5881C-6377-1EF6-FF19-81404C7C0ACD}"/>
              </a:ext>
            </a:extLst>
          </p:cNvPr>
          <p:cNvSpPr>
            <a:spLocks noChangeArrowheads="1"/>
          </p:cNvSpPr>
          <p:nvPr/>
        </p:nvSpPr>
        <p:spPr bwMode="auto">
          <a:xfrm>
            <a:off x="355362" y="201622"/>
            <a:ext cx="11481276" cy="102335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Kế</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hoạch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giáo</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dục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3153108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1699</TotalTime>
  <Words>10681</Words>
  <Application>Microsoft Office PowerPoint</Application>
  <PresentationFormat>Widescreen</PresentationFormat>
  <Paragraphs>443</Paragraphs>
  <Slides>49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Tahoma</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Việc thực hiện tài liệu tham khảo, bổ trợ, xuất bản phẩm</vt:lpstr>
      <vt:lpstr>PowerPoint Presentation</vt:lpstr>
      <vt:lpstr>PowerPoint Presentation</vt:lpstr>
      <vt:lpstr>PowerPoint Presentation</vt:lpstr>
      <vt:lpstr>PowerPoint Presentation</vt:lpstr>
      <vt:lpstr>PowerPoint Presentation</vt:lpstr>
      <vt:lpstr>PowerPoint Presentation</vt:lpstr>
      <vt:lpstr>Thực hiện Chương trình giáo dục phổ thông</vt:lpstr>
      <vt:lpstr>PowerPoint Presentation</vt:lpstr>
      <vt:lpstr>PowerPoint Presentation</vt:lpstr>
      <vt:lpstr>PowerPoint Presentation</vt:lpstr>
      <vt:lpstr>Thực hiện các nội dung dạy học tích hợp</vt:lpstr>
      <vt:lpstr>Thực hiện các nội dung dạy học tích hợp</vt:lpstr>
      <vt:lpstr>PowerPoint Presentation</vt:lpstr>
      <vt:lpstr>PowerPoint Presentation</vt:lpstr>
      <vt:lpstr>PowerPoint Presentation</vt:lpstr>
      <vt:lpstr>PowerPoint Presentation</vt:lpstr>
      <vt:lpstr>PowerPoint Presentation</vt:lpstr>
      <vt:lpstr>PowerPoint Presentation</vt:lpstr>
      <vt:lpstr>Đẩy mạnh thực hiện nội dung Giáo dục STEM vào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Hội thi, Ngày hội tiểu học cấp thành phố.</vt:lpstr>
      <vt:lpstr>Công tác quản lí và các hoạt động giáo dục</vt:lpstr>
      <vt:lpstr>Đảm bảo hiệu quả công tác kiểm định chất lượng giáo dục và xây dựng trường đạt chuẩn quốc gia</vt:lpstr>
      <vt:lpstr>Thực hiện kế hoạch chuyển đổi số giáo dục tiểu học</vt:lpstr>
      <vt:lpstr>Chuẩn bị các điều kiện bảo đảm thực hiện CT GDPT 2018 </vt:lpstr>
      <vt:lpstr>Báo cáo tự kiểm tra điều kiện triển khai thực hiện  CT GDPT 2018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 Thuy</dc:creator>
  <cp:lastModifiedBy>THÚY LÃM</cp:lastModifiedBy>
  <cp:revision>84</cp:revision>
  <dcterms:created xsi:type="dcterms:W3CDTF">2023-08-02T07:07:41Z</dcterms:created>
  <dcterms:modified xsi:type="dcterms:W3CDTF">2024-08-06T03:18:08Z</dcterms:modified>
</cp:coreProperties>
</file>