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1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2" r:id="rId4"/>
    <p:sldMasterId id="2147483707" r:id="rId5"/>
    <p:sldMasterId id="2147483713" r:id="rId6"/>
    <p:sldMasterId id="2147483725" r:id="rId7"/>
    <p:sldMasterId id="2147483737" r:id="rId8"/>
    <p:sldMasterId id="2147483749" r:id="rId9"/>
    <p:sldMasterId id="2147483772" r:id="rId10"/>
    <p:sldMasterId id="2147483777" r:id="rId11"/>
    <p:sldMasterId id="2147483791" r:id="rId12"/>
    <p:sldMasterId id="2147483797" r:id="rId13"/>
  </p:sldMasterIdLst>
  <p:notesMasterIdLst>
    <p:notesMasterId r:id="rId38"/>
  </p:notesMasterIdLst>
  <p:sldIdLst>
    <p:sldId id="720" r:id="rId14"/>
    <p:sldId id="266" r:id="rId15"/>
    <p:sldId id="332" r:id="rId16"/>
    <p:sldId id="9908" r:id="rId17"/>
    <p:sldId id="8770" r:id="rId18"/>
    <p:sldId id="8768" r:id="rId19"/>
    <p:sldId id="636" r:id="rId20"/>
    <p:sldId id="300" r:id="rId21"/>
    <p:sldId id="9909" r:id="rId22"/>
    <p:sldId id="9910" r:id="rId23"/>
    <p:sldId id="670" r:id="rId24"/>
    <p:sldId id="647" r:id="rId25"/>
    <p:sldId id="9912" r:id="rId26"/>
    <p:sldId id="9918" r:id="rId27"/>
    <p:sldId id="9914" r:id="rId28"/>
    <p:sldId id="344" r:id="rId29"/>
    <p:sldId id="342" r:id="rId30"/>
    <p:sldId id="343" r:id="rId31"/>
    <p:sldId id="339" r:id="rId32"/>
    <p:sldId id="9915" r:id="rId33"/>
    <p:sldId id="284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C4DAA-85F3-4777-809D-EF7B33857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99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C4DAA-85F3-4777-809D-EF7B33857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99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863106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869316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671642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41022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005791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99654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95200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95E5A-AE8E-4709-9CDF-FB9A3FBF4C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82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1F11B-CBD3-4300-BA9C-475B210B68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51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95E5A-AE8E-4709-9CDF-FB9A3FBF4C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54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2F72F-3DEC-4058-A3ED-37B75383E1A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6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6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3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582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948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71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379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840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8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89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208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55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29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96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4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705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7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8BF9-6EE8-4736-BDC6-DE95B18AD25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8371-FB81-43C6-A9D7-4DD9314C6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2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7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3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7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9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931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9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2261"/>
      </p:ext>
    </p:extLst>
  </p:cSld>
  <p:clrMapOvr>
    <a:masterClrMapping/>
  </p:clrMapOvr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8042"/>
      </p:ext>
    </p:extLst>
  </p:cSld>
  <p:clrMapOvr>
    <a:masterClrMapping/>
  </p:clrMapOvr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0290"/>
      </p:ext>
    </p:extLst>
  </p:cSld>
  <p:clrMapOvr>
    <a:masterClrMapping/>
  </p:clrMapOvr>
  <p:hf sldNum="0"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257474"/>
      </p:ext>
    </p:extLst>
  </p:cSld>
  <p:clrMapOvr>
    <a:masterClrMapping/>
  </p:clrMapOvr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12320"/>
      </p:ext>
    </p:extLst>
  </p:cSld>
  <p:clrMapOvr>
    <a:masterClrMapping/>
  </p:clrMapOvr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2401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26230"/>
      </p:ext>
    </p:extLst>
  </p:cSld>
  <p:clrMapOvr>
    <a:masterClrMapping/>
  </p:clrMapOvr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77219"/>
      </p:ext>
    </p:extLst>
  </p:cSld>
  <p:clrMapOvr>
    <a:masterClrMapping/>
  </p:clrMapOvr>
  <p:hf sldNum="0"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16802"/>
      </p:ext>
    </p:extLst>
  </p:cSld>
  <p:clrMapOvr>
    <a:masterClrMapping/>
  </p:clrMapOvr>
  <p:hf sldNum="0"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32830"/>
      </p:ext>
    </p:extLst>
  </p:cSld>
  <p:clrMapOvr>
    <a:masterClrMapping/>
  </p:clrMapOvr>
  <p:hf sldNum="0"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51431"/>
      </p:ext>
    </p:extLst>
  </p:cSld>
  <p:clrMapOvr>
    <a:masterClrMapping/>
  </p:clrMapOvr>
  <p:hf sldNum="0"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5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8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1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5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6" y="1567964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6" y="1133198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4" y="13753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4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7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909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55" lvl="0" indent="-44023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10" lvl="1" indent="-44023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664" lvl="2" indent="-44023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18" lvl="3" indent="-44023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772" lvl="4" indent="-44023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327" lvl="5" indent="-44023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880" lvl="6" indent="-440234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435" lvl="7" indent="-44023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5990" lvl="8" indent="-440234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8871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971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9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5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9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FDA78-0C30-4781-B0CC-70C2D3B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FE305B-CB5C-4CDE-97C3-58C0FAE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3B805-4551-4018-B9E6-CBFAAE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92BAE-3AB8-400E-A448-DA5CC352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CE0C4-D214-4523-B8F5-748A29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4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E53A87-8682-445C-8C9D-1F97CAA0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3773D-C38A-4CE1-9274-2EC89B6BE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EF22E-511C-4C9D-A9C0-605D83BF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1A168-EB17-4205-8EF2-FC8C89B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D1D54E-B222-4D70-A816-7DEB7CBA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2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17A02-7726-4AF7-8CCE-A395910E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541DE-39D3-471B-9898-3370724F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0BB82E-76A4-4A6D-AFC1-6CF26B2CB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2E9C82-1D8B-436A-9593-A37DB983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46E12B-1D26-4032-A1A6-C5EF0E7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D6906F-B171-402C-98EA-549430B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77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BC653-41DE-4011-90AD-0712DF4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930222-0287-4810-925B-6AC51170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3AEFB-A05D-474A-920E-2038E95C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B20121-D0EC-4A9B-A33C-FB769625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01824-10DB-4446-B6EE-34A1395FC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F1CA1B-5B15-43F6-B0E2-D04C903C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A58FB5-9A34-4C35-A006-F2574724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71C80B-528E-46BB-8982-AAEE3C02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9E86D-FDF8-42B2-986E-9CFE7EB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FE3447-5F02-4F19-B897-672A54BB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F2C81-A01F-4689-9C25-89270204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C0003D-8EFE-4501-8625-753E1D1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0E7B2C-A1C5-4C6F-BFF6-21C16E74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3985A8-16A4-4096-B140-29983AA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36AA3B-EA0D-425D-8001-CEF6632E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5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7988C-70CD-46AA-B041-41CDEFA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3A1663-941F-44FF-AD8C-2658A730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64DE3-D93F-45A4-94FD-5200CC7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B77579-D7F9-4CE6-A1C9-FC5A5B7F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8202DF-50FC-43A6-B22F-6D42085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CEE6A-D6FF-4956-9201-3088F27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75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6F108-33BC-45B7-85C1-B35D0E9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E5FD79-8005-40E0-B28F-5CBB80F02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D28F3B-E1DE-49E2-9B09-BDF235C9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752263-4F84-4546-A59A-86C1B88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EA07C0-5D23-4014-B46A-4D5027A0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8763C0-1860-4668-ABAD-C77CA79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E758A-223B-4065-B646-25C3CEBF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5B3DFF-D979-4052-91EF-EC60B2A6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88DD0B-B16E-4D43-AD14-1407D71F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C9AB0-7C9F-44D8-9AD4-2516FFF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4B289-2092-401E-95DE-60EEF5AF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E93089-AD57-4F26-9F83-D66601C5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080A81-6560-4219-86CA-63C98BA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DDBD5-6E1E-41A1-B5C8-DE64C515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7716A-7C5C-4C50-880D-4A7A723E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9C071-37BD-4EED-BA17-BB6510DF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76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1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6D02BE-0AC7-4C2A-9D94-4CE3F620DC77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705F04-4CC5-426F-9A62-915DF55CF2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3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1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1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38"/>
            <a:ext cx="12192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2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3903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"/>
            <a:ext cx="12192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677943937"/>
      </p:ext>
    </p:extLst>
  </p:cSld>
  <p:clrMapOvr>
    <a:masterClrMapping/>
  </p:clrMapOvr>
  <p:transition spd="med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"/>
            <a:ext cx="12192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3176"/>
            <a:ext cx="12192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2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3903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53420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3035484405"/>
      </p:ext>
    </p:extLst>
  </p:cSld>
  <p:clrMapOvr>
    <a:masterClrMapping/>
  </p:clrMapOvr>
  <p:transition spd="med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568158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6D4FE"/>
            </a:gs>
            <a:gs pos="100000">
              <a:srgbClr val="19A0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462586" y="5526036"/>
            <a:ext cx="15117172" cy="2663927"/>
            <a:chOff x="-1628276" y="4136923"/>
            <a:chExt cx="15117172" cy="4813297"/>
          </a:xfrm>
        </p:grpSpPr>
        <p:grpSp>
          <p:nvGrpSpPr>
            <p:cNvPr id="8" name="组合 7"/>
            <p:cNvGrpSpPr/>
            <p:nvPr/>
          </p:nvGrpSpPr>
          <p:grpSpPr>
            <a:xfrm>
              <a:off x="-1296897" y="4136923"/>
              <a:ext cx="14785793" cy="4419600"/>
              <a:chOff x="-1277257" y="4804229"/>
              <a:chExt cx="14785793" cy="4419600"/>
            </a:xfrm>
            <a:solidFill>
              <a:srgbClr val="AFE1F7"/>
            </a:solidFill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6" name="椭圆 15"/>
              <p:cNvSpPr/>
              <p:nvPr/>
            </p:nvSpPr>
            <p:spPr>
              <a:xfrm>
                <a:off x="-1277257" y="4804229"/>
                <a:ext cx="3178628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63600" y="5508172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84599" y="5921829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652983" y="6045201"/>
                <a:ext cx="208642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 rot="20311348">
                <a:off x="8172719" y="5921827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 rot="20311348">
                <a:off x="10473233" y="5062866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628276" y="4737449"/>
              <a:ext cx="15115355" cy="4212771"/>
              <a:chOff x="-1352996" y="5011058"/>
              <a:chExt cx="15115355" cy="4212771"/>
            </a:xfrm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0" name="椭圆 9"/>
              <p:cNvSpPr/>
              <p:nvPr/>
            </p:nvSpPr>
            <p:spPr>
              <a:xfrm>
                <a:off x="-1352996" y="5011058"/>
                <a:ext cx="317862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703580" y="5776941"/>
                <a:ext cx="3911599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59477" y="6045201"/>
                <a:ext cx="4279935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 rot="20311348">
                <a:off x="7360239" y="5921828"/>
                <a:ext cx="3035303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419762" y="5776941"/>
                <a:ext cx="4342597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38679" y="5911071"/>
                <a:ext cx="616009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45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DBE3AD6-3D47-49F7-94A9-CB830CD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1090A2-7A7B-44D0-AA0D-DD6A0C06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85487A-1C75-4836-82E3-368DE31BF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1C5B0-AF7D-4B7C-8056-9C9A8894800C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AFACB0-179F-4BAC-8835-44C43AD59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1F0AF-D4F9-4780-83D8-4BE9C06A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30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6D4FE"/>
            </a:gs>
            <a:gs pos="100000">
              <a:srgbClr val="19A0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462586" y="5526036"/>
            <a:ext cx="15117172" cy="2663927"/>
            <a:chOff x="-1628276" y="4136923"/>
            <a:chExt cx="15117172" cy="4813297"/>
          </a:xfrm>
        </p:grpSpPr>
        <p:grpSp>
          <p:nvGrpSpPr>
            <p:cNvPr id="8" name="组合 7"/>
            <p:cNvGrpSpPr/>
            <p:nvPr/>
          </p:nvGrpSpPr>
          <p:grpSpPr>
            <a:xfrm>
              <a:off x="-1296897" y="4136923"/>
              <a:ext cx="14785793" cy="4419600"/>
              <a:chOff x="-1277257" y="4804229"/>
              <a:chExt cx="14785793" cy="4419600"/>
            </a:xfrm>
            <a:solidFill>
              <a:srgbClr val="AFE1F7"/>
            </a:solidFill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6" name="椭圆 15"/>
              <p:cNvSpPr/>
              <p:nvPr/>
            </p:nvSpPr>
            <p:spPr>
              <a:xfrm>
                <a:off x="-1277257" y="4804229"/>
                <a:ext cx="3178628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63600" y="5508172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84599" y="5921829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652983" y="6045201"/>
                <a:ext cx="208642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 rot="20311348">
                <a:off x="8172719" y="5921827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 rot="20311348">
                <a:off x="10473233" y="5062866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628276" y="4737449"/>
              <a:ext cx="15115355" cy="4212771"/>
              <a:chOff x="-1352996" y="5011058"/>
              <a:chExt cx="15115355" cy="4212771"/>
            </a:xfrm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0" name="椭圆 9"/>
              <p:cNvSpPr/>
              <p:nvPr/>
            </p:nvSpPr>
            <p:spPr>
              <a:xfrm>
                <a:off x="-1352996" y="5011058"/>
                <a:ext cx="317862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703580" y="5776941"/>
                <a:ext cx="3911599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59477" y="6045201"/>
                <a:ext cx="4279935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 rot="20311348">
                <a:off x="7360239" y="5921828"/>
                <a:ext cx="3035303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419762" y="5776941"/>
                <a:ext cx="4342597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38679" y="5911071"/>
                <a:ext cx="616009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047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3" y="5277530"/>
            <a:ext cx="2597337" cy="14737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4"/>
            <a:ext cx="1361299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1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1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2022/3/16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75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8BF9-6EE8-4736-BDC6-DE95B18AD252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58371-FB81-43C6-A9D7-4DD9314C6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6D4FE"/>
            </a:gs>
            <a:gs pos="100000">
              <a:srgbClr val="19A0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462586" y="5526036"/>
            <a:ext cx="15117172" cy="2663927"/>
            <a:chOff x="-1628276" y="4136923"/>
            <a:chExt cx="15117172" cy="4813297"/>
          </a:xfrm>
        </p:grpSpPr>
        <p:grpSp>
          <p:nvGrpSpPr>
            <p:cNvPr id="8" name="组合 7"/>
            <p:cNvGrpSpPr/>
            <p:nvPr/>
          </p:nvGrpSpPr>
          <p:grpSpPr>
            <a:xfrm>
              <a:off x="-1296897" y="4136923"/>
              <a:ext cx="14785793" cy="4419600"/>
              <a:chOff x="-1277257" y="4804229"/>
              <a:chExt cx="14785793" cy="4419600"/>
            </a:xfrm>
            <a:solidFill>
              <a:srgbClr val="AFE1F7"/>
            </a:solidFill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6" name="椭圆 15"/>
              <p:cNvSpPr/>
              <p:nvPr/>
            </p:nvSpPr>
            <p:spPr>
              <a:xfrm>
                <a:off x="-1277257" y="4804229"/>
                <a:ext cx="3178628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863600" y="5508172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84599" y="5921829"/>
                <a:ext cx="391159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652983" y="6045201"/>
                <a:ext cx="2086429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 rot="20311348">
                <a:off x="8172719" y="5921827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 rot="20311348">
                <a:off x="10473233" y="5062866"/>
                <a:ext cx="3035303" cy="317862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-1628276" y="4737449"/>
              <a:ext cx="15115355" cy="4212771"/>
              <a:chOff x="-1352996" y="5011058"/>
              <a:chExt cx="15115355" cy="4212771"/>
            </a:xfrm>
            <a:effectLst>
              <a:outerShdw blurRad="203200" dist="38100" dir="13500000" algn="br" rotWithShape="0">
                <a:srgbClr val="0066FF">
                  <a:alpha val="36000"/>
                </a:srgbClr>
              </a:outerShdw>
            </a:effectLst>
          </p:grpSpPr>
          <p:sp>
            <p:nvSpPr>
              <p:cNvPr id="10" name="椭圆 9"/>
              <p:cNvSpPr/>
              <p:nvPr/>
            </p:nvSpPr>
            <p:spPr>
              <a:xfrm>
                <a:off x="-1352996" y="5011058"/>
                <a:ext cx="317862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703580" y="5776941"/>
                <a:ext cx="3911599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459477" y="6045201"/>
                <a:ext cx="4279935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 rot="20311348">
                <a:off x="7360239" y="5921828"/>
                <a:ext cx="3035303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9419762" y="5776941"/>
                <a:ext cx="4342597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-338679" y="5911071"/>
                <a:ext cx="6160098" cy="31786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527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2414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图片 1033" descr="PPT素材-02">
            <a:extLst>
              <a:ext uri="{FF2B5EF4-FFF2-40B4-BE49-F238E27FC236}">
                <a16:creationId xmlns:a16="http://schemas.microsoft.com/office/drawing/2014/main" id="{551A67E0-DB84-42DF-870D-3772F9334D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5" y="1152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6145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>
    <p:random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CDCF-5966-4657-AA45-47993EC2FE1F}" type="datetimeFigureOut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2961-09BA-45AE-9626-A7C2FAFE2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9883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4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10.mp3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67.png"/><Relationship Id="rId5" Type="http://schemas.microsoft.com/office/2007/relationships/media" Target="../media/media11.mp3"/><Relationship Id="rId10" Type="http://schemas.openxmlformats.org/officeDocument/2006/relationships/image" Target="../media/image66.png"/><Relationship Id="rId4" Type="http://schemas.openxmlformats.org/officeDocument/2006/relationships/audio" Target="../media/media10.mp3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7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tags" Target="../tags/tag2.xml"/><Relationship Id="rId16" Type="http://schemas.openxmlformats.org/officeDocument/2006/relationships/image" Target="../media/image75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71.png"/><Relationship Id="rId5" Type="http://schemas.microsoft.com/office/2007/relationships/media" Target="../media/media12.mp3"/><Relationship Id="rId15" Type="http://schemas.microsoft.com/office/2007/relationships/hdphoto" Target="../media/hdphoto8.wdp"/><Relationship Id="rId10" Type="http://schemas.openxmlformats.org/officeDocument/2006/relationships/image" Target="../media/image70.png"/><Relationship Id="rId19" Type="http://schemas.openxmlformats.org/officeDocument/2006/relationships/image" Target="../media/image15.png"/><Relationship Id="rId4" Type="http://schemas.openxmlformats.org/officeDocument/2006/relationships/audio" Target="NULL" TargetMode="Externa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9.png"/><Relationship Id="rId18" Type="http://schemas.openxmlformats.org/officeDocument/2006/relationships/image" Target="../media/image77.png"/><Relationship Id="rId3" Type="http://schemas.openxmlformats.org/officeDocument/2006/relationships/tags" Target="../tags/tag6.xml"/><Relationship Id="rId21" Type="http://schemas.openxmlformats.org/officeDocument/2006/relationships/image" Target="../media/image76.png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78.emf"/><Relationship Id="rId17" Type="http://schemas.openxmlformats.org/officeDocument/2006/relationships/image" Target="../media/image80.png"/><Relationship Id="rId2" Type="http://schemas.openxmlformats.org/officeDocument/2006/relationships/tags" Target="../tags/tag5.xml"/><Relationship Id="rId16" Type="http://schemas.microsoft.com/office/2007/relationships/hdphoto" Target="../media/hdphoto8.wdp"/><Relationship Id="rId20" Type="http://schemas.openxmlformats.org/officeDocument/2006/relationships/image" Target="../media/image75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71.png"/><Relationship Id="rId5" Type="http://schemas.microsoft.com/office/2007/relationships/media" Target="../media/media12.mp3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19" Type="http://schemas.openxmlformats.org/officeDocument/2006/relationships/image" Target="../media/image81.png"/><Relationship Id="rId4" Type="http://schemas.openxmlformats.org/officeDocument/2006/relationships/audio" Target="NULL" TargetMode="External"/><Relationship Id="rId9" Type="http://schemas.openxmlformats.org/officeDocument/2006/relationships/image" Target="../media/image69.png"/><Relationship Id="rId14" Type="http://schemas.openxmlformats.org/officeDocument/2006/relationships/image" Target="../media/image73.svg"/><Relationship Id="rId2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2.mp3"/><Relationship Id="rId7" Type="http://schemas.openxmlformats.org/officeDocument/2006/relationships/image" Target="../media/image83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5.jpe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86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7.jpe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8.jpe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85.jpe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82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88.jpe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4.png"/><Relationship Id="rId5" Type="http://schemas.microsoft.com/office/2007/relationships/media" Target="../media/media5.mp3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5.png"/><Relationship Id="rId3" Type="http://schemas.microsoft.com/office/2007/relationships/media" Target="../media/media7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microsoft.com/office/2007/relationships/media" Target="../media/media6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2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3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  <a:sym typeface="Arial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671779" y="756697"/>
            <a:ext cx="10518643" cy="5106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2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1" b="1" i="1" u="none" strike="noStrike" kern="1200" cap="none" spc="0" normalizeH="0" baseline="0" noProof="0">
              <a:ln w="57150"/>
              <a:solidFill>
                <a:srgbClr val="F08C0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92" y="4399640"/>
            <a:ext cx="4294831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71" y="5916723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4" y="165101"/>
            <a:ext cx="3286917" cy="1924049"/>
          </a:xfrm>
          <a:prstGeom prst="rect">
            <a:avLst/>
          </a:prstGeom>
        </p:spPr>
      </p:pic>
      <p:sp>
        <p:nvSpPr>
          <p:cNvPr id="52" name="Rectangle 22">
            <a:extLst>
              <a:ext uri="{FF2B5EF4-FFF2-40B4-BE49-F238E27FC236}">
                <a16:creationId xmlns:a16="http://schemas.microsoft.com/office/drawing/2014/main" id="{3105D526-4A5B-4A08-A489-1A4D4EC8E056}"/>
              </a:ext>
            </a:extLst>
          </p:cNvPr>
          <p:cNvSpPr/>
          <p:nvPr/>
        </p:nvSpPr>
        <p:spPr>
          <a:xfrm>
            <a:off x="3695363" y="1773384"/>
            <a:ext cx="5149924" cy="919904"/>
          </a:xfrm>
          <a:custGeom>
            <a:avLst/>
            <a:gdLst>
              <a:gd name="connsiteX0" fmla="*/ 0 w 9081961"/>
              <a:gd name="connsiteY0" fmla="*/ 0 h 1523495"/>
              <a:gd name="connsiteX1" fmla="*/ 9081961 w 9081961"/>
              <a:gd name="connsiteY1" fmla="*/ 0 h 1523495"/>
              <a:gd name="connsiteX2" fmla="*/ 9081961 w 9081961"/>
              <a:gd name="connsiteY2" fmla="*/ 1523495 h 1523495"/>
              <a:gd name="connsiteX3" fmla="*/ 0 w 9081961"/>
              <a:gd name="connsiteY3" fmla="*/ 1523495 h 1523495"/>
              <a:gd name="connsiteX4" fmla="*/ 0 w 9081961"/>
              <a:gd name="connsiteY4" fmla="*/ 0 h 1523495"/>
              <a:gd name="connsiteX0" fmla="*/ 2727960 w 9081961"/>
              <a:gd name="connsiteY0" fmla="*/ 0 h 2087375"/>
              <a:gd name="connsiteX1" fmla="*/ 9081961 w 9081961"/>
              <a:gd name="connsiteY1" fmla="*/ 563880 h 2087375"/>
              <a:gd name="connsiteX2" fmla="*/ 9081961 w 9081961"/>
              <a:gd name="connsiteY2" fmla="*/ 2087375 h 2087375"/>
              <a:gd name="connsiteX3" fmla="*/ 0 w 9081961"/>
              <a:gd name="connsiteY3" fmla="*/ 2087375 h 2087375"/>
              <a:gd name="connsiteX4" fmla="*/ 2727960 w 9081961"/>
              <a:gd name="connsiteY4" fmla="*/ 0 h 2087375"/>
              <a:gd name="connsiteX0" fmla="*/ 2727960 w 9081961"/>
              <a:gd name="connsiteY0" fmla="*/ 289805 h 2377180"/>
              <a:gd name="connsiteX1" fmla="*/ 9081961 w 9081961"/>
              <a:gd name="connsiteY1" fmla="*/ 853685 h 2377180"/>
              <a:gd name="connsiteX2" fmla="*/ 9081961 w 9081961"/>
              <a:gd name="connsiteY2" fmla="*/ 2377180 h 2377180"/>
              <a:gd name="connsiteX3" fmla="*/ 0 w 9081961"/>
              <a:gd name="connsiteY3" fmla="*/ 2377180 h 2377180"/>
              <a:gd name="connsiteX4" fmla="*/ 2727960 w 9081961"/>
              <a:gd name="connsiteY4" fmla="*/ 289805 h 2377180"/>
              <a:gd name="connsiteX0" fmla="*/ 2727960 w 9081961"/>
              <a:gd name="connsiteY0" fmla="*/ 289805 h 2377180"/>
              <a:gd name="connsiteX1" fmla="*/ 9081961 w 9081961"/>
              <a:gd name="connsiteY1" fmla="*/ 853685 h 2377180"/>
              <a:gd name="connsiteX2" fmla="*/ 7176961 w 9081961"/>
              <a:gd name="connsiteY2" fmla="*/ 1142740 h 2377180"/>
              <a:gd name="connsiteX3" fmla="*/ 0 w 9081961"/>
              <a:gd name="connsiteY3" fmla="*/ 2377180 h 2377180"/>
              <a:gd name="connsiteX4" fmla="*/ 2727960 w 9081961"/>
              <a:gd name="connsiteY4" fmla="*/ 289805 h 2377180"/>
              <a:gd name="connsiteX0" fmla="*/ 2438400 w 8792401"/>
              <a:gd name="connsiteY0" fmla="*/ 289805 h 1142740"/>
              <a:gd name="connsiteX1" fmla="*/ 8792401 w 8792401"/>
              <a:gd name="connsiteY1" fmla="*/ 853685 h 1142740"/>
              <a:gd name="connsiteX2" fmla="*/ 6887401 w 8792401"/>
              <a:gd name="connsiteY2" fmla="*/ 1142740 h 1142740"/>
              <a:gd name="connsiteX3" fmla="*/ 0 w 8792401"/>
              <a:gd name="connsiteY3" fmla="*/ 898900 h 1142740"/>
              <a:gd name="connsiteX4" fmla="*/ 2438400 w 8792401"/>
              <a:gd name="connsiteY4" fmla="*/ 289805 h 11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2401" h="1142740">
                <a:moveTo>
                  <a:pt x="2438400" y="289805"/>
                </a:moveTo>
                <a:cubicBezTo>
                  <a:pt x="5013600" y="-543315"/>
                  <a:pt x="6674401" y="665725"/>
                  <a:pt x="8792401" y="853685"/>
                </a:cubicBezTo>
                <a:lnTo>
                  <a:pt x="6887401" y="1142740"/>
                </a:lnTo>
                <a:lnTo>
                  <a:pt x="0" y="898900"/>
                </a:lnTo>
                <a:lnTo>
                  <a:pt x="2438400" y="289805"/>
                </a:lnTo>
                <a:close/>
              </a:path>
            </a:pathLst>
          </a:custGeom>
          <a:noFill/>
        </p:spPr>
        <p:txBody>
          <a:bodyPr spcFirstLastPara="1" wrap="none" lIns="91073" tIns="45537" rIns="91073" bIns="45537" numCol="1">
            <a:prstTxWarp prst="textArchUp">
              <a:avLst>
                <a:gd name="adj" fmla="val 10562271"/>
              </a:avLst>
            </a:prstTxWarp>
            <a:spAutoFit/>
          </a:bodyPr>
          <a:lstStyle/>
          <a:p>
            <a:pPr marL="0" marR="0" lvl="0" indent="0" algn="ctr" defTabSz="512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670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5 Dear Saturday" panose="02000505000000020004" pitchFamily="2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Welcome to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C8C88B-4A64-4E21-8E2B-F7ECFA147002}"/>
              </a:ext>
            </a:extLst>
          </p:cNvPr>
          <p:cNvSpPr/>
          <p:nvPr/>
        </p:nvSpPr>
        <p:spPr>
          <a:xfrm>
            <a:off x="1909034" y="2584486"/>
            <a:ext cx="9052415" cy="830627"/>
          </a:xfrm>
          <a:prstGeom prst="rect">
            <a:avLst/>
          </a:prstGeom>
          <a:solidFill>
            <a:srgbClr val="CEDE48"/>
          </a:solidFill>
          <a:ln>
            <a:solidFill>
              <a:srgbClr val="C1D344"/>
            </a:solidFill>
          </a:ln>
        </p:spPr>
        <p:txBody>
          <a:bodyPr wrap="square" lIns="91073" tIns="45537" rIns="91073" bIns="45537">
            <a:spAutoFit/>
          </a:bodyPr>
          <a:lstStyle/>
          <a:p>
            <a:pPr marL="0" marR="0" lvl="0" indent="0" algn="ctr" defTabSz="512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0"/>
                <a:solidFill>
                  <a:srgbClr val="99010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VN Chim Bien Nang" panose="0209080305050A0204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TAN TRU PRIMARY SCHOOL</a:t>
            </a:r>
          </a:p>
        </p:txBody>
      </p:sp>
      <p:sp>
        <p:nvSpPr>
          <p:cNvPr id="54" name="Ten sach">
            <a:extLst>
              <a:ext uri="{FF2B5EF4-FFF2-40B4-BE49-F238E27FC236}">
                <a16:creationId xmlns:a16="http://schemas.microsoft.com/office/drawing/2014/main" id="{B689B8D2-26C0-4547-8A10-5D03D143A5C3}"/>
              </a:ext>
            </a:extLst>
          </p:cNvPr>
          <p:cNvSpPr txBox="1"/>
          <p:nvPr/>
        </p:nvSpPr>
        <p:spPr>
          <a:xfrm>
            <a:off x="5193740" y="3685327"/>
            <a:ext cx="2409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2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5C66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Silk Script" panose="020406030505060202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Grade: 1</a:t>
            </a:r>
          </a:p>
        </p:txBody>
      </p:sp>
      <p:sp>
        <p:nvSpPr>
          <p:cNvPr id="55" name="Ten sach">
            <a:extLst>
              <a:ext uri="{FF2B5EF4-FFF2-40B4-BE49-F238E27FC236}">
                <a16:creationId xmlns:a16="http://schemas.microsoft.com/office/drawing/2014/main" id="{FF986488-BC7F-42EA-B3DB-4CD681F31114}"/>
              </a:ext>
            </a:extLst>
          </p:cNvPr>
          <p:cNvSpPr txBox="1"/>
          <p:nvPr/>
        </p:nvSpPr>
        <p:spPr>
          <a:xfrm>
            <a:off x="4106873" y="4626798"/>
            <a:ext cx="7777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512197">
              <a:defRPr sz="2923" b="1">
                <a:ln w="0"/>
                <a:solidFill>
                  <a:srgbClr val="DA131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Silk Script" panose="020406030505060202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5121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3073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Silk Script" panose="020406030505060202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Textbook: I-learn smart start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DDF80-1524-4E05-BE64-57CBEAD91CC6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674" y="3743652"/>
            <a:ext cx="573843" cy="5793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EFF1EF-B0E1-49B3-81FB-EB4F332EB6AC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828811" y="4766692"/>
            <a:ext cx="573843" cy="579302"/>
          </a:xfrm>
          <a:prstGeom prst="rect">
            <a:avLst/>
          </a:prstGeom>
        </p:spPr>
      </p:pic>
      <p:pic>
        <p:nvPicPr>
          <p:cNvPr id="56" name="Bandari-一杯淡水-(轻音乐)">
            <a:hlinkClick r:id="" action="ppaction://media"/>
            <a:extLst>
              <a:ext uri="{FF2B5EF4-FFF2-40B4-BE49-F238E27FC236}">
                <a16:creationId xmlns:a16="http://schemas.microsoft.com/office/drawing/2014/main" id="{10B15058-AF05-42CE-92F4-0B14FB95B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8388" y="323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6" presetClass="emph" presetSubtype="0" decel="7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00"/>
                            </p:stCondLst>
                            <p:childTnLst>
                              <p:par>
                                <p:cTn id="6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7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400"/>
                            </p:stCondLst>
                            <p:childTnLst>
                              <p:par>
                                <p:cTn id="7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4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400"/>
                            </p:stCondLst>
                            <p:childTnLst>
                              <p:par>
                                <p:cTn id="97" presetID="8" presetClass="emph" presetSubtype="0" decel="82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43200000">
                                      <p:cBhvr>
                                        <p:cTn id="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1" grpId="0" animBg="1"/>
      <p:bldP spid="52" grpId="0"/>
      <p:bldP spid="52" grpId="1"/>
      <p:bldP spid="53" grpId="0" animBg="1" autoUpdateAnimBg="0"/>
      <p:bldP spid="54" grpId="0"/>
      <p:bldP spid="54" grpId="1"/>
      <p:bldP spid="55" grpId="0"/>
      <p:bldP spid="5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36" y="5281788"/>
            <a:ext cx="3376706" cy="179469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94E6DAE-1052-4272-9F92-9273E10C6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3710" b="11961"/>
          <a:stretch/>
        </p:blipFill>
        <p:spPr>
          <a:xfrm>
            <a:off x="1553496" y="-402405"/>
            <a:ext cx="10069912" cy="6581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44A68-FA0A-479A-AD8B-DFF1BC9D82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9303" r="3923" b="10956"/>
          <a:stretch/>
        </p:blipFill>
        <p:spPr>
          <a:xfrm>
            <a:off x="3493144" y="838192"/>
            <a:ext cx="6190615" cy="3657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EA3EA-0617-4977-AB11-88C4311B3444}"/>
              </a:ext>
            </a:extLst>
          </p:cNvPr>
          <p:cNvSpPr/>
          <p:nvPr/>
        </p:nvSpPr>
        <p:spPr>
          <a:xfrm>
            <a:off x="5990123" y="4438299"/>
            <a:ext cx="139076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uLnTx/>
                <a:uFillTx/>
                <a:latin typeface="Futura Bk BT" panose="020B0502020204020303" pitchFamily="34" charset="0"/>
                <a:ea typeface="Microsoft YaHei"/>
                <a:cs typeface="Arial"/>
                <a:sym typeface="Arial"/>
              </a:rPr>
              <a:t>six</a:t>
            </a:r>
          </a:p>
        </p:txBody>
      </p:sp>
      <p:pic>
        <p:nvPicPr>
          <p:cNvPr id="11" name="6">
            <a:hlinkClick r:id="" action="ppaction://media"/>
            <a:extLst>
              <a:ext uri="{FF2B5EF4-FFF2-40B4-BE49-F238E27FC236}">
                <a16:creationId xmlns:a16="http://schemas.microsoft.com/office/drawing/2014/main" id="{508E2E23-B24F-4D74-B5EB-CF06E2CA2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432" y="262717"/>
            <a:ext cx="609600" cy="609600"/>
          </a:xfrm>
          <a:prstGeom prst="rect">
            <a:avLst/>
          </a:prstGeom>
        </p:spPr>
      </p:pic>
      <p:pic>
        <p:nvPicPr>
          <p:cNvPr id="12" name="6">
            <a:hlinkClick r:id="" action="ppaction://media"/>
            <a:extLst>
              <a:ext uri="{FF2B5EF4-FFF2-40B4-BE49-F238E27FC236}">
                <a16:creationId xmlns:a16="http://schemas.microsoft.com/office/drawing/2014/main" id="{C1575B24-8465-4FC0-8588-F52D3A732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432" y="975413"/>
            <a:ext cx="609600" cy="609600"/>
          </a:xfrm>
          <a:prstGeom prst="rect">
            <a:avLst/>
          </a:prstGeom>
        </p:spPr>
      </p:pic>
      <p:pic>
        <p:nvPicPr>
          <p:cNvPr id="13" name="6">
            <a:hlinkClick r:id="" action="ppaction://media"/>
            <a:extLst>
              <a:ext uri="{FF2B5EF4-FFF2-40B4-BE49-F238E27FC236}">
                <a16:creationId xmlns:a16="http://schemas.microsoft.com/office/drawing/2014/main" id="{5833B164-8BFE-421B-9461-6975A6FC0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432" y="1688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4.44444E-6 L 2.70833E-6 -0.07223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7" grpId="1"/>
      <p:bldP spid="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/>
          <p:nvPr/>
        </p:nvSpPr>
        <p:spPr>
          <a:xfrm>
            <a:off x="1330169" y="2036185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5299269" y="1835533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9268369" y="1835533"/>
            <a:ext cx="1593467" cy="159346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391832" y="1937843"/>
            <a:ext cx="622441" cy="59839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1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太阳形 26">
            <a:extLst>
              <a:ext uri="{FF2B5EF4-FFF2-40B4-BE49-F238E27FC236}">
                <a16:creationId xmlns:a16="http://schemas.microsoft.com/office/drawing/2014/main" id="{C3375274-A508-48DE-ADF3-955FD94BA134}"/>
              </a:ext>
            </a:extLst>
          </p:cNvPr>
          <p:cNvSpPr/>
          <p:nvPr/>
        </p:nvSpPr>
        <p:spPr>
          <a:xfrm rot="20750437">
            <a:off x="1409375" y="2188704"/>
            <a:ext cx="1413287" cy="1339037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10">
              <a:defRPr/>
            </a:pPr>
            <a:endParaRPr lang="zh-CN" altLang="en-US" sz="2400" b="1" kern="0">
              <a:ln w="10160">
                <a:solidFill>
                  <a:srgbClr val="F78B9D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9A6787-9F10-4920-93B5-00478F769EB1}"/>
              </a:ext>
            </a:extLst>
          </p:cNvPr>
          <p:cNvSpPr txBox="1"/>
          <p:nvPr/>
        </p:nvSpPr>
        <p:spPr>
          <a:xfrm>
            <a:off x="1867391" y="238272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Left"/>
              <a:lightRig rig="threePt" dir="t"/>
            </a:scene3d>
          </a:bodyPr>
          <a:lstStyle/>
          <a:p>
            <a:pPr defTabSz="1219110"/>
            <a:r>
              <a:rPr lang="en-US" altLang="zh-CN" sz="4800" b="1" dirty="0">
                <a:ln w="9525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latin typeface="Calibri"/>
                <a:ea typeface="微软雅黑"/>
              </a:rPr>
              <a:t>1</a:t>
            </a:r>
            <a:endParaRPr lang="zh-CN" altLang="en-US" sz="4800" b="1" dirty="0">
              <a:ln w="9525">
                <a:solidFill>
                  <a:srgbClr val="FFFFFF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3849">
                    <a:alpha val="40000"/>
                  </a:srgbClr>
                </a:outerShdw>
              </a:effectLst>
              <a:latin typeface="Calibri"/>
              <a:ea typeface="微软雅黑"/>
            </a:endParaRPr>
          </a:p>
        </p:txBody>
      </p:sp>
      <p:sp>
        <p:nvSpPr>
          <p:cNvPr id="52" name="太阳形 29">
            <a:extLst>
              <a:ext uri="{FF2B5EF4-FFF2-40B4-BE49-F238E27FC236}">
                <a16:creationId xmlns:a16="http://schemas.microsoft.com/office/drawing/2014/main" id="{F89C5D66-B289-416F-B464-434E2DE104C2}"/>
              </a:ext>
            </a:extLst>
          </p:cNvPr>
          <p:cNvSpPr/>
          <p:nvPr/>
        </p:nvSpPr>
        <p:spPr>
          <a:xfrm rot="20750437">
            <a:off x="5378059" y="1984727"/>
            <a:ext cx="1378911" cy="1281279"/>
          </a:xfrm>
          <a:prstGeom prst="sun">
            <a:avLst>
              <a:gd name="adj" fmla="val 21368"/>
            </a:avLst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10"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B260F4-9626-48BA-B208-6592EA26643B}"/>
              </a:ext>
            </a:extLst>
          </p:cNvPr>
          <p:cNvSpPr txBox="1"/>
          <p:nvPr/>
        </p:nvSpPr>
        <p:spPr>
          <a:xfrm>
            <a:off x="5846491" y="2157211"/>
            <a:ext cx="510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/>
            <a:r>
              <a:rPr lang="en-US" altLang="zh-CN" sz="4800" b="1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CEE0EC"/>
                </a:solidFill>
                <a:latin typeface="Calibri"/>
                <a:ea typeface="微软雅黑"/>
              </a:rPr>
              <a:t>2</a:t>
            </a:r>
            <a:endParaRPr lang="zh-CN" altLang="en-US" sz="4800" b="1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CEE0EC"/>
              </a:solidFill>
              <a:latin typeface="Calibri"/>
              <a:ea typeface="微软雅黑"/>
            </a:endParaRPr>
          </a:p>
        </p:txBody>
      </p:sp>
      <p:sp>
        <p:nvSpPr>
          <p:cNvPr id="56" name="太阳形 29">
            <a:extLst>
              <a:ext uri="{FF2B5EF4-FFF2-40B4-BE49-F238E27FC236}">
                <a16:creationId xmlns:a16="http://schemas.microsoft.com/office/drawing/2014/main" id="{4C1D5431-FD5F-46FD-B6BC-701BDF7668A5}"/>
              </a:ext>
            </a:extLst>
          </p:cNvPr>
          <p:cNvSpPr/>
          <p:nvPr/>
        </p:nvSpPr>
        <p:spPr>
          <a:xfrm rot="20750437">
            <a:off x="9411429" y="1988091"/>
            <a:ext cx="1271299" cy="1327560"/>
          </a:xfrm>
          <a:prstGeom prst="sun">
            <a:avLst>
              <a:gd name="adj" fmla="val 21368"/>
            </a:avLst>
          </a:prstGeom>
          <a:solidFill>
            <a:srgbClr val="FF33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10">
              <a:defRPr/>
            </a:pPr>
            <a:endParaRPr lang="zh-CN" altLang="en-US" sz="24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5FA5EB-4FA7-4A4C-A59B-C8B558268A4E}"/>
              </a:ext>
            </a:extLst>
          </p:cNvPr>
          <p:cNvSpPr txBox="1"/>
          <p:nvPr/>
        </p:nvSpPr>
        <p:spPr>
          <a:xfrm>
            <a:off x="9843831" y="2236377"/>
            <a:ext cx="470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10">
              <a:defRPr/>
            </a:pPr>
            <a:r>
              <a:rPr lang="en-US" altLang="zh-CN" sz="4800" b="1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CEE0EC"/>
                </a:solidFill>
                <a:latin typeface="Calibri"/>
                <a:ea typeface="微软雅黑"/>
              </a:rPr>
              <a:t>3</a:t>
            </a:r>
            <a:endParaRPr lang="zh-CN" altLang="en-US" sz="4800" b="1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CEE0EC"/>
              </a:solidFill>
              <a:latin typeface="Calibri"/>
              <a:ea typeface="微软雅黑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0226189-F215-4B50-B198-E3FB921EA1F4}"/>
              </a:ext>
            </a:extLst>
          </p:cNvPr>
          <p:cNvSpPr/>
          <p:nvPr/>
        </p:nvSpPr>
        <p:spPr>
          <a:xfrm>
            <a:off x="1158705" y="5871817"/>
            <a:ext cx="1520609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10">
              <a:buClr>
                <a:srgbClr val="000000"/>
              </a:buClr>
            </a:pPr>
            <a:r>
              <a:rPr lang="en-US" sz="5400" b="1" kern="0" dirty="0">
                <a:ln w="0"/>
                <a:solidFill>
                  <a:srgbClr val="003849"/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latin typeface="Futura Bk BT" panose="020B0502020204020303" pitchFamily="34" charset="0"/>
                <a:cs typeface="Arial"/>
                <a:sym typeface="Arial"/>
              </a:rPr>
              <a:t>four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63D72BE-D5CF-48FB-8D1D-BA55D6E62198}"/>
              </a:ext>
            </a:extLst>
          </p:cNvPr>
          <p:cNvSpPr/>
          <p:nvPr/>
        </p:nvSpPr>
        <p:spPr>
          <a:xfrm>
            <a:off x="5445000" y="5817045"/>
            <a:ext cx="1438856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10">
              <a:buClr>
                <a:srgbClr val="000000"/>
              </a:buClr>
            </a:pPr>
            <a:r>
              <a:rPr lang="en-US" sz="5400" b="1" kern="0" dirty="0">
                <a:ln w="0"/>
                <a:solidFill>
                  <a:srgbClr val="A775FE">
                    <a:lumMod val="75000"/>
                  </a:srgbClr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latin typeface="Futura Bk BT" panose="020B0502020204020303" pitchFamily="34" charset="0"/>
                <a:cs typeface="Arial"/>
                <a:sym typeface="Arial"/>
              </a:rPr>
              <a:t>five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A84C564-966D-4BB6-BF11-56D7AEFFB64F}"/>
              </a:ext>
            </a:extLst>
          </p:cNvPr>
          <p:cNvSpPr/>
          <p:nvPr/>
        </p:nvSpPr>
        <p:spPr>
          <a:xfrm>
            <a:off x="9822534" y="5808877"/>
            <a:ext cx="1105432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10">
              <a:buClr>
                <a:srgbClr val="000000"/>
              </a:buClr>
            </a:pPr>
            <a:r>
              <a:rPr lang="en-US" sz="5400" b="1" kern="0" dirty="0">
                <a:ln w="0"/>
                <a:solidFill>
                  <a:srgbClr val="FD6A5E">
                    <a:lumMod val="50000"/>
                  </a:srgbClr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latin typeface="Futura Bk BT" panose="020B0502020204020303" pitchFamily="34" charset="0"/>
                <a:cs typeface="Arial"/>
                <a:sym typeface="Arial"/>
              </a:rPr>
              <a:t>six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6A104-80B6-48B4-82E2-5E19BE3B64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0" y="3724511"/>
            <a:ext cx="1743318" cy="21720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1BB568-D412-4DDF-B72D-F3900A013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92" y="3537021"/>
            <a:ext cx="1626610" cy="21720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1B445A-6898-47C0-9DFC-62FD6E956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02" y="3500194"/>
            <a:ext cx="1626610" cy="2088816"/>
          </a:xfrm>
          <a:prstGeom prst="rect">
            <a:avLst/>
          </a:prstGeom>
        </p:spPr>
      </p:pic>
      <p:pic>
        <p:nvPicPr>
          <p:cNvPr id="29" name="4">
            <a:hlinkClick r:id="" action="ppaction://media"/>
            <a:extLst>
              <a:ext uri="{FF2B5EF4-FFF2-40B4-BE49-F238E27FC236}">
                <a16:creationId xmlns:a16="http://schemas.microsoft.com/office/drawing/2014/main" id="{4DA527E2-4EF8-4D2C-B366-4103C3A5B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2470340" y="3983227"/>
            <a:ext cx="609600" cy="818385"/>
          </a:xfrm>
          <a:prstGeom prst="rect">
            <a:avLst/>
          </a:prstGeom>
        </p:spPr>
      </p:pic>
      <p:pic>
        <p:nvPicPr>
          <p:cNvPr id="30" name="4">
            <a:hlinkClick r:id="" action="ppaction://media"/>
            <a:extLst>
              <a:ext uri="{FF2B5EF4-FFF2-40B4-BE49-F238E27FC236}">
                <a16:creationId xmlns:a16="http://schemas.microsoft.com/office/drawing/2014/main" id="{58B9B794-B4B8-4F8F-B7C0-2C8580062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12627867" y="3992127"/>
            <a:ext cx="609600" cy="818385"/>
          </a:xfrm>
          <a:prstGeom prst="rect">
            <a:avLst/>
          </a:prstGeom>
        </p:spPr>
      </p:pic>
      <p:pic>
        <p:nvPicPr>
          <p:cNvPr id="31" name="5">
            <a:hlinkClick r:id="" action="ppaction://media"/>
            <a:extLst>
              <a:ext uri="{FF2B5EF4-FFF2-40B4-BE49-F238E27FC236}">
                <a16:creationId xmlns:a16="http://schemas.microsoft.com/office/drawing/2014/main" id="{04D8564D-CDE7-4EBB-8E9C-46ABCDA2EB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4667" y="4812933"/>
            <a:ext cx="609600" cy="609600"/>
          </a:xfrm>
          <a:prstGeom prst="rect">
            <a:avLst/>
          </a:prstGeom>
        </p:spPr>
      </p:pic>
      <p:pic>
        <p:nvPicPr>
          <p:cNvPr id="32" name="5">
            <a:hlinkClick r:id="" action="ppaction://media"/>
            <a:extLst>
              <a:ext uri="{FF2B5EF4-FFF2-40B4-BE49-F238E27FC236}">
                <a16:creationId xmlns:a16="http://schemas.microsoft.com/office/drawing/2014/main" id="{845EC54C-62FE-4001-9DC9-DEA651EC6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2194" y="4785320"/>
            <a:ext cx="609600" cy="609600"/>
          </a:xfrm>
          <a:prstGeom prst="rect">
            <a:avLst/>
          </a:prstGeom>
        </p:spPr>
      </p:pic>
      <p:pic>
        <p:nvPicPr>
          <p:cNvPr id="33" name="6">
            <a:hlinkClick r:id="" action="ppaction://media"/>
            <a:extLst>
              <a:ext uri="{FF2B5EF4-FFF2-40B4-BE49-F238E27FC236}">
                <a16:creationId xmlns:a16="http://schemas.microsoft.com/office/drawing/2014/main" id="{9632BE63-10A1-4D04-BCE2-C1D64BFA0C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3639" y="5486901"/>
            <a:ext cx="609600" cy="609600"/>
          </a:xfrm>
          <a:prstGeom prst="rect">
            <a:avLst/>
          </a:prstGeom>
        </p:spPr>
      </p:pic>
      <p:pic>
        <p:nvPicPr>
          <p:cNvPr id="34" name="6">
            <a:hlinkClick r:id="" action="ppaction://media"/>
            <a:extLst>
              <a:ext uri="{FF2B5EF4-FFF2-40B4-BE49-F238E27FC236}">
                <a16:creationId xmlns:a16="http://schemas.microsoft.com/office/drawing/2014/main" id="{035888A5-B691-4386-814F-87DA0A7DBB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95063" y="5486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4.44444E-6 L -1.875E-6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6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83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12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81481E-6 L -1.45833E-6 -0.07223 " pathEditMode="relative" rAng="0" ptsTypes="AA">
                                      <p:cBhvr>
                                        <p:cTn id="10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12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/>
      <p:bldP spid="52" grpId="0" animBg="1"/>
      <p:bldP spid="52" grpId="1" animBg="1"/>
      <p:bldP spid="55" grpId="0"/>
      <p:bldP spid="56" grpId="0" animBg="1"/>
      <p:bldP spid="56" grpId="1" animBg="1"/>
      <p:bldP spid="57" grpId="0"/>
      <p:bldP spid="61" grpId="0"/>
      <p:bldP spid="61" grpId="1"/>
      <p:bldP spid="62" grpId="0"/>
      <p:bldP spid="62" grpId="1"/>
      <p:bldP spid="63" grpId="0"/>
      <p:bldP spid="6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DDE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12F5CD4-0BCB-4C53-9933-3961283ED10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少女文字W5(P)"/>
                <a:cs typeface="+mj-cs"/>
              </a:rPr>
              <a:t>单击此处编辑母版标题样式</a:t>
            </a: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C98D5BBF-6B08-4907-B9A8-E6B29D9D3996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少女文字W5(P)"/>
                <a:cs typeface="+mn-cs"/>
              </a:rPr>
              <a:t>单击此处编辑母版副标题样式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CFE0B0-6A88-4B84-99DA-2FDA890654A1}"/>
              </a:ext>
            </a:extLst>
          </p:cNvPr>
          <p:cNvGrpSpPr/>
          <p:nvPr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74A29F-075B-4B48-9EF1-A56E45599081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3" name="矩形 272">
                <a:extLst>
                  <a:ext uri="{FF2B5EF4-FFF2-40B4-BE49-F238E27FC236}">
                    <a16:creationId xmlns:a16="http://schemas.microsoft.com/office/drawing/2014/main" id="{29B43127-4154-49F8-9083-88E5C167241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4" name="矩形 273">
                <a:extLst>
                  <a:ext uri="{FF2B5EF4-FFF2-40B4-BE49-F238E27FC236}">
                    <a16:creationId xmlns:a16="http://schemas.microsoft.com/office/drawing/2014/main" id="{98F9C61E-FE5F-41C4-A99D-031CE6C0109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5" name="矩形 274">
                <a:extLst>
                  <a:ext uri="{FF2B5EF4-FFF2-40B4-BE49-F238E27FC236}">
                    <a16:creationId xmlns:a16="http://schemas.microsoft.com/office/drawing/2014/main" id="{24881099-DA91-4386-AA31-2D1EC77DD08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6" name="矩形 275">
                <a:extLst>
                  <a:ext uri="{FF2B5EF4-FFF2-40B4-BE49-F238E27FC236}">
                    <a16:creationId xmlns:a16="http://schemas.microsoft.com/office/drawing/2014/main" id="{585D2E06-5496-493D-94C8-C4CC0807FE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7" name="矩形 276">
                <a:extLst>
                  <a:ext uri="{FF2B5EF4-FFF2-40B4-BE49-F238E27FC236}">
                    <a16:creationId xmlns:a16="http://schemas.microsoft.com/office/drawing/2014/main" id="{06DFF769-48E7-4F5C-9C7D-A4FF50A87BF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8" name="矩形 277">
                <a:extLst>
                  <a:ext uri="{FF2B5EF4-FFF2-40B4-BE49-F238E27FC236}">
                    <a16:creationId xmlns:a16="http://schemas.microsoft.com/office/drawing/2014/main" id="{5E8824AB-1923-42A4-A58B-B8900A8F312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9" name="矩形 278">
                <a:extLst>
                  <a:ext uri="{FF2B5EF4-FFF2-40B4-BE49-F238E27FC236}">
                    <a16:creationId xmlns:a16="http://schemas.microsoft.com/office/drawing/2014/main" id="{7FFDCD7F-2E68-438D-9354-43F4C7EDF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0" name="矩形 279">
                <a:extLst>
                  <a:ext uri="{FF2B5EF4-FFF2-40B4-BE49-F238E27FC236}">
                    <a16:creationId xmlns:a16="http://schemas.microsoft.com/office/drawing/2014/main" id="{99546BCD-A32E-4D19-ADE8-A78E33BF84B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1" name="矩形 280">
                <a:extLst>
                  <a:ext uri="{FF2B5EF4-FFF2-40B4-BE49-F238E27FC236}">
                    <a16:creationId xmlns:a16="http://schemas.microsoft.com/office/drawing/2014/main" id="{126E39BE-666B-4CD4-91C9-BB3F850ADA4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2" name="矩形 281">
                <a:extLst>
                  <a:ext uri="{FF2B5EF4-FFF2-40B4-BE49-F238E27FC236}">
                    <a16:creationId xmlns:a16="http://schemas.microsoft.com/office/drawing/2014/main" id="{BA4121A4-7036-4DD0-9000-60204F66F77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3" name="矩形 282">
                <a:extLst>
                  <a:ext uri="{FF2B5EF4-FFF2-40B4-BE49-F238E27FC236}">
                    <a16:creationId xmlns:a16="http://schemas.microsoft.com/office/drawing/2014/main" id="{8F1024DC-DFD9-4E31-8BC0-A8AC82639BD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4" name="矩形 283">
                <a:extLst>
                  <a:ext uri="{FF2B5EF4-FFF2-40B4-BE49-F238E27FC236}">
                    <a16:creationId xmlns:a16="http://schemas.microsoft.com/office/drawing/2014/main" id="{E63C49C5-AAC7-4DBD-8F18-BEC6F3520D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5" name="矩形 284">
                <a:extLst>
                  <a:ext uri="{FF2B5EF4-FFF2-40B4-BE49-F238E27FC236}">
                    <a16:creationId xmlns:a16="http://schemas.microsoft.com/office/drawing/2014/main" id="{D96F82BC-62EF-4340-AF54-6F17BCE50DA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6" name="矩形 285">
                <a:extLst>
                  <a:ext uri="{FF2B5EF4-FFF2-40B4-BE49-F238E27FC236}">
                    <a16:creationId xmlns:a16="http://schemas.microsoft.com/office/drawing/2014/main" id="{EEBB90B5-138F-4F4A-B694-02E3C0C4B7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7" name="矩形 286">
                <a:extLst>
                  <a:ext uri="{FF2B5EF4-FFF2-40B4-BE49-F238E27FC236}">
                    <a16:creationId xmlns:a16="http://schemas.microsoft.com/office/drawing/2014/main" id="{D332F009-2F6E-4C1F-8D79-0FFE6897C5A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8" name="矩形 287">
                <a:extLst>
                  <a:ext uri="{FF2B5EF4-FFF2-40B4-BE49-F238E27FC236}">
                    <a16:creationId xmlns:a16="http://schemas.microsoft.com/office/drawing/2014/main" id="{4347632A-B52B-49BE-A642-2269C51EEC3D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4A85DCEA-B16D-4D12-926D-730B2A2FDE1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3665FF00-1FA2-4CC5-AC5A-B98AEBA44C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C4BF31A0-5FF8-4225-A225-E983BFC2844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2" name="矩形 291">
                <a:extLst>
                  <a:ext uri="{FF2B5EF4-FFF2-40B4-BE49-F238E27FC236}">
                    <a16:creationId xmlns:a16="http://schemas.microsoft.com/office/drawing/2014/main" id="{4A0F03D0-F0D3-4786-8A44-7BF01CC105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3" name="矩形 292">
                <a:extLst>
                  <a:ext uri="{FF2B5EF4-FFF2-40B4-BE49-F238E27FC236}">
                    <a16:creationId xmlns:a16="http://schemas.microsoft.com/office/drawing/2014/main" id="{4C7A1DF1-F4B5-45DA-9232-F6905566A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513888D2-BB6E-4C03-BAEE-422C423AE7D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41304DB-C8D2-47DA-B80A-2020735C7C5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12973FA-933B-4CAC-BEA1-64C30BDAD76F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A504E20E-B6C9-4B6D-9842-2D494C85B5B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724E9B44-9B77-452F-BB2A-D513F593966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ECF45FFF-75CA-4B66-8C04-4804EE0E7BF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3" name="矩形 252">
                <a:extLst>
                  <a:ext uri="{FF2B5EF4-FFF2-40B4-BE49-F238E27FC236}">
                    <a16:creationId xmlns:a16="http://schemas.microsoft.com/office/drawing/2014/main" id="{FCCAC1AB-D8B1-429C-A394-34894AEC666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4" name="矩形 253">
                <a:extLst>
                  <a:ext uri="{FF2B5EF4-FFF2-40B4-BE49-F238E27FC236}">
                    <a16:creationId xmlns:a16="http://schemas.microsoft.com/office/drawing/2014/main" id="{D484ED36-05CF-40D8-88D1-F9FB2484F48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5" name="矩形 254">
                <a:extLst>
                  <a:ext uri="{FF2B5EF4-FFF2-40B4-BE49-F238E27FC236}">
                    <a16:creationId xmlns:a16="http://schemas.microsoft.com/office/drawing/2014/main" id="{FC36F2BA-0010-4D5D-A62E-9BC0AF4093D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6" name="矩形 255">
                <a:extLst>
                  <a:ext uri="{FF2B5EF4-FFF2-40B4-BE49-F238E27FC236}">
                    <a16:creationId xmlns:a16="http://schemas.microsoft.com/office/drawing/2014/main" id="{BDF507BA-C400-4DAF-AFFC-4B01EC7119D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0673167D-9958-4314-8BF9-3CC1B3753FB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8" name="矩形 257">
                <a:extLst>
                  <a:ext uri="{FF2B5EF4-FFF2-40B4-BE49-F238E27FC236}">
                    <a16:creationId xmlns:a16="http://schemas.microsoft.com/office/drawing/2014/main" id="{BD54E770-3055-4A00-A728-CD708CF9C9E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7CF39D58-D1B2-4994-B610-74FDFDD69AF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FBCC8377-78B4-4F7F-98EF-7439FFD3EA9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2C19E89C-558F-4676-855B-F1239D9F736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323A624D-0499-4747-A732-B0314F0721F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DA9C29F7-D45C-47BC-8C98-B49737BF193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814ABA14-9E27-491B-B66C-796F9210D03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5" name="矩形 264">
                <a:extLst>
                  <a:ext uri="{FF2B5EF4-FFF2-40B4-BE49-F238E27FC236}">
                    <a16:creationId xmlns:a16="http://schemas.microsoft.com/office/drawing/2014/main" id="{C95FEEE6-5A38-4742-978F-9DC847B7880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6" name="矩形 265">
                <a:extLst>
                  <a:ext uri="{FF2B5EF4-FFF2-40B4-BE49-F238E27FC236}">
                    <a16:creationId xmlns:a16="http://schemas.microsoft.com/office/drawing/2014/main" id="{A93EF795-EAAF-4C28-BC0B-8B4023292F7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7" name="矩形 266">
                <a:extLst>
                  <a:ext uri="{FF2B5EF4-FFF2-40B4-BE49-F238E27FC236}">
                    <a16:creationId xmlns:a16="http://schemas.microsoft.com/office/drawing/2014/main" id="{5698CDCB-E04B-45B3-B31D-EE530E88BB8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8" name="矩形 267">
                <a:extLst>
                  <a:ext uri="{FF2B5EF4-FFF2-40B4-BE49-F238E27FC236}">
                    <a16:creationId xmlns:a16="http://schemas.microsoft.com/office/drawing/2014/main" id="{23C34F42-0102-4E00-B74C-2642BF9FEC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9" name="矩形 268">
                <a:extLst>
                  <a:ext uri="{FF2B5EF4-FFF2-40B4-BE49-F238E27FC236}">
                    <a16:creationId xmlns:a16="http://schemas.microsoft.com/office/drawing/2014/main" id="{E2557B53-55DC-4F6E-9749-A8E44F59749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0" name="矩形 269">
                <a:extLst>
                  <a:ext uri="{FF2B5EF4-FFF2-40B4-BE49-F238E27FC236}">
                    <a16:creationId xmlns:a16="http://schemas.microsoft.com/office/drawing/2014/main" id="{F6E441FF-0AB9-45B7-B922-8E97F41795E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1" name="矩形 270">
                <a:extLst>
                  <a:ext uri="{FF2B5EF4-FFF2-40B4-BE49-F238E27FC236}">
                    <a16:creationId xmlns:a16="http://schemas.microsoft.com/office/drawing/2014/main" id="{D539934F-B5C2-47E1-A27E-A441B3941F5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2" name="矩形 271">
                <a:extLst>
                  <a:ext uri="{FF2B5EF4-FFF2-40B4-BE49-F238E27FC236}">
                    <a16:creationId xmlns:a16="http://schemas.microsoft.com/office/drawing/2014/main" id="{25C1DFF2-A709-4CD0-9CC3-29ADB828BE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1E50901-8B63-4964-974F-FC74567835FA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7" name="矩形 226">
                <a:extLst>
                  <a:ext uri="{FF2B5EF4-FFF2-40B4-BE49-F238E27FC236}">
                    <a16:creationId xmlns:a16="http://schemas.microsoft.com/office/drawing/2014/main" id="{A7BFA037-7242-4FC5-975C-A8DDC579F7F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7B5DD28D-08CB-4C29-9321-2A068AF87E0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19E30F64-ACE9-4FCB-A6DE-8F6EDECB383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BBE2006F-2D0F-45C6-9C65-1B491D2820C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6FE386A1-8EB2-47AC-80DC-DFD49BE1465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2" name="矩形 231">
                <a:extLst>
                  <a:ext uri="{FF2B5EF4-FFF2-40B4-BE49-F238E27FC236}">
                    <a16:creationId xmlns:a16="http://schemas.microsoft.com/office/drawing/2014/main" id="{BBAF9048-FF0B-4E9E-B521-1561753C8F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3" name="矩形 232">
                <a:extLst>
                  <a:ext uri="{FF2B5EF4-FFF2-40B4-BE49-F238E27FC236}">
                    <a16:creationId xmlns:a16="http://schemas.microsoft.com/office/drawing/2014/main" id="{7E5EF6A7-2982-449D-B9F5-D5063D28ECC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A9BE5E12-753D-41F6-93B3-CB38F8E3092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5" name="矩形 234">
                <a:extLst>
                  <a:ext uri="{FF2B5EF4-FFF2-40B4-BE49-F238E27FC236}">
                    <a16:creationId xmlns:a16="http://schemas.microsoft.com/office/drawing/2014/main" id="{ACEB04FC-F1A1-480D-9F63-1F6B2654AB8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6" name="矩形 235">
                <a:extLst>
                  <a:ext uri="{FF2B5EF4-FFF2-40B4-BE49-F238E27FC236}">
                    <a16:creationId xmlns:a16="http://schemas.microsoft.com/office/drawing/2014/main" id="{E41BEF34-8FA9-48CC-BE99-54513C6AE21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7954AD63-3D6F-4D05-B2CD-95905CD0CCC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8" name="矩形 237">
                <a:extLst>
                  <a:ext uri="{FF2B5EF4-FFF2-40B4-BE49-F238E27FC236}">
                    <a16:creationId xmlns:a16="http://schemas.microsoft.com/office/drawing/2014/main" id="{7B5095A7-8CD2-4912-99AD-0DF5D662031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0B775621-7B31-42F7-B13C-EBBD0848A0E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0CA75BEA-F188-4412-B468-455EEEE0F47F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C8234D1E-4E65-4759-B400-042A4510C6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462CE0B8-7779-431C-A8C1-F69690581FB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95D3A9FC-C1B9-4AC0-8F5A-E4F13F66A5C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B825CC77-9162-47D3-A74F-DD509DF946F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1BE36F76-1412-4E96-8E52-0D47D9210DB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AD4E2A0A-406C-4496-990E-F86BB285597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AA05B86B-94FE-45CB-87D3-42E31D03EF2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E0207250-197F-45BB-83C7-6A1F4668A6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26335983-D3AB-4750-A217-B329C07056B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D6AE57F-16A6-4DAC-B77D-D4C4E8C07F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4" name="矩形 203">
                <a:extLst>
                  <a:ext uri="{FF2B5EF4-FFF2-40B4-BE49-F238E27FC236}">
                    <a16:creationId xmlns:a16="http://schemas.microsoft.com/office/drawing/2014/main" id="{81DAC7BD-7869-4B70-B364-6038260DAF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332B19C4-E027-4323-A386-4985B463976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0D575E81-3663-4B91-AF1C-1A2000748E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9B291643-B756-4D60-9B10-EFEC7284E85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3281DB5C-E26C-4805-9544-A5D63079F30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9" name="矩形 208">
                <a:extLst>
                  <a:ext uri="{FF2B5EF4-FFF2-40B4-BE49-F238E27FC236}">
                    <a16:creationId xmlns:a16="http://schemas.microsoft.com/office/drawing/2014/main" id="{72DDBA36-6DD5-4C81-AB14-8CDF96582A5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0" name="矩形 209">
                <a:extLst>
                  <a:ext uri="{FF2B5EF4-FFF2-40B4-BE49-F238E27FC236}">
                    <a16:creationId xmlns:a16="http://schemas.microsoft.com/office/drawing/2014/main" id="{0219A6EE-66D2-4765-BE89-558088F4497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1" name="矩形 210">
                <a:extLst>
                  <a:ext uri="{FF2B5EF4-FFF2-40B4-BE49-F238E27FC236}">
                    <a16:creationId xmlns:a16="http://schemas.microsoft.com/office/drawing/2014/main" id="{E249FEA6-92D1-48AA-B8DB-621C038C15E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2" name="矩形 211">
                <a:extLst>
                  <a:ext uri="{FF2B5EF4-FFF2-40B4-BE49-F238E27FC236}">
                    <a16:creationId xmlns:a16="http://schemas.microsoft.com/office/drawing/2014/main" id="{07EE54B1-4AAE-403B-9593-4444721253AC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3" name="矩形 212">
                <a:extLst>
                  <a:ext uri="{FF2B5EF4-FFF2-40B4-BE49-F238E27FC236}">
                    <a16:creationId xmlns:a16="http://schemas.microsoft.com/office/drawing/2014/main" id="{A4C69F83-AB04-4A46-93E2-710C724F47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4" name="矩形 213">
                <a:extLst>
                  <a:ext uri="{FF2B5EF4-FFF2-40B4-BE49-F238E27FC236}">
                    <a16:creationId xmlns:a16="http://schemas.microsoft.com/office/drawing/2014/main" id="{45C1921F-D5D5-4A26-AD26-76BA0B5489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5" name="矩形 214">
                <a:extLst>
                  <a:ext uri="{FF2B5EF4-FFF2-40B4-BE49-F238E27FC236}">
                    <a16:creationId xmlns:a16="http://schemas.microsoft.com/office/drawing/2014/main" id="{C7F69226-EDB8-42AC-846F-9B8BD57714B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6" name="矩形 215">
                <a:extLst>
                  <a:ext uri="{FF2B5EF4-FFF2-40B4-BE49-F238E27FC236}">
                    <a16:creationId xmlns:a16="http://schemas.microsoft.com/office/drawing/2014/main" id="{B0321AEF-92D9-410A-B6B7-2341A7F0CA3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65B0F338-70B7-4ACB-9C88-3CB4675B3D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7B6DBB05-F533-4956-9799-5CF2E6DB7D0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9" name="矩形 218">
                <a:extLst>
                  <a:ext uri="{FF2B5EF4-FFF2-40B4-BE49-F238E27FC236}">
                    <a16:creationId xmlns:a16="http://schemas.microsoft.com/office/drawing/2014/main" id="{7A2E1C0F-4712-4794-81B4-ED7B3EB684B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0" name="矩形 219">
                <a:extLst>
                  <a:ext uri="{FF2B5EF4-FFF2-40B4-BE49-F238E27FC236}">
                    <a16:creationId xmlns:a16="http://schemas.microsoft.com/office/drawing/2014/main" id="{7ED10C72-FF39-4C36-8305-E0292C3C28F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1" name="矩形 220">
                <a:extLst>
                  <a:ext uri="{FF2B5EF4-FFF2-40B4-BE49-F238E27FC236}">
                    <a16:creationId xmlns:a16="http://schemas.microsoft.com/office/drawing/2014/main" id="{0DEC66E8-EBEB-439A-8FB5-B83BD8C4AB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2" name="矩形 221">
                <a:extLst>
                  <a:ext uri="{FF2B5EF4-FFF2-40B4-BE49-F238E27FC236}">
                    <a16:creationId xmlns:a16="http://schemas.microsoft.com/office/drawing/2014/main" id="{90C307A7-8BFF-476E-AAC9-F419FCE8827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3" name="矩形 222">
                <a:extLst>
                  <a:ext uri="{FF2B5EF4-FFF2-40B4-BE49-F238E27FC236}">
                    <a16:creationId xmlns:a16="http://schemas.microsoft.com/office/drawing/2014/main" id="{249551FC-A643-4D5C-ABE3-B0E16308180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4" name="矩形 223">
                <a:extLst>
                  <a:ext uri="{FF2B5EF4-FFF2-40B4-BE49-F238E27FC236}">
                    <a16:creationId xmlns:a16="http://schemas.microsoft.com/office/drawing/2014/main" id="{FB3F647B-368B-42BD-9FD4-4247E1A5099C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49716543-F01C-435F-9A53-43079B43AFB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6" name="矩形 225">
                <a:extLst>
                  <a:ext uri="{FF2B5EF4-FFF2-40B4-BE49-F238E27FC236}">
                    <a16:creationId xmlns:a16="http://schemas.microsoft.com/office/drawing/2014/main" id="{46929F08-6ECA-445A-9FCC-5E759B419C2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27E4C9E-53F1-4AE5-AD8F-4A7A5AF4AEF8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604660D7-DBE3-4B57-9A9C-3A879CA28CB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7E0D1923-263D-4C7F-BA70-16347D95565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FA522454-7FCA-40B6-9F94-037CA60AFFD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4" name="矩形 183">
                <a:extLst>
                  <a:ext uri="{FF2B5EF4-FFF2-40B4-BE49-F238E27FC236}">
                    <a16:creationId xmlns:a16="http://schemas.microsoft.com/office/drawing/2014/main" id="{5782D104-52E6-4A24-BBE2-ACD47099FF7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FC1B5231-31A3-4FD2-B661-6606E5EB262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2380A9BE-DB6F-4461-AC3B-DF6383187B5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FE44BF6E-94E4-47E9-8527-F42160B0FBC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0B486C66-90B0-4920-A4C5-7BE4AB237A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1BDA8B02-C459-48D0-8BCA-5D47B5F07B1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D61A9AF6-1166-4F38-B972-8DE6FCF4915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BF303DE5-4CD2-4FBE-A039-88D14908154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2" name="矩形 191">
                <a:extLst>
                  <a:ext uri="{FF2B5EF4-FFF2-40B4-BE49-F238E27FC236}">
                    <a16:creationId xmlns:a16="http://schemas.microsoft.com/office/drawing/2014/main" id="{2D131A07-EC3E-4C24-BB51-98CA00CCA25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71CCEC38-ABA3-4BA6-85E6-714440621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96D8511F-756F-423E-9A60-B06D76CE9DE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5" name="矩形 194">
                <a:extLst>
                  <a:ext uri="{FF2B5EF4-FFF2-40B4-BE49-F238E27FC236}">
                    <a16:creationId xmlns:a16="http://schemas.microsoft.com/office/drawing/2014/main" id="{33C11E46-1890-4E1D-9B3E-6827EEB9F0F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1FB921DE-20FA-4B10-B3B4-F826512B51A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7" name="矩形 196">
                <a:extLst>
                  <a:ext uri="{FF2B5EF4-FFF2-40B4-BE49-F238E27FC236}">
                    <a16:creationId xmlns:a16="http://schemas.microsoft.com/office/drawing/2014/main" id="{47CBFF94-D9C8-474D-9EB5-100EC634594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EF568E79-34DE-4113-87C0-8C21906989E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9E25C5F8-D0B7-4BD2-A04A-1F0EFD1FE13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0" name="矩形 199">
                <a:extLst>
                  <a:ext uri="{FF2B5EF4-FFF2-40B4-BE49-F238E27FC236}">
                    <a16:creationId xmlns:a16="http://schemas.microsoft.com/office/drawing/2014/main" id="{F2DD63CD-F030-47E4-8F82-24431FED996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43E38CD6-35CA-473B-8DE9-501F5E2847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FC8F6010-2919-4B59-97DB-324D1564C21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3" name="矩形 202">
                <a:extLst>
                  <a:ext uri="{FF2B5EF4-FFF2-40B4-BE49-F238E27FC236}">
                    <a16:creationId xmlns:a16="http://schemas.microsoft.com/office/drawing/2014/main" id="{D1311E3A-E480-4B48-B3C4-9627CFF7388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F7E29C9-970E-40FB-B042-5B085A62AE1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FC0B8F86-422E-4E6F-8F60-0330DB5C4F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7DDA624E-1045-42BD-BD89-ABA9B7DC9FA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3D739C47-81EA-4ABA-80A3-618FFF30A66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9254A5D9-E5D8-404F-A97E-8006CC6F4D0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9D1E53BA-07B1-468F-AF48-B43A9A9766A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FA514CFD-5823-40EE-90EE-3D3D01FD17B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7832C7D1-4D88-4F4A-8EC0-939FEEFF06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38CFF0E7-CA0A-49C7-969C-C3AABC278BE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39C54AFD-F300-4554-BB7A-B7B6877C0FA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A6AF5855-E641-4A0E-ADD6-52441356A18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D67ED910-D6EC-4A81-869D-3EF251022B7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3836F420-E038-449D-9898-74F9F08F8CA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102714EF-F121-4A05-BEC2-9CD07BA7FA0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AAD80A71-4BAE-4A83-B3BA-DB2C74A88B1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7FAB0AE2-7E37-479C-B7D8-ECD9935A98A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5F80EF8E-8D55-40FE-A7F9-3A732B59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E0B987B6-484B-4425-B32B-BB72ABFB0EB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8E72DD5B-2B0A-4B72-BA9B-67B649049DD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6" name="矩形 175">
                <a:extLst>
                  <a:ext uri="{FF2B5EF4-FFF2-40B4-BE49-F238E27FC236}">
                    <a16:creationId xmlns:a16="http://schemas.microsoft.com/office/drawing/2014/main" id="{1318FE78-8F6C-4123-A61E-DFB00AF7FC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B8505F5C-453B-4DDD-A042-00BBC4CCA81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879B06C9-5786-4E1D-BCCB-9C37FA99780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62B8C465-72E4-4811-8793-CA662A70342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2B700224-AD7C-4AD6-B3F7-A1931E712C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9242812-3A63-436A-BE66-511F94B3BA3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50EC3D4A-31CE-49CB-AA6D-A57FAAD0DE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1181DBB3-D616-4C3E-998C-330675B27BD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34609B79-B042-449A-AED0-9A075018F04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72A6E7C3-C8FD-4A37-A3A2-E74E0CEBDC3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0E51D7DC-D5FB-4FF6-909E-96A4D14FF9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1828774B-F3F7-46AF-9C8A-975FBF516B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75F89A6D-E65F-42A6-BE93-358202308B4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09969964-7250-4592-BD30-2B03D18D844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A2BC26B8-7A3B-4FFE-A5E3-B071C601E79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962BFC96-AC9E-4C23-A797-B416660E2D4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CB30D327-5D53-4103-B011-16C41E5BA6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D9964D41-D742-4EA0-B9B2-2287FEB6FA7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B8ABB396-86B5-4CF0-9742-D651C9C21E8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6CAB7DFB-1E85-4D96-9739-6C17F3EE7AA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EBC52F68-0196-4B64-9CAB-51D9AA42A01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C8A5A153-B1C9-4A34-B16A-20D140981B3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93DCD006-4EBA-41EB-A6DD-7E88D15AE16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67CD84E5-1120-4D2E-9DE6-361196B3150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FFCA65A2-1F78-4586-B7E6-31A5EEF77CC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8A609BE-3C19-45F2-BA7D-77110002D48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51129EE-D5BF-4654-BECB-B89B57EE607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E38C42A2-B6D3-4D0C-B328-9A999BB0C51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A1B72184-4733-47EB-97EB-42DE7F3B696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A41A528-0169-4AC2-B14D-8C54857C63F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174E56DB-2ABB-41DA-A173-E8E5D3B48E3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616143BD-0035-497C-9548-BB65DFD275E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E3F38CFA-C480-4046-9918-9E38AB04767B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C30F1DE4-D910-45C6-B9B3-C1A70DC7F3AE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E6E54AE5-1B8F-4293-B01E-02072E8A94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91AB00C7-0634-4B1A-8B31-689E295AD4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BF6B1BBE-1925-409A-8FDE-8D5ED41217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57982016-98AA-4109-B581-715DFFF9183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B98C058A-98F4-4F6B-99E3-A119C9DDEE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49F5CAE8-DCB7-490F-BC1F-CAF226E891D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E74E20B7-91F3-47E4-9795-D68ECBDA87B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12C1524A-FACE-42A9-BBA6-08799D1C7A1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6A31B7DB-BDE6-4936-82E7-CE93296F651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DA54384E-1BBF-4FF0-A2AC-C7F169C9292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DDB7DC80-F867-451E-B61E-9CD110D4D1F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D4BB8BF7-D2EF-459C-8AD1-489F2BE6287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08877362-B46A-4A1A-93D9-2A241739E7A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54478BA4-F639-4364-94CA-F9F64CDD3A6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B288DB61-C686-40A0-9438-C6DE7C2EAEF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367A7620-58EB-4A69-8599-2F5E20A622E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C6DE9356-6006-4059-8088-4E7B14FF59D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EA2CC180-F649-41CD-80B3-041109B6C94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A2835877-D4B6-4599-B7C0-1FDA5AA06C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9DF4C74-58B3-40F0-A5A4-4D3F221208E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D926AE30-66D4-488E-9362-E5E8BFB7457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F53B4ED4-DA69-410C-AC8B-1607116675C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5F38F96-9716-45AE-A93D-0346F5C316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DB3B6C69-6838-4375-9BF4-5556F8C09B3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24BB5175-662C-4BDB-ACAE-B74B51B0F75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BF850E6C-BFEE-4692-9E77-E7C81875F4F4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ABE8D6AF-ACB7-42A5-8DBD-599E4574850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6BF02619-A4D0-46B8-9333-64C96754F37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81DAC24C-6951-4F8A-960E-E217834740E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EB48B9F1-3D2C-4AE6-89BB-0D1586A1D9E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24120C05-440F-419D-A624-B3D10FCEAB1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30EF2715-28CE-49A2-A752-B591523722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61CD2C1B-E9BF-40FF-A9A3-C64980CADA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E26FD0B2-DC7A-4B37-ABE4-A19FA2FB05F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35443A7E-1564-413D-9B98-E4DBEBD0B0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B8663089-A0C8-4D30-B3BF-E884E6D86EE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2D3E8ADB-4676-42AC-B330-DC11DC9C95E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D1AF586A-E742-405A-A9BD-0DF8BBEBAF8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B31686AD-0F07-497E-A2BD-ECE934EE54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3BDB9AB6-2645-45B5-93BB-88A3A749105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3BAA7A6E-A315-4335-863B-E62FFD7B2FA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8FD10676-1660-4054-A987-9F5C002F6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F1181B93-BA8D-4DA5-9BBE-2015415EBC0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EDA9A3B-022A-4C1F-BDBD-6F6A6A4D851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C42A3430-C8E8-48FB-B9B0-0B5AE795EEF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E6916AFC-2A19-4748-B03F-1148AFA6203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265C1653-1FE9-4737-82A4-2BF15B2CBCF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3263E9B3-2F66-4262-87CD-7CAE7629F8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7FD50BD6-29FE-4297-AF74-D8719E38ADF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63DDFECE-96DD-49F3-B18B-7B82927400B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C6169D6B-36A1-476C-B76B-CEB94A5DE7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C2C8E4CC-F6DF-463B-AAAD-4006BD729EE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E03AB97C-158D-4490-86E2-086CF3F2AB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77D5AA89-3227-4179-A683-AA9995AB399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CE99D9F2-0190-4DC3-BEB4-A677930A437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0FC616A1-DA6F-4C56-9F50-317D647D520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21AB2B29-DC3B-4188-A472-2F5D5B19EFE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0217144-A7C8-4302-9B68-903173B9F10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5E04EAE6-5688-44D0-8BC7-E2D566595D2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908FBE51-9D70-4F5F-8946-DE41A20C7EA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752B3FF8-093F-4A02-82BB-7BBEB1D7AC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97815EC1-EBE7-4F46-917D-FCA91876606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F40AB34F-1BFB-46A4-BB91-F7C256B690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B83BA740-51AB-4DF0-B25E-1D8DB3CF9FF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BD7523F0-C973-4BEF-A7D4-6525694B654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4D6E6DC-A6D9-439C-8CC8-30F89F3D3A1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80E15A60-71D9-4EC4-8A7F-4267AE4DF5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B26F04F-A893-49CF-B347-29F07E54CB5C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C7202A71-B404-43AA-A9BD-FAFF1AA585B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43AEAA3D-40C1-4731-9E43-D0B8610C454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5C32A36-99A0-4AE1-8B81-E04064E5554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B2A8B4D-C9B1-4B65-ABE2-BEDD90DFB98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B640BDAA-6C2B-47B2-9ACF-469D94D746B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63D60BC-F28F-4EB7-9E3C-5EA775EA6D2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BBA77E89-C82F-4070-B99A-FD7185F1BB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9ABEC03-2AF0-40BC-B241-2086B463A78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F693E18-1A21-4FAF-83E2-CCF5B2421C3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76AF850F-22EA-4396-9CF4-98DD7D018EA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B19FB22-143F-4767-8988-242A9CD24D0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5BA2502-ED13-4F80-A73F-94A6699B41E9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E5F2D120-A926-421D-9915-E6AF99C158A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B61CDAEC-9CF9-4488-9E86-9E9F446D622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7F43A58-0B5C-4B6A-9C17-42EF0BF95ED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3C93B0E4-1B1C-4C20-96B9-B93F5D700A1D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F673531-54C1-4461-945B-CAC1E9044C1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ACB21A6-0BAB-4818-B10E-A6F70BB3FF1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F27F5AB-0162-4FE3-B5AC-7B1936B18C2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66E49249-E79C-42BC-907B-A10989C394C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68448892-02BC-43F1-9551-F101E5BED08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099F1E27-10BF-4A0A-BDD5-9EBCE62277B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F34493E0-D9FF-4B2A-B7ED-98298DB8412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6EFBC60-D1CC-4B64-A3DF-E92916DA7B28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460C39C-1344-4D62-B70F-05211CFB012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73E76C1-BA5A-4A70-9DBB-3547ACD2A77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47389DC-8E48-48A9-B0D1-74D219376C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29195AA-3C47-472B-AAFE-A65C4397953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9D54FEF-7655-4FFC-9CB1-F2A5E418A47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20F9287-BC89-483A-82CF-D9E97ADB7F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3A14D03-D081-4981-8B47-B51B7D10A5A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63D7151B-CBDB-4C21-8359-69BED4EA7E9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D59F866D-7501-4953-BCBA-E8834730574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E6CC64AF-8406-4E05-87B9-5759D91891C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89904DD-4737-4704-9A31-599B81E891C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2E08CF5-526A-4254-82F9-0BD4D6A5C42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6EC3491-7265-4391-8A95-F1EE5D83690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A1A749F-5AD1-4D45-837D-5F47E8C01B6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6755E4E-758E-47EF-B43C-80D2D5CED46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9759DDB-5CE5-457C-9643-0BB0508000F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C871000-4D7E-4B50-845C-F79F82ADF1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1A82120E-990F-43C0-A586-8FBA28E9186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C1204623-4AB1-4217-A408-015EE2692BC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936C99D-B8B9-4926-9C7A-393F0D75578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8F95748B-5BDD-41DF-9CBE-0D60881A5F0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0D4376F6-BC26-4032-9BBA-BFCB6B27FCA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C3E74463-EA45-49FA-B160-9CCEB745E46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296" name="组合 295">
            <a:extLst>
              <a:ext uri="{FF2B5EF4-FFF2-40B4-BE49-F238E27FC236}">
                <a16:creationId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662836" y="595186"/>
            <a:ext cx="11002505" cy="5700486"/>
            <a:chOff x="3973548" y="1939290"/>
            <a:chExt cx="4099024" cy="1363816"/>
          </a:xfrm>
        </p:grpSpPr>
        <p:sp>
          <p:nvSpPr>
            <p:cNvPr id="297" name="矩形: 圆角 296">
              <a:extLst>
                <a:ext uri="{FF2B5EF4-FFF2-40B4-BE49-F238E27FC236}">
                  <a16:creationId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cs typeface="+mn-cs"/>
              </a:endParaRPr>
            </a:p>
          </p:txBody>
        </p:sp>
        <p:sp>
          <p:nvSpPr>
            <p:cNvPr id="298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3973548" y="1939290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cs typeface="+mn-cs"/>
              </a:endParaRPr>
            </a:p>
          </p:txBody>
        </p:sp>
      </p:grpSp>
      <p:pic>
        <p:nvPicPr>
          <p:cNvPr id="299" name="图片 298" descr="图片包含 动物&#10;&#10;已生成高可信度的说明">
            <a:extLst>
              <a:ext uri="{FF2B5EF4-FFF2-40B4-BE49-F238E27FC236}">
                <a16:creationId xmlns:a16="http://schemas.microsoft.com/office/drawing/2014/main" id="{83332C3D-9EEB-4B6E-9747-35D91D432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23" y="123166"/>
            <a:ext cx="2152550" cy="2152550"/>
          </a:xfrm>
          <a:prstGeom prst="rect">
            <a:avLst/>
          </a:prstGeom>
        </p:spPr>
      </p:pic>
      <p:pic>
        <p:nvPicPr>
          <p:cNvPr id="300" name="PA_图片 3">
            <a:extLst>
              <a:ext uri="{FF2B5EF4-FFF2-40B4-BE49-F238E27FC236}">
                <a16:creationId xmlns:a16="http://schemas.microsoft.com/office/drawing/2014/main" id="{C469FE08-981A-4179-B682-19F7CF927A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1144999" y="4782871"/>
            <a:ext cx="3360374" cy="1287267"/>
          </a:xfrm>
          <a:prstGeom prst="rect">
            <a:avLst/>
          </a:prstGeom>
        </p:spPr>
      </p:pic>
      <p:pic>
        <p:nvPicPr>
          <p:cNvPr id="301" name="PA_图片 9">
            <a:extLst>
              <a:ext uri="{FF2B5EF4-FFF2-40B4-BE49-F238E27FC236}">
                <a16:creationId xmlns:a16="http://schemas.microsoft.com/office/drawing/2014/main" id="{9D695982-3A8B-4210-8FCA-4BFA7F0E68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655570" y="4912809"/>
            <a:ext cx="3417983" cy="1162820"/>
          </a:xfrm>
          <a:prstGeom prst="rect">
            <a:avLst/>
          </a:prstGeom>
        </p:spPr>
      </p:pic>
      <p:pic>
        <p:nvPicPr>
          <p:cNvPr id="302" name="PA_图片 10">
            <a:extLst>
              <a:ext uri="{FF2B5EF4-FFF2-40B4-BE49-F238E27FC236}">
                <a16:creationId xmlns:a16="http://schemas.microsoft.com/office/drawing/2014/main" id="{1CF8FCD7-65BC-41EC-B6EE-D6D51BCD75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827590" y="3585680"/>
            <a:ext cx="959641" cy="1567339"/>
          </a:xfrm>
          <a:prstGeom prst="rect">
            <a:avLst/>
          </a:prstGeom>
        </p:spPr>
      </p:pic>
      <p:pic>
        <p:nvPicPr>
          <p:cNvPr id="305" name="图形 304">
            <a:extLst>
              <a:ext uri="{FF2B5EF4-FFF2-40B4-BE49-F238E27FC236}">
                <a16:creationId xmlns:a16="http://schemas.microsoft.com/office/drawing/2014/main" id="{61538193-DD64-40BB-81D2-2CA6C275BB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8908" y="929830"/>
            <a:ext cx="2384267" cy="505572"/>
          </a:xfrm>
          <a:prstGeom prst="rect">
            <a:avLst/>
          </a:prstGeom>
        </p:spPr>
      </p:pic>
      <p:pic>
        <p:nvPicPr>
          <p:cNvPr id="310" name="Content Placeholder 22">
            <a:extLst>
              <a:ext uri="{FF2B5EF4-FFF2-40B4-BE49-F238E27FC236}">
                <a16:creationId xmlns:a16="http://schemas.microsoft.com/office/drawing/2014/main" id="{155E1190-5084-4397-8978-AB9DD694AD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963" b="71852" l="23125" r="36250">
                        <a14:foregroundMark x1="29010" y1="39722" x2="29010" y2="39722"/>
                        <a14:foregroundMark x1="29948" y1="37963" x2="29948" y2="37963"/>
                        <a14:foregroundMark x1="32448" y1="70185" x2="32448" y2="70185"/>
                        <a14:foregroundMark x1="32500" y1="71481" x2="32500" y2="71481"/>
                        <a14:foregroundMark x1="32656" y1="71667" x2="32656" y2="71667"/>
                        <a14:foregroundMark x1="32396" y1="71852" x2="32396" y2="71852"/>
                        <a14:foregroundMark x1="33073" y1="71481" x2="33073" y2="71481"/>
                        <a14:foregroundMark x1="23802" y1="71019" x2="23802" y2="71019"/>
                        <a14:foregroundMark x1="24427" y1="71667" x2="24427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36450" r="63597" b="26164"/>
          <a:stretch/>
        </p:blipFill>
        <p:spPr>
          <a:xfrm>
            <a:off x="404446" y="1802312"/>
            <a:ext cx="3555011" cy="52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peech Bubble: Rectangle 310">
            <a:extLst>
              <a:ext uri="{FF2B5EF4-FFF2-40B4-BE49-F238E27FC236}">
                <a16:creationId xmlns:a16="http://schemas.microsoft.com/office/drawing/2014/main" id="{2E2AC2F6-C3D7-4C57-8F27-FB78533FE46D}"/>
              </a:ext>
            </a:extLst>
          </p:cNvPr>
          <p:cNvSpPr/>
          <p:nvPr/>
        </p:nvSpPr>
        <p:spPr>
          <a:xfrm>
            <a:off x="189646" y="776120"/>
            <a:ext cx="5212946" cy="706046"/>
          </a:xfrm>
          <a:prstGeom prst="wedgeRectCallout">
            <a:avLst>
              <a:gd name="adj1" fmla="val -27159"/>
              <a:gd name="adj2" fmla="val 236950"/>
            </a:avLst>
          </a:prstGeom>
          <a:solidFill>
            <a:srgbClr val="FFCCCC"/>
          </a:solidFill>
          <a:ln w="25400" cap="flat" cmpd="sng" algn="ctr">
            <a:solidFill>
              <a:srgbClr val="6540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2" name="Google Shape;1609;p65">
            <a:extLst>
              <a:ext uri="{FF2B5EF4-FFF2-40B4-BE49-F238E27FC236}">
                <a16:creationId xmlns:a16="http://schemas.microsoft.com/office/drawing/2014/main" id="{28E25100-A675-4484-934B-702677B20C28}"/>
              </a:ext>
            </a:extLst>
          </p:cNvPr>
          <p:cNvSpPr txBox="1"/>
          <p:nvPr/>
        </p:nvSpPr>
        <p:spPr>
          <a:xfrm>
            <a:off x="1531144" y="3726045"/>
            <a:ext cx="1260008" cy="63923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kumimoji="0" lang="en-US" altLang="en-GB" sz="3600" b="0" i="0" u="none" strike="noStrike" kern="0" cap="none" spc="0" normalizeH="0" baseline="0" noProof="0" dirty="0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trick Hand" panose="00000500000000000000"/>
                <a:cs typeface="Patrick Hand" panose="00000500000000000000"/>
                <a:sym typeface="Patrick Hand" panose="00000500000000000000"/>
              </a:rPr>
              <a:t>Vinh</a:t>
            </a:r>
          </a:p>
        </p:txBody>
      </p:sp>
      <p:sp>
        <p:nvSpPr>
          <p:cNvPr id="309" name="Google Shape;1609;p65">
            <a:extLst>
              <a:ext uri="{FF2B5EF4-FFF2-40B4-BE49-F238E27FC236}">
                <a16:creationId xmlns:a16="http://schemas.microsoft.com/office/drawing/2014/main" id="{D28F3184-FE4E-4ECA-8453-DC4B25A0237B}"/>
              </a:ext>
            </a:extLst>
          </p:cNvPr>
          <p:cNvSpPr txBox="1"/>
          <p:nvPr/>
        </p:nvSpPr>
        <p:spPr>
          <a:xfrm>
            <a:off x="184106" y="790391"/>
            <a:ext cx="5468761" cy="63923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lang="en-US" altLang="en-GB" sz="2400" b="1" kern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Varela Round" panose="00000500000000000000" pitchFamily="2" charset="-79"/>
                <a:cs typeface="#9Slide03 Varela Round" panose="00000500000000000000" pitchFamily="2" charset="-79"/>
              </a:rPr>
              <a:t>Here are my friends </a:t>
            </a:r>
            <a:r>
              <a:rPr kumimoji="0" lang="en-US" altLang="en-GB" sz="2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3 Varela Round" panose="00000500000000000000" pitchFamily="2" charset="-79"/>
                <a:cs typeface="#9Slide03 Varela Round" panose="00000500000000000000" pitchFamily="2" charset="-79"/>
                <a:sym typeface="Patrick Hand" panose="00000500000000000000"/>
              </a:rPr>
              <a:t>from Vietnam.</a:t>
            </a:r>
          </a:p>
        </p:txBody>
      </p:sp>
      <p:pic>
        <p:nvPicPr>
          <p:cNvPr id="316" name="Picture 315">
            <a:extLst>
              <a:ext uri="{FF2B5EF4-FFF2-40B4-BE49-F238E27FC236}">
                <a16:creationId xmlns:a16="http://schemas.microsoft.com/office/drawing/2014/main" id="{92FC80DE-2959-4E69-BF1F-A684E3F626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66" y="1219672"/>
            <a:ext cx="3076841" cy="222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2FB9B80D-914D-48B1-9B9F-449637776C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99" y="3708643"/>
            <a:ext cx="2677012" cy="1878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50B97BE-F20A-442F-9C26-6955C1B8BA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79" y="1578190"/>
            <a:ext cx="2825758" cy="20174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4" name="Speech Bubble: Rectangle 313">
            <a:extLst>
              <a:ext uri="{FF2B5EF4-FFF2-40B4-BE49-F238E27FC236}">
                <a16:creationId xmlns:a16="http://schemas.microsoft.com/office/drawing/2014/main" id="{BE4112FA-3A10-472B-91F4-456238011614}"/>
              </a:ext>
            </a:extLst>
          </p:cNvPr>
          <p:cNvSpPr/>
          <p:nvPr/>
        </p:nvSpPr>
        <p:spPr>
          <a:xfrm>
            <a:off x="3171268" y="1701179"/>
            <a:ext cx="1260008" cy="706046"/>
          </a:xfrm>
          <a:prstGeom prst="wedgeRectCallout">
            <a:avLst>
              <a:gd name="adj1" fmla="val -90752"/>
              <a:gd name="adj2" fmla="val 148830"/>
            </a:avLst>
          </a:prstGeom>
          <a:solidFill>
            <a:srgbClr val="FFCCCC"/>
          </a:solidFill>
          <a:ln w="25400" cap="flat" cmpd="sng" algn="ctr">
            <a:solidFill>
              <a:srgbClr val="6540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5" name="Google Shape;1609;p65">
            <a:extLst>
              <a:ext uri="{FF2B5EF4-FFF2-40B4-BE49-F238E27FC236}">
                <a16:creationId xmlns:a16="http://schemas.microsoft.com/office/drawing/2014/main" id="{6896CEFC-60E1-48FB-881F-B347B99E10F8}"/>
              </a:ext>
            </a:extLst>
          </p:cNvPr>
          <p:cNvSpPr txBox="1"/>
          <p:nvPr/>
        </p:nvSpPr>
        <p:spPr>
          <a:xfrm>
            <a:off x="3209021" y="1715177"/>
            <a:ext cx="1315072" cy="639233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lang="en-US" altLang="en-GB" sz="2400" b="1" kern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Varela Round" panose="00000500000000000000" pitchFamily="2" charset="-79"/>
                <a:cs typeface="#9Slide03 Varela Round" panose="00000500000000000000" pitchFamily="2" charset="-79"/>
              </a:rPr>
              <a:t>I’m six</a:t>
            </a:r>
            <a:r>
              <a:rPr kumimoji="0" lang="en-US" altLang="en-GB" sz="2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3 Varela Round" panose="00000500000000000000" pitchFamily="2" charset="-79"/>
                <a:cs typeface="#9Slide03 Varela Round" panose="00000500000000000000" pitchFamily="2" charset="-79"/>
                <a:sym typeface="Patrick Hand" panose="00000500000000000000"/>
              </a:rPr>
              <a:t>.</a:t>
            </a:r>
          </a:p>
        </p:txBody>
      </p:sp>
      <p:pic>
        <p:nvPicPr>
          <p:cNvPr id="320" name="CD2-TRACK 22">
            <a:hlinkClick r:id="" action="ppaction://media"/>
            <a:extLst>
              <a:ext uri="{FF2B5EF4-FFF2-40B4-BE49-F238E27FC236}">
                <a16:creationId xmlns:a16="http://schemas.microsoft.com/office/drawing/2014/main" id="{952BD8D4-F0F2-49D8-9758-5B20600078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814" end="23229.93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6766" y="2212313"/>
            <a:ext cx="609600" cy="609600"/>
          </a:xfrm>
          <a:prstGeom prst="rect">
            <a:avLst/>
          </a:prstGeom>
        </p:spPr>
      </p:pic>
      <p:pic>
        <p:nvPicPr>
          <p:cNvPr id="321" name="CD2-TRACK 22">
            <a:hlinkClick r:id="" action="ppaction://media"/>
            <a:extLst>
              <a:ext uri="{FF2B5EF4-FFF2-40B4-BE49-F238E27FC236}">
                <a16:creationId xmlns:a16="http://schemas.microsoft.com/office/drawing/2014/main" id="{0016A0F3-97E9-4DB4-A8B9-A8D23C545C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8795" end="19863.93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45516" y="3140629"/>
            <a:ext cx="609600" cy="609600"/>
          </a:xfrm>
          <a:prstGeom prst="rect">
            <a:avLst/>
          </a:prstGeom>
        </p:spPr>
      </p:pic>
      <p:sp>
        <p:nvSpPr>
          <p:cNvPr id="317" name="Google Shape;1609;p65">
            <a:extLst>
              <a:ext uri="{FF2B5EF4-FFF2-40B4-BE49-F238E27FC236}">
                <a16:creationId xmlns:a16="http://schemas.microsoft.com/office/drawing/2014/main" id="{9FDBE116-6780-4372-BE9A-F657F754CF11}"/>
              </a:ext>
            </a:extLst>
          </p:cNvPr>
          <p:cNvSpPr txBox="1"/>
          <p:nvPr/>
        </p:nvSpPr>
        <p:spPr>
          <a:xfrm>
            <a:off x="6288902" y="2986230"/>
            <a:ext cx="1086476" cy="48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kumimoji="0" lang="en-US" altLang="en-GB" sz="3600" b="0" i="0" u="none" strike="noStrike" kern="0" cap="none" spc="0" normalizeH="0" baseline="0" noProof="0" dirty="0" err="1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trick Hand" panose="00000500000000000000"/>
                <a:cs typeface="Patrick Hand" panose="00000500000000000000"/>
                <a:sym typeface="Patrick Hand" panose="00000500000000000000"/>
              </a:rPr>
              <a:t>Bình</a:t>
            </a:r>
            <a:endParaRPr kumimoji="0" lang="en-US" altLang="en-GB" sz="3600" b="0" i="0" u="none" strike="noStrike" kern="0" cap="none" spc="0" normalizeH="0" baseline="0" noProof="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trick Hand" panose="00000500000000000000"/>
              <a:cs typeface="Patrick Hand" panose="00000500000000000000"/>
              <a:sym typeface="Patrick Hand" panose="00000500000000000000"/>
            </a:endParaRPr>
          </a:p>
        </p:txBody>
      </p:sp>
      <p:sp>
        <p:nvSpPr>
          <p:cNvPr id="318" name="Google Shape;1609;p65">
            <a:extLst>
              <a:ext uri="{FF2B5EF4-FFF2-40B4-BE49-F238E27FC236}">
                <a16:creationId xmlns:a16="http://schemas.microsoft.com/office/drawing/2014/main" id="{CA380882-3F9B-4B9F-8199-8F8129CCAEF6}"/>
              </a:ext>
            </a:extLst>
          </p:cNvPr>
          <p:cNvSpPr txBox="1"/>
          <p:nvPr/>
        </p:nvSpPr>
        <p:spPr>
          <a:xfrm>
            <a:off x="8900664" y="2819380"/>
            <a:ext cx="1773091" cy="48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kumimoji="0" lang="en-US" altLang="en-GB" sz="3600" b="0" i="0" u="none" strike="noStrike" kern="0" cap="none" spc="0" normalizeH="0" baseline="0" noProof="0" dirty="0" err="1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trick Hand" panose="00000500000000000000"/>
                <a:cs typeface="Patrick Hand" panose="00000500000000000000"/>
                <a:sym typeface="Patrick Hand" panose="00000500000000000000"/>
              </a:rPr>
              <a:t>Phương</a:t>
            </a:r>
            <a:endParaRPr kumimoji="0" lang="en-US" altLang="en-GB" sz="3600" b="0" i="0" u="none" strike="noStrike" kern="0" cap="none" spc="0" normalizeH="0" baseline="0" noProof="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trick Hand" panose="00000500000000000000"/>
              <a:cs typeface="Patrick Hand" panose="00000500000000000000"/>
              <a:sym typeface="Patrick Hand" panose="00000500000000000000"/>
            </a:endParaRPr>
          </a:p>
        </p:txBody>
      </p:sp>
      <p:sp>
        <p:nvSpPr>
          <p:cNvPr id="319" name="Google Shape;1609;p65">
            <a:extLst>
              <a:ext uri="{FF2B5EF4-FFF2-40B4-BE49-F238E27FC236}">
                <a16:creationId xmlns:a16="http://schemas.microsoft.com/office/drawing/2014/main" id="{58159A0B-2502-4D2F-A4E7-43A16A937CC5}"/>
              </a:ext>
            </a:extLst>
          </p:cNvPr>
          <p:cNvSpPr txBox="1"/>
          <p:nvPr/>
        </p:nvSpPr>
        <p:spPr>
          <a:xfrm>
            <a:off x="8131776" y="4977746"/>
            <a:ext cx="973515" cy="485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FBE"/>
              </a:buClr>
              <a:buSzPts val="3000"/>
              <a:buFont typeface="Patrick Hand" panose="00000500000000000000"/>
              <a:buNone/>
              <a:tabLst/>
              <a:defRPr/>
            </a:pPr>
            <a:r>
              <a:rPr kumimoji="0" lang="en-US" altLang="en-GB" sz="3600" b="0" i="0" u="none" strike="noStrike" kern="0" cap="none" spc="0" normalizeH="0" baseline="0" noProof="0" dirty="0" err="1">
                <a:ln w="0"/>
                <a:solidFill>
                  <a:srgbClr val="CC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trick Hand" panose="00000500000000000000"/>
                <a:cs typeface="Patrick Hand" panose="00000500000000000000"/>
                <a:sym typeface="Patrick Hand" panose="00000500000000000000"/>
              </a:rPr>
              <a:t>Bảo</a:t>
            </a:r>
            <a:endParaRPr kumimoji="0" lang="en-US" altLang="en-GB" sz="3600" b="0" i="0" u="none" strike="noStrike" kern="0" cap="none" spc="0" normalizeH="0" baseline="0" noProof="0" dirty="0">
              <a:ln w="0"/>
              <a:solidFill>
                <a:srgbClr val="CC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trick Hand" panose="00000500000000000000"/>
              <a:cs typeface="Patrick Hand" panose="00000500000000000000"/>
              <a:sym typeface="Patrick Han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069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38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23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23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"/>
                </p:tgtEl>
              </p:cMediaNode>
            </p:audio>
          </p:childTnLst>
        </p:cTn>
      </p:par>
    </p:tnLst>
    <p:bldLst>
      <p:bldP spid="311" grpId="0" animBg="1"/>
      <p:bldP spid="312" grpId="0"/>
      <p:bldP spid="309" grpId="0"/>
      <p:bldP spid="314" grpId="0" animBg="1"/>
      <p:bldP spid="315" grpId="0"/>
      <p:bldP spid="317" grpId="0" animBg="1"/>
      <p:bldP spid="318" grpId="0" animBg="1"/>
      <p:bldP spid="3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12F5CD4-0BCB-4C53-9933-3961283ED10A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少女文字W5(P)"/>
                <a:cs typeface="+mj-cs"/>
              </a:rPr>
              <a:t>单击此处编辑母版标题样式</a:t>
            </a: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C98D5BBF-6B08-4907-B9A8-E6B29D9D3996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康少女文字W5(P)"/>
                <a:cs typeface="+mn-cs"/>
              </a:rPr>
              <a:t>单击此处编辑母版副标题样式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CFE0B0-6A88-4B84-99DA-2FDA890654A1}"/>
              </a:ext>
            </a:extLst>
          </p:cNvPr>
          <p:cNvGrpSpPr/>
          <p:nvPr/>
        </p:nvGrpSpPr>
        <p:grpSpPr>
          <a:xfrm>
            <a:off x="0" y="0"/>
            <a:ext cx="11960763" cy="6570883"/>
            <a:chOff x="231237" y="282428"/>
            <a:chExt cx="11729526" cy="628845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274A29F-075B-4B48-9EF1-A56E45599081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3" name="矩形 272">
                <a:extLst>
                  <a:ext uri="{FF2B5EF4-FFF2-40B4-BE49-F238E27FC236}">
                    <a16:creationId xmlns:a16="http://schemas.microsoft.com/office/drawing/2014/main" id="{29B43127-4154-49F8-9083-88E5C167241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4" name="矩形 273">
                <a:extLst>
                  <a:ext uri="{FF2B5EF4-FFF2-40B4-BE49-F238E27FC236}">
                    <a16:creationId xmlns:a16="http://schemas.microsoft.com/office/drawing/2014/main" id="{98F9C61E-FE5F-41C4-A99D-031CE6C0109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5" name="矩形 274">
                <a:extLst>
                  <a:ext uri="{FF2B5EF4-FFF2-40B4-BE49-F238E27FC236}">
                    <a16:creationId xmlns:a16="http://schemas.microsoft.com/office/drawing/2014/main" id="{24881099-DA91-4386-AA31-2D1EC77DD08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6" name="矩形 275">
                <a:extLst>
                  <a:ext uri="{FF2B5EF4-FFF2-40B4-BE49-F238E27FC236}">
                    <a16:creationId xmlns:a16="http://schemas.microsoft.com/office/drawing/2014/main" id="{585D2E06-5496-493D-94C8-C4CC0807FE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7" name="矩形 276">
                <a:extLst>
                  <a:ext uri="{FF2B5EF4-FFF2-40B4-BE49-F238E27FC236}">
                    <a16:creationId xmlns:a16="http://schemas.microsoft.com/office/drawing/2014/main" id="{06DFF769-48E7-4F5C-9C7D-A4FF50A87BF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8" name="矩形 277">
                <a:extLst>
                  <a:ext uri="{FF2B5EF4-FFF2-40B4-BE49-F238E27FC236}">
                    <a16:creationId xmlns:a16="http://schemas.microsoft.com/office/drawing/2014/main" id="{5E8824AB-1923-42A4-A58B-B8900A8F312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9" name="矩形 278">
                <a:extLst>
                  <a:ext uri="{FF2B5EF4-FFF2-40B4-BE49-F238E27FC236}">
                    <a16:creationId xmlns:a16="http://schemas.microsoft.com/office/drawing/2014/main" id="{7FFDCD7F-2E68-438D-9354-43F4C7EDF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0" name="矩形 279">
                <a:extLst>
                  <a:ext uri="{FF2B5EF4-FFF2-40B4-BE49-F238E27FC236}">
                    <a16:creationId xmlns:a16="http://schemas.microsoft.com/office/drawing/2014/main" id="{99546BCD-A32E-4D19-ADE8-A78E33BF84B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1" name="矩形 280">
                <a:extLst>
                  <a:ext uri="{FF2B5EF4-FFF2-40B4-BE49-F238E27FC236}">
                    <a16:creationId xmlns:a16="http://schemas.microsoft.com/office/drawing/2014/main" id="{126E39BE-666B-4CD4-91C9-BB3F850ADA4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2" name="矩形 281">
                <a:extLst>
                  <a:ext uri="{FF2B5EF4-FFF2-40B4-BE49-F238E27FC236}">
                    <a16:creationId xmlns:a16="http://schemas.microsoft.com/office/drawing/2014/main" id="{BA4121A4-7036-4DD0-9000-60204F66F77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3" name="矩形 282">
                <a:extLst>
                  <a:ext uri="{FF2B5EF4-FFF2-40B4-BE49-F238E27FC236}">
                    <a16:creationId xmlns:a16="http://schemas.microsoft.com/office/drawing/2014/main" id="{8F1024DC-DFD9-4E31-8BC0-A8AC82639BD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4" name="矩形 283">
                <a:extLst>
                  <a:ext uri="{FF2B5EF4-FFF2-40B4-BE49-F238E27FC236}">
                    <a16:creationId xmlns:a16="http://schemas.microsoft.com/office/drawing/2014/main" id="{E63C49C5-AAC7-4DBD-8F18-BEC6F3520D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5" name="矩形 284">
                <a:extLst>
                  <a:ext uri="{FF2B5EF4-FFF2-40B4-BE49-F238E27FC236}">
                    <a16:creationId xmlns:a16="http://schemas.microsoft.com/office/drawing/2014/main" id="{D96F82BC-62EF-4340-AF54-6F17BCE50DA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6" name="矩形 285">
                <a:extLst>
                  <a:ext uri="{FF2B5EF4-FFF2-40B4-BE49-F238E27FC236}">
                    <a16:creationId xmlns:a16="http://schemas.microsoft.com/office/drawing/2014/main" id="{EEBB90B5-138F-4F4A-B694-02E3C0C4B7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7" name="矩形 286">
                <a:extLst>
                  <a:ext uri="{FF2B5EF4-FFF2-40B4-BE49-F238E27FC236}">
                    <a16:creationId xmlns:a16="http://schemas.microsoft.com/office/drawing/2014/main" id="{D332F009-2F6E-4C1F-8D79-0FFE6897C5A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8" name="矩形 287">
                <a:extLst>
                  <a:ext uri="{FF2B5EF4-FFF2-40B4-BE49-F238E27FC236}">
                    <a16:creationId xmlns:a16="http://schemas.microsoft.com/office/drawing/2014/main" id="{4347632A-B52B-49BE-A642-2269C51EEC3D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9" name="矩形 288">
                <a:extLst>
                  <a:ext uri="{FF2B5EF4-FFF2-40B4-BE49-F238E27FC236}">
                    <a16:creationId xmlns:a16="http://schemas.microsoft.com/office/drawing/2014/main" id="{4A85DCEA-B16D-4D12-926D-730B2A2FDE1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3665FF00-1FA2-4CC5-AC5A-B98AEBA44C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C4BF31A0-5FF8-4225-A225-E983BFC2844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2" name="矩形 291">
                <a:extLst>
                  <a:ext uri="{FF2B5EF4-FFF2-40B4-BE49-F238E27FC236}">
                    <a16:creationId xmlns:a16="http://schemas.microsoft.com/office/drawing/2014/main" id="{4A0F03D0-F0D3-4786-8A44-7BF01CC105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3" name="矩形 292">
                <a:extLst>
                  <a:ext uri="{FF2B5EF4-FFF2-40B4-BE49-F238E27FC236}">
                    <a16:creationId xmlns:a16="http://schemas.microsoft.com/office/drawing/2014/main" id="{4C7A1DF1-F4B5-45DA-9232-F6905566A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513888D2-BB6E-4C03-BAEE-422C423AE7D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41304DB-C8D2-47DA-B80A-2020735C7C5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12973FA-933B-4CAC-BEA1-64C30BDAD76F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50" name="矩形 249">
                <a:extLst>
                  <a:ext uri="{FF2B5EF4-FFF2-40B4-BE49-F238E27FC236}">
                    <a16:creationId xmlns:a16="http://schemas.microsoft.com/office/drawing/2014/main" id="{A504E20E-B6C9-4B6D-9842-2D494C85B5B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1" name="矩形 250">
                <a:extLst>
                  <a:ext uri="{FF2B5EF4-FFF2-40B4-BE49-F238E27FC236}">
                    <a16:creationId xmlns:a16="http://schemas.microsoft.com/office/drawing/2014/main" id="{724E9B44-9B77-452F-BB2A-D513F593966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ECF45FFF-75CA-4B66-8C04-4804EE0E7BF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3" name="矩形 252">
                <a:extLst>
                  <a:ext uri="{FF2B5EF4-FFF2-40B4-BE49-F238E27FC236}">
                    <a16:creationId xmlns:a16="http://schemas.microsoft.com/office/drawing/2014/main" id="{FCCAC1AB-D8B1-429C-A394-34894AEC666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4" name="矩形 253">
                <a:extLst>
                  <a:ext uri="{FF2B5EF4-FFF2-40B4-BE49-F238E27FC236}">
                    <a16:creationId xmlns:a16="http://schemas.microsoft.com/office/drawing/2014/main" id="{D484ED36-05CF-40D8-88D1-F9FB2484F48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5" name="矩形 254">
                <a:extLst>
                  <a:ext uri="{FF2B5EF4-FFF2-40B4-BE49-F238E27FC236}">
                    <a16:creationId xmlns:a16="http://schemas.microsoft.com/office/drawing/2014/main" id="{FC36F2BA-0010-4D5D-A62E-9BC0AF4093D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6" name="矩形 255">
                <a:extLst>
                  <a:ext uri="{FF2B5EF4-FFF2-40B4-BE49-F238E27FC236}">
                    <a16:creationId xmlns:a16="http://schemas.microsoft.com/office/drawing/2014/main" id="{BDF507BA-C400-4DAF-AFFC-4B01EC7119D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7" name="矩形 256">
                <a:extLst>
                  <a:ext uri="{FF2B5EF4-FFF2-40B4-BE49-F238E27FC236}">
                    <a16:creationId xmlns:a16="http://schemas.microsoft.com/office/drawing/2014/main" id="{0673167D-9958-4314-8BF9-3CC1B3753FB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8" name="矩形 257">
                <a:extLst>
                  <a:ext uri="{FF2B5EF4-FFF2-40B4-BE49-F238E27FC236}">
                    <a16:creationId xmlns:a16="http://schemas.microsoft.com/office/drawing/2014/main" id="{BD54E770-3055-4A00-A728-CD708CF9C9E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9" name="矩形 258">
                <a:extLst>
                  <a:ext uri="{FF2B5EF4-FFF2-40B4-BE49-F238E27FC236}">
                    <a16:creationId xmlns:a16="http://schemas.microsoft.com/office/drawing/2014/main" id="{7CF39D58-D1B2-4994-B610-74FDFDD69AF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0" name="矩形 259">
                <a:extLst>
                  <a:ext uri="{FF2B5EF4-FFF2-40B4-BE49-F238E27FC236}">
                    <a16:creationId xmlns:a16="http://schemas.microsoft.com/office/drawing/2014/main" id="{FBCC8377-78B4-4F7F-98EF-7439FFD3EA9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1" name="矩形 260">
                <a:extLst>
                  <a:ext uri="{FF2B5EF4-FFF2-40B4-BE49-F238E27FC236}">
                    <a16:creationId xmlns:a16="http://schemas.microsoft.com/office/drawing/2014/main" id="{2C19E89C-558F-4676-855B-F1239D9F736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2" name="矩形 261">
                <a:extLst>
                  <a:ext uri="{FF2B5EF4-FFF2-40B4-BE49-F238E27FC236}">
                    <a16:creationId xmlns:a16="http://schemas.microsoft.com/office/drawing/2014/main" id="{323A624D-0499-4747-A732-B0314F0721F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3" name="矩形 262">
                <a:extLst>
                  <a:ext uri="{FF2B5EF4-FFF2-40B4-BE49-F238E27FC236}">
                    <a16:creationId xmlns:a16="http://schemas.microsoft.com/office/drawing/2014/main" id="{DA9C29F7-D45C-47BC-8C98-B49737BF193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4" name="矩形 263">
                <a:extLst>
                  <a:ext uri="{FF2B5EF4-FFF2-40B4-BE49-F238E27FC236}">
                    <a16:creationId xmlns:a16="http://schemas.microsoft.com/office/drawing/2014/main" id="{814ABA14-9E27-491B-B66C-796F9210D03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5" name="矩形 264">
                <a:extLst>
                  <a:ext uri="{FF2B5EF4-FFF2-40B4-BE49-F238E27FC236}">
                    <a16:creationId xmlns:a16="http://schemas.microsoft.com/office/drawing/2014/main" id="{C95FEEE6-5A38-4742-978F-9DC847B7880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6" name="矩形 265">
                <a:extLst>
                  <a:ext uri="{FF2B5EF4-FFF2-40B4-BE49-F238E27FC236}">
                    <a16:creationId xmlns:a16="http://schemas.microsoft.com/office/drawing/2014/main" id="{A93EF795-EAAF-4C28-BC0B-8B4023292F7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7" name="矩形 266">
                <a:extLst>
                  <a:ext uri="{FF2B5EF4-FFF2-40B4-BE49-F238E27FC236}">
                    <a16:creationId xmlns:a16="http://schemas.microsoft.com/office/drawing/2014/main" id="{5698CDCB-E04B-45B3-B31D-EE530E88BB8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8" name="矩形 267">
                <a:extLst>
                  <a:ext uri="{FF2B5EF4-FFF2-40B4-BE49-F238E27FC236}">
                    <a16:creationId xmlns:a16="http://schemas.microsoft.com/office/drawing/2014/main" id="{23C34F42-0102-4E00-B74C-2642BF9FEC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9" name="矩形 268">
                <a:extLst>
                  <a:ext uri="{FF2B5EF4-FFF2-40B4-BE49-F238E27FC236}">
                    <a16:creationId xmlns:a16="http://schemas.microsoft.com/office/drawing/2014/main" id="{E2557B53-55DC-4F6E-9749-A8E44F59749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0" name="矩形 269">
                <a:extLst>
                  <a:ext uri="{FF2B5EF4-FFF2-40B4-BE49-F238E27FC236}">
                    <a16:creationId xmlns:a16="http://schemas.microsoft.com/office/drawing/2014/main" id="{F6E441FF-0AB9-45B7-B922-8E97F41795E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1" name="矩形 270">
                <a:extLst>
                  <a:ext uri="{FF2B5EF4-FFF2-40B4-BE49-F238E27FC236}">
                    <a16:creationId xmlns:a16="http://schemas.microsoft.com/office/drawing/2014/main" id="{D539934F-B5C2-47E1-A27E-A441B3941F5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2" name="矩形 271">
                <a:extLst>
                  <a:ext uri="{FF2B5EF4-FFF2-40B4-BE49-F238E27FC236}">
                    <a16:creationId xmlns:a16="http://schemas.microsoft.com/office/drawing/2014/main" id="{25C1DFF2-A709-4CD0-9CC3-29ADB828BE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1E50901-8B63-4964-974F-FC74567835FA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7" name="矩形 226">
                <a:extLst>
                  <a:ext uri="{FF2B5EF4-FFF2-40B4-BE49-F238E27FC236}">
                    <a16:creationId xmlns:a16="http://schemas.microsoft.com/office/drawing/2014/main" id="{A7BFA037-7242-4FC5-975C-A8DDC579F7F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7B5DD28D-08CB-4C29-9321-2A068AF87E0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19E30F64-ACE9-4FCB-A6DE-8F6EDECB383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BBE2006F-2D0F-45C6-9C65-1B491D2820C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6FE386A1-8EB2-47AC-80DC-DFD49BE1465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2" name="矩形 231">
                <a:extLst>
                  <a:ext uri="{FF2B5EF4-FFF2-40B4-BE49-F238E27FC236}">
                    <a16:creationId xmlns:a16="http://schemas.microsoft.com/office/drawing/2014/main" id="{BBAF9048-FF0B-4E9E-B521-1561753C8F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3" name="矩形 232">
                <a:extLst>
                  <a:ext uri="{FF2B5EF4-FFF2-40B4-BE49-F238E27FC236}">
                    <a16:creationId xmlns:a16="http://schemas.microsoft.com/office/drawing/2014/main" id="{7E5EF6A7-2982-449D-B9F5-D5063D28ECC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4" name="矩形 233">
                <a:extLst>
                  <a:ext uri="{FF2B5EF4-FFF2-40B4-BE49-F238E27FC236}">
                    <a16:creationId xmlns:a16="http://schemas.microsoft.com/office/drawing/2014/main" id="{A9BE5E12-753D-41F6-93B3-CB38F8E3092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5" name="矩形 234">
                <a:extLst>
                  <a:ext uri="{FF2B5EF4-FFF2-40B4-BE49-F238E27FC236}">
                    <a16:creationId xmlns:a16="http://schemas.microsoft.com/office/drawing/2014/main" id="{ACEB04FC-F1A1-480D-9F63-1F6B2654AB8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6" name="矩形 235">
                <a:extLst>
                  <a:ext uri="{FF2B5EF4-FFF2-40B4-BE49-F238E27FC236}">
                    <a16:creationId xmlns:a16="http://schemas.microsoft.com/office/drawing/2014/main" id="{E41BEF34-8FA9-48CC-BE99-54513C6AE21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7" name="矩形 236">
                <a:extLst>
                  <a:ext uri="{FF2B5EF4-FFF2-40B4-BE49-F238E27FC236}">
                    <a16:creationId xmlns:a16="http://schemas.microsoft.com/office/drawing/2014/main" id="{7954AD63-3D6F-4D05-B2CD-95905CD0CCC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8" name="矩形 237">
                <a:extLst>
                  <a:ext uri="{FF2B5EF4-FFF2-40B4-BE49-F238E27FC236}">
                    <a16:creationId xmlns:a16="http://schemas.microsoft.com/office/drawing/2014/main" id="{7B5095A7-8CD2-4912-99AD-0DF5D662031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9" name="矩形 238">
                <a:extLst>
                  <a:ext uri="{FF2B5EF4-FFF2-40B4-BE49-F238E27FC236}">
                    <a16:creationId xmlns:a16="http://schemas.microsoft.com/office/drawing/2014/main" id="{0B775621-7B31-42F7-B13C-EBBD0848A0E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0CA75BEA-F188-4412-B468-455EEEE0F47F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1" name="矩形 240">
                <a:extLst>
                  <a:ext uri="{FF2B5EF4-FFF2-40B4-BE49-F238E27FC236}">
                    <a16:creationId xmlns:a16="http://schemas.microsoft.com/office/drawing/2014/main" id="{C8234D1E-4E65-4759-B400-042A4510C6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2" name="矩形 241">
                <a:extLst>
                  <a:ext uri="{FF2B5EF4-FFF2-40B4-BE49-F238E27FC236}">
                    <a16:creationId xmlns:a16="http://schemas.microsoft.com/office/drawing/2014/main" id="{462CE0B8-7779-431C-A8C1-F69690581FB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3" name="矩形 242">
                <a:extLst>
                  <a:ext uri="{FF2B5EF4-FFF2-40B4-BE49-F238E27FC236}">
                    <a16:creationId xmlns:a16="http://schemas.microsoft.com/office/drawing/2014/main" id="{95D3A9FC-C1B9-4AC0-8F5A-E4F13F66A5C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4" name="矩形 243">
                <a:extLst>
                  <a:ext uri="{FF2B5EF4-FFF2-40B4-BE49-F238E27FC236}">
                    <a16:creationId xmlns:a16="http://schemas.microsoft.com/office/drawing/2014/main" id="{B825CC77-9162-47D3-A74F-DD509DF946F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5" name="矩形 244">
                <a:extLst>
                  <a:ext uri="{FF2B5EF4-FFF2-40B4-BE49-F238E27FC236}">
                    <a16:creationId xmlns:a16="http://schemas.microsoft.com/office/drawing/2014/main" id="{1BE36F76-1412-4E96-8E52-0D47D9210DB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6" name="矩形 245">
                <a:extLst>
                  <a:ext uri="{FF2B5EF4-FFF2-40B4-BE49-F238E27FC236}">
                    <a16:creationId xmlns:a16="http://schemas.microsoft.com/office/drawing/2014/main" id="{AD4E2A0A-406C-4496-990E-F86BB285597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7" name="矩形 246">
                <a:extLst>
                  <a:ext uri="{FF2B5EF4-FFF2-40B4-BE49-F238E27FC236}">
                    <a16:creationId xmlns:a16="http://schemas.microsoft.com/office/drawing/2014/main" id="{AA05B86B-94FE-45CB-87D3-42E31D03EF2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8" name="矩形 247">
                <a:extLst>
                  <a:ext uri="{FF2B5EF4-FFF2-40B4-BE49-F238E27FC236}">
                    <a16:creationId xmlns:a16="http://schemas.microsoft.com/office/drawing/2014/main" id="{E0207250-197F-45BB-83C7-6A1F4668A6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9" name="矩形 248">
                <a:extLst>
                  <a:ext uri="{FF2B5EF4-FFF2-40B4-BE49-F238E27FC236}">
                    <a16:creationId xmlns:a16="http://schemas.microsoft.com/office/drawing/2014/main" id="{26335983-D3AB-4750-A217-B329C07056B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D6AE57F-16A6-4DAC-B77D-D4C4E8C07F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4" name="矩形 203">
                <a:extLst>
                  <a:ext uri="{FF2B5EF4-FFF2-40B4-BE49-F238E27FC236}">
                    <a16:creationId xmlns:a16="http://schemas.microsoft.com/office/drawing/2014/main" id="{81DAC7BD-7869-4B70-B364-6038260DAF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5" name="矩形 204">
                <a:extLst>
                  <a:ext uri="{FF2B5EF4-FFF2-40B4-BE49-F238E27FC236}">
                    <a16:creationId xmlns:a16="http://schemas.microsoft.com/office/drawing/2014/main" id="{332B19C4-E027-4323-A386-4985B463976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6" name="矩形 205">
                <a:extLst>
                  <a:ext uri="{FF2B5EF4-FFF2-40B4-BE49-F238E27FC236}">
                    <a16:creationId xmlns:a16="http://schemas.microsoft.com/office/drawing/2014/main" id="{0D575E81-3663-4B91-AF1C-1A2000748E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9B291643-B756-4D60-9B10-EFEC7284E85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8" name="矩形 207">
                <a:extLst>
                  <a:ext uri="{FF2B5EF4-FFF2-40B4-BE49-F238E27FC236}">
                    <a16:creationId xmlns:a16="http://schemas.microsoft.com/office/drawing/2014/main" id="{3281DB5C-E26C-4805-9544-A5D63079F30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9" name="矩形 208">
                <a:extLst>
                  <a:ext uri="{FF2B5EF4-FFF2-40B4-BE49-F238E27FC236}">
                    <a16:creationId xmlns:a16="http://schemas.microsoft.com/office/drawing/2014/main" id="{72DDBA36-6DD5-4C81-AB14-8CDF96582A5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0" name="矩形 209">
                <a:extLst>
                  <a:ext uri="{FF2B5EF4-FFF2-40B4-BE49-F238E27FC236}">
                    <a16:creationId xmlns:a16="http://schemas.microsoft.com/office/drawing/2014/main" id="{0219A6EE-66D2-4765-BE89-558088F4497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1" name="矩形 210">
                <a:extLst>
                  <a:ext uri="{FF2B5EF4-FFF2-40B4-BE49-F238E27FC236}">
                    <a16:creationId xmlns:a16="http://schemas.microsoft.com/office/drawing/2014/main" id="{E249FEA6-92D1-48AA-B8DB-621C038C15E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2" name="矩形 211">
                <a:extLst>
                  <a:ext uri="{FF2B5EF4-FFF2-40B4-BE49-F238E27FC236}">
                    <a16:creationId xmlns:a16="http://schemas.microsoft.com/office/drawing/2014/main" id="{07EE54B1-4AAE-403B-9593-4444721253AC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3" name="矩形 212">
                <a:extLst>
                  <a:ext uri="{FF2B5EF4-FFF2-40B4-BE49-F238E27FC236}">
                    <a16:creationId xmlns:a16="http://schemas.microsoft.com/office/drawing/2014/main" id="{A4C69F83-AB04-4A46-93E2-710C724F47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4" name="矩形 213">
                <a:extLst>
                  <a:ext uri="{FF2B5EF4-FFF2-40B4-BE49-F238E27FC236}">
                    <a16:creationId xmlns:a16="http://schemas.microsoft.com/office/drawing/2014/main" id="{45C1921F-D5D5-4A26-AD26-76BA0B5489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5" name="矩形 214">
                <a:extLst>
                  <a:ext uri="{FF2B5EF4-FFF2-40B4-BE49-F238E27FC236}">
                    <a16:creationId xmlns:a16="http://schemas.microsoft.com/office/drawing/2014/main" id="{C7F69226-EDB8-42AC-846F-9B8BD57714B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6" name="矩形 215">
                <a:extLst>
                  <a:ext uri="{FF2B5EF4-FFF2-40B4-BE49-F238E27FC236}">
                    <a16:creationId xmlns:a16="http://schemas.microsoft.com/office/drawing/2014/main" id="{B0321AEF-92D9-410A-B6B7-2341A7F0CA3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7" name="矩形 216">
                <a:extLst>
                  <a:ext uri="{FF2B5EF4-FFF2-40B4-BE49-F238E27FC236}">
                    <a16:creationId xmlns:a16="http://schemas.microsoft.com/office/drawing/2014/main" id="{65B0F338-70B7-4ACB-9C88-3CB4675B3D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8" name="矩形 217">
                <a:extLst>
                  <a:ext uri="{FF2B5EF4-FFF2-40B4-BE49-F238E27FC236}">
                    <a16:creationId xmlns:a16="http://schemas.microsoft.com/office/drawing/2014/main" id="{7B6DBB05-F533-4956-9799-5CF2E6DB7D0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9" name="矩形 218">
                <a:extLst>
                  <a:ext uri="{FF2B5EF4-FFF2-40B4-BE49-F238E27FC236}">
                    <a16:creationId xmlns:a16="http://schemas.microsoft.com/office/drawing/2014/main" id="{7A2E1C0F-4712-4794-81B4-ED7B3EB684B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0" name="矩形 219">
                <a:extLst>
                  <a:ext uri="{FF2B5EF4-FFF2-40B4-BE49-F238E27FC236}">
                    <a16:creationId xmlns:a16="http://schemas.microsoft.com/office/drawing/2014/main" id="{7ED10C72-FF39-4C36-8305-E0292C3C28F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1" name="矩形 220">
                <a:extLst>
                  <a:ext uri="{FF2B5EF4-FFF2-40B4-BE49-F238E27FC236}">
                    <a16:creationId xmlns:a16="http://schemas.microsoft.com/office/drawing/2014/main" id="{0DEC66E8-EBEB-439A-8FB5-B83BD8C4AB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2" name="矩形 221">
                <a:extLst>
                  <a:ext uri="{FF2B5EF4-FFF2-40B4-BE49-F238E27FC236}">
                    <a16:creationId xmlns:a16="http://schemas.microsoft.com/office/drawing/2014/main" id="{90C307A7-8BFF-476E-AAC9-F419FCE8827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3" name="矩形 222">
                <a:extLst>
                  <a:ext uri="{FF2B5EF4-FFF2-40B4-BE49-F238E27FC236}">
                    <a16:creationId xmlns:a16="http://schemas.microsoft.com/office/drawing/2014/main" id="{249551FC-A643-4D5C-ABE3-B0E16308180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4" name="矩形 223">
                <a:extLst>
                  <a:ext uri="{FF2B5EF4-FFF2-40B4-BE49-F238E27FC236}">
                    <a16:creationId xmlns:a16="http://schemas.microsoft.com/office/drawing/2014/main" id="{FB3F647B-368B-42BD-9FD4-4247E1A5099C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49716543-F01C-435F-9A53-43079B43AFB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6" name="矩形 225">
                <a:extLst>
                  <a:ext uri="{FF2B5EF4-FFF2-40B4-BE49-F238E27FC236}">
                    <a16:creationId xmlns:a16="http://schemas.microsoft.com/office/drawing/2014/main" id="{46929F08-6ECA-445A-9FCC-5E759B419C2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27E4C9E-53F1-4AE5-AD8F-4A7A5AF4AEF8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1" name="矩形 180">
                <a:extLst>
                  <a:ext uri="{FF2B5EF4-FFF2-40B4-BE49-F238E27FC236}">
                    <a16:creationId xmlns:a16="http://schemas.microsoft.com/office/drawing/2014/main" id="{604660D7-DBE3-4B57-9A9C-3A879CA28CB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7E0D1923-263D-4C7F-BA70-16347D95565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FA522454-7FCA-40B6-9F94-037CA60AFFD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4" name="矩形 183">
                <a:extLst>
                  <a:ext uri="{FF2B5EF4-FFF2-40B4-BE49-F238E27FC236}">
                    <a16:creationId xmlns:a16="http://schemas.microsoft.com/office/drawing/2014/main" id="{5782D104-52E6-4A24-BBE2-ACD47099FF7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FC1B5231-31A3-4FD2-B661-6606E5EB262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6" name="矩形 185">
                <a:extLst>
                  <a:ext uri="{FF2B5EF4-FFF2-40B4-BE49-F238E27FC236}">
                    <a16:creationId xmlns:a16="http://schemas.microsoft.com/office/drawing/2014/main" id="{2380A9BE-DB6F-4461-AC3B-DF6383187B5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7" name="矩形 186">
                <a:extLst>
                  <a:ext uri="{FF2B5EF4-FFF2-40B4-BE49-F238E27FC236}">
                    <a16:creationId xmlns:a16="http://schemas.microsoft.com/office/drawing/2014/main" id="{FE44BF6E-94E4-47E9-8527-F42160B0FBC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8" name="矩形 187">
                <a:extLst>
                  <a:ext uri="{FF2B5EF4-FFF2-40B4-BE49-F238E27FC236}">
                    <a16:creationId xmlns:a16="http://schemas.microsoft.com/office/drawing/2014/main" id="{0B486C66-90B0-4920-A4C5-7BE4AB237A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9" name="矩形 188">
                <a:extLst>
                  <a:ext uri="{FF2B5EF4-FFF2-40B4-BE49-F238E27FC236}">
                    <a16:creationId xmlns:a16="http://schemas.microsoft.com/office/drawing/2014/main" id="{1BDA8B02-C459-48D0-8BCA-5D47B5F07B1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0" name="矩形 189">
                <a:extLst>
                  <a:ext uri="{FF2B5EF4-FFF2-40B4-BE49-F238E27FC236}">
                    <a16:creationId xmlns:a16="http://schemas.microsoft.com/office/drawing/2014/main" id="{D61A9AF6-1166-4F38-B972-8DE6FCF4915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1" name="矩形 190">
                <a:extLst>
                  <a:ext uri="{FF2B5EF4-FFF2-40B4-BE49-F238E27FC236}">
                    <a16:creationId xmlns:a16="http://schemas.microsoft.com/office/drawing/2014/main" id="{BF303DE5-4CD2-4FBE-A039-88D14908154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2" name="矩形 191">
                <a:extLst>
                  <a:ext uri="{FF2B5EF4-FFF2-40B4-BE49-F238E27FC236}">
                    <a16:creationId xmlns:a16="http://schemas.microsoft.com/office/drawing/2014/main" id="{2D131A07-EC3E-4C24-BB51-98CA00CCA25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71CCEC38-ABA3-4BA6-85E6-714440621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96D8511F-756F-423E-9A60-B06D76CE9DE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5" name="矩形 194">
                <a:extLst>
                  <a:ext uri="{FF2B5EF4-FFF2-40B4-BE49-F238E27FC236}">
                    <a16:creationId xmlns:a16="http://schemas.microsoft.com/office/drawing/2014/main" id="{33C11E46-1890-4E1D-9B3E-6827EEB9F0F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1FB921DE-20FA-4B10-B3B4-F826512B51A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7" name="矩形 196">
                <a:extLst>
                  <a:ext uri="{FF2B5EF4-FFF2-40B4-BE49-F238E27FC236}">
                    <a16:creationId xmlns:a16="http://schemas.microsoft.com/office/drawing/2014/main" id="{47CBFF94-D9C8-474D-9EB5-100EC634594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EF568E79-34DE-4113-87C0-8C21906989E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9E25C5F8-D0B7-4BD2-A04A-1F0EFD1FE13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0" name="矩形 199">
                <a:extLst>
                  <a:ext uri="{FF2B5EF4-FFF2-40B4-BE49-F238E27FC236}">
                    <a16:creationId xmlns:a16="http://schemas.microsoft.com/office/drawing/2014/main" id="{F2DD63CD-F030-47E4-8F82-24431FED996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43E38CD6-35CA-473B-8DE9-501F5E2847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2" name="矩形 201">
                <a:extLst>
                  <a:ext uri="{FF2B5EF4-FFF2-40B4-BE49-F238E27FC236}">
                    <a16:creationId xmlns:a16="http://schemas.microsoft.com/office/drawing/2014/main" id="{FC8F6010-2919-4B59-97DB-324D1564C21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03" name="矩形 202">
                <a:extLst>
                  <a:ext uri="{FF2B5EF4-FFF2-40B4-BE49-F238E27FC236}">
                    <a16:creationId xmlns:a16="http://schemas.microsoft.com/office/drawing/2014/main" id="{D1311E3A-E480-4B48-B3C4-9627CFF7388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F7E29C9-970E-40FB-B042-5B085A62AE1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8" name="矩形 157">
                <a:extLst>
                  <a:ext uri="{FF2B5EF4-FFF2-40B4-BE49-F238E27FC236}">
                    <a16:creationId xmlns:a16="http://schemas.microsoft.com/office/drawing/2014/main" id="{FC0B8F86-422E-4E6F-8F60-0330DB5C4F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7DDA624E-1045-42BD-BD89-ABA9B7DC9FA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3D739C47-81EA-4ABA-80A3-618FFF30A66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9254A5D9-E5D8-404F-A97E-8006CC6F4D0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9D1E53BA-07B1-468F-AF48-B43A9A9766A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3" name="矩形 162">
                <a:extLst>
                  <a:ext uri="{FF2B5EF4-FFF2-40B4-BE49-F238E27FC236}">
                    <a16:creationId xmlns:a16="http://schemas.microsoft.com/office/drawing/2014/main" id="{FA514CFD-5823-40EE-90EE-3D3D01FD17B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7832C7D1-4D88-4F4A-8EC0-939FEEFF06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38CFF0E7-CA0A-49C7-969C-C3AABC278BE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39C54AFD-F300-4554-BB7A-B7B6877C0FA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7" name="矩形 166">
                <a:extLst>
                  <a:ext uri="{FF2B5EF4-FFF2-40B4-BE49-F238E27FC236}">
                    <a16:creationId xmlns:a16="http://schemas.microsoft.com/office/drawing/2014/main" id="{A6AF5855-E641-4A0E-ADD6-52441356A18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8" name="矩形 167">
                <a:extLst>
                  <a:ext uri="{FF2B5EF4-FFF2-40B4-BE49-F238E27FC236}">
                    <a16:creationId xmlns:a16="http://schemas.microsoft.com/office/drawing/2014/main" id="{D67ED910-D6EC-4A81-869D-3EF251022B7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69" name="矩形 168">
                <a:extLst>
                  <a:ext uri="{FF2B5EF4-FFF2-40B4-BE49-F238E27FC236}">
                    <a16:creationId xmlns:a16="http://schemas.microsoft.com/office/drawing/2014/main" id="{3836F420-E038-449D-9898-74F9F08F8CA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102714EF-F121-4A05-BEC2-9CD07BA7FA0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AAD80A71-4BAE-4A83-B3BA-DB2C74A88B1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2" name="矩形 171">
                <a:extLst>
                  <a:ext uri="{FF2B5EF4-FFF2-40B4-BE49-F238E27FC236}">
                    <a16:creationId xmlns:a16="http://schemas.microsoft.com/office/drawing/2014/main" id="{7FAB0AE2-7E37-479C-B7D8-ECD9935A98A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3" name="矩形 172">
                <a:extLst>
                  <a:ext uri="{FF2B5EF4-FFF2-40B4-BE49-F238E27FC236}">
                    <a16:creationId xmlns:a16="http://schemas.microsoft.com/office/drawing/2014/main" id="{5F80EF8E-8D55-40FE-A7F9-3A732B59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4" name="矩形 173">
                <a:extLst>
                  <a:ext uri="{FF2B5EF4-FFF2-40B4-BE49-F238E27FC236}">
                    <a16:creationId xmlns:a16="http://schemas.microsoft.com/office/drawing/2014/main" id="{E0B987B6-484B-4425-B32B-BB72ABFB0EB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8E72DD5B-2B0A-4B72-BA9B-67B649049DD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6" name="矩形 175">
                <a:extLst>
                  <a:ext uri="{FF2B5EF4-FFF2-40B4-BE49-F238E27FC236}">
                    <a16:creationId xmlns:a16="http://schemas.microsoft.com/office/drawing/2014/main" id="{1318FE78-8F6C-4123-A61E-DFB00AF7FC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7" name="矩形 176">
                <a:extLst>
                  <a:ext uri="{FF2B5EF4-FFF2-40B4-BE49-F238E27FC236}">
                    <a16:creationId xmlns:a16="http://schemas.microsoft.com/office/drawing/2014/main" id="{B8505F5C-453B-4DDD-A042-00BBC4CCA81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8" name="矩形 177">
                <a:extLst>
                  <a:ext uri="{FF2B5EF4-FFF2-40B4-BE49-F238E27FC236}">
                    <a16:creationId xmlns:a16="http://schemas.microsoft.com/office/drawing/2014/main" id="{879B06C9-5786-4E1D-BCCB-9C37FA99780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79" name="矩形 178">
                <a:extLst>
                  <a:ext uri="{FF2B5EF4-FFF2-40B4-BE49-F238E27FC236}">
                    <a16:creationId xmlns:a16="http://schemas.microsoft.com/office/drawing/2014/main" id="{62B8C465-72E4-4811-8793-CA662A70342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80" name="矩形 179">
                <a:extLst>
                  <a:ext uri="{FF2B5EF4-FFF2-40B4-BE49-F238E27FC236}">
                    <a16:creationId xmlns:a16="http://schemas.microsoft.com/office/drawing/2014/main" id="{2B700224-AD7C-4AD6-B3F7-A1931E712C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9242812-3A63-436A-BE66-511F94B3BA3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5" name="矩形 134">
                <a:extLst>
                  <a:ext uri="{FF2B5EF4-FFF2-40B4-BE49-F238E27FC236}">
                    <a16:creationId xmlns:a16="http://schemas.microsoft.com/office/drawing/2014/main" id="{50EC3D4A-31CE-49CB-AA6D-A57FAAD0DE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6" name="矩形 135">
                <a:extLst>
                  <a:ext uri="{FF2B5EF4-FFF2-40B4-BE49-F238E27FC236}">
                    <a16:creationId xmlns:a16="http://schemas.microsoft.com/office/drawing/2014/main" id="{1181DBB3-D616-4C3E-998C-330675B27BD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34609B79-B042-449A-AED0-9A075018F04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72A6E7C3-C8FD-4A37-A3A2-E74E0CEBDC3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0E51D7DC-D5FB-4FF6-909E-96A4D14FF9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1828774B-F3F7-46AF-9C8A-975FBF516B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75F89A6D-E65F-42A6-BE93-358202308B4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09969964-7250-4592-BD30-2B03D18D844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A2BC26B8-7A3B-4FFE-A5E3-B071C601E79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962BFC96-AC9E-4C23-A797-B416660E2D4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CB30D327-5D53-4103-B011-16C41E5BA6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D9964D41-D742-4EA0-B9B2-2287FEB6FA7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B8ABB396-86B5-4CF0-9742-D651C9C21E8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8" name="矩形 147">
                <a:extLst>
                  <a:ext uri="{FF2B5EF4-FFF2-40B4-BE49-F238E27FC236}">
                    <a16:creationId xmlns:a16="http://schemas.microsoft.com/office/drawing/2014/main" id="{6CAB7DFB-1E85-4D96-9739-6C17F3EE7AA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49" name="矩形 148">
                <a:extLst>
                  <a:ext uri="{FF2B5EF4-FFF2-40B4-BE49-F238E27FC236}">
                    <a16:creationId xmlns:a16="http://schemas.microsoft.com/office/drawing/2014/main" id="{EBC52F68-0196-4B64-9CAB-51D9AA42A01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id="{C8A5A153-B1C9-4A34-B16A-20D140981B3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93DCD006-4EBA-41EB-A6DD-7E88D15AE16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67CD84E5-1120-4D2E-9DE6-361196B3150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FFCA65A2-1F78-4586-B7E6-31A5EEF77CC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8A609BE-3C19-45F2-BA7D-77110002D48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51129EE-D5BF-4654-BECB-B89B57EE607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E38C42A2-B6D3-4D0C-B328-9A999BB0C51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A1B72184-4733-47EB-97EB-42DE7F3B696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A41A528-0169-4AC2-B14D-8C54857C63F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174E56DB-2ABB-41DA-A173-E8E5D3B48E3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616143BD-0035-497C-9548-BB65DFD275E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E3F38CFA-C480-4046-9918-9E38AB04767B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C30F1DE4-D910-45C6-B9B3-C1A70DC7F3AE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E6E54AE5-1B8F-4293-B01E-02072E8A94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91AB00C7-0634-4B1A-8B31-689E295AD4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BF6B1BBE-1925-409A-8FDE-8D5ED41217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57982016-98AA-4109-B581-715DFFF9183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B98C058A-98F4-4F6B-99E3-A119C9DDEE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49F5CAE8-DCB7-490F-BC1F-CAF226E891D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2" name="矩形 121">
                <a:extLst>
                  <a:ext uri="{FF2B5EF4-FFF2-40B4-BE49-F238E27FC236}">
                    <a16:creationId xmlns:a16="http://schemas.microsoft.com/office/drawing/2014/main" id="{E74E20B7-91F3-47E4-9795-D68ECBDA87B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12C1524A-FACE-42A9-BBA6-08799D1C7A1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6A31B7DB-BDE6-4936-82E7-CE93296F651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DA54384E-1BBF-4FF0-A2AC-C7F169C9292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DDB7DC80-F867-451E-B61E-9CD110D4D1F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D4BB8BF7-D2EF-459C-8AD1-489F2BE6287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08877362-B46A-4A1A-93D9-2A241739E7A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29" name="矩形 128">
                <a:extLst>
                  <a:ext uri="{FF2B5EF4-FFF2-40B4-BE49-F238E27FC236}">
                    <a16:creationId xmlns:a16="http://schemas.microsoft.com/office/drawing/2014/main" id="{54478BA4-F639-4364-94CA-F9F64CDD3A6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B288DB61-C686-40A0-9438-C6DE7C2EAEF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367A7620-58EB-4A69-8599-2F5E20A622E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C6DE9356-6006-4059-8088-4E7B14FF59D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EA2CC180-F649-41CD-80B3-041109B6C94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34" name="矩形 133">
                <a:extLst>
                  <a:ext uri="{FF2B5EF4-FFF2-40B4-BE49-F238E27FC236}">
                    <a16:creationId xmlns:a16="http://schemas.microsoft.com/office/drawing/2014/main" id="{A2835877-D4B6-4599-B7C0-1FDA5AA06C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C9DF4C74-58B3-40F0-A5A4-4D3F221208E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D926AE30-66D4-488E-9362-E5E8BFB7457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F53B4ED4-DA69-410C-AC8B-1607116675C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05F38F96-9716-45AE-A93D-0346F5C316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DB3B6C69-6838-4375-9BF4-5556F8C09B3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24BB5175-662C-4BDB-ACAE-B74B51B0F75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BF850E6C-BFEE-4692-9E77-E7C81875F4F4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ABE8D6AF-ACB7-42A5-8DBD-599E4574850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6BF02619-A4D0-46B8-9333-64C96754F37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81DAC24C-6951-4F8A-960E-E217834740E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EB48B9F1-3D2C-4AE6-89BB-0D1586A1D9E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24120C05-440F-419D-A624-B3D10FCEAB1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30EF2715-28CE-49A2-A752-B591523722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61CD2C1B-E9BF-40FF-A9A3-C64980CADA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E26FD0B2-DC7A-4B37-ABE4-A19FA2FB05F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35443A7E-1564-413D-9B98-E4DBEBD0B0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B8663089-A0C8-4D30-B3BF-E884E6D86EE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2D3E8ADB-4676-42AC-B330-DC11DC9C95E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D1AF586A-E742-405A-A9BD-0DF8BBEBAF8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B31686AD-0F07-497E-A2BD-ECE934EE54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3BDB9AB6-2645-45B5-93BB-88A3A749105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3BAA7A6E-A315-4335-863B-E62FFD7B2FA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8FD10676-1660-4054-A987-9F5C002F6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F1181B93-BA8D-4DA5-9BBE-2015415EBC0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7EDA9A3B-022A-4C1F-BDBD-6F6A6A4D851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C42A3430-C8E8-48FB-B9B0-0B5AE795EEF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E6916AFC-2A19-4748-B03F-1148AFA6203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265C1653-1FE9-4737-82A4-2BF15B2CBCF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3263E9B3-2F66-4262-87CD-7CAE7629F8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7FD50BD6-29FE-4297-AF74-D8719E38ADF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63DDFECE-96DD-49F3-B18B-7B82927400B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C6169D6B-36A1-476C-B76B-CEB94A5DE7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C2C8E4CC-F6DF-463B-AAAD-4006BD729EE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E03AB97C-158D-4490-86E2-086CF3F2AB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77D5AA89-3227-4179-A683-AA9995AB399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6" name="矩形 75">
                <a:extLst>
                  <a:ext uri="{FF2B5EF4-FFF2-40B4-BE49-F238E27FC236}">
                    <a16:creationId xmlns:a16="http://schemas.microsoft.com/office/drawing/2014/main" id="{CE99D9F2-0190-4DC3-BEB4-A677930A437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0FC616A1-DA6F-4C56-9F50-317D647D520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21AB2B29-DC3B-4188-A472-2F5D5B19EFE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0217144-A7C8-4302-9B68-903173B9F10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5E04EAE6-5688-44D0-8BC7-E2D566595D2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908FBE51-9D70-4F5F-8946-DE41A20C7EA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752B3FF8-093F-4A02-82BB-7BBEB1D7AC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97815EC1-EBE7-4F46-917D-FCA91876606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F40AB34F-1BFB-46A4-BB91-F7C256B690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B83BA740-51AB-4DF0-B25E-1D8DB3CF9FF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BD7523F0-C973-4BEF-A7D4-6525694B654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4D6E6DC-A6D9-439C-8CC8-30F89F3D3A1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80E15A60-71D9-4EC4-8A7F-4267AE4DF5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B26F04F-A893-49CF-B347-29F07E54CB5C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C7202A71-B404-43AA-A9BD-FAFF1AA585B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43AEAA3D-40C1-4731-9E43-D0B8610C454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85C32A36-99A0-4AE1-8B81-E04064E5554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B2A8B4D-C9B1-4B65-ABE2-BEDD90DFB98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B640BDAA-6C2B-47B2-9ACF-469D94D746B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63D60BC-F28F-4EB7-9E3C-5EA775EA6D2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BBA77E89-C82F-4070-B99A-FD7185F1BB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9ABEC03-2AF0-40BC-B241-2086B463A78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CF693E18-1A21-4FAF-83E2-CCF5B2421C3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76AF850F-22EA-4396-9CF4-98DD7D018EA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B19FB22-143F-4767-8988-242A9CD24D0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5BA2502-ED13-4F80-A73F-94A6699B41E9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E5F2D120-A926-421D-9915-E6AF99C158A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B61CDAEC-9CF9-4488-9E86-9E9F446D622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7F43A58-0B5C-4B6A-9C17-42EF0BF95ED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3C93B0E4-1B1C-4C20-96B9-B93F5D700A1D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F673531-54C1-4461-945B-CAC1E9044C1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ACB21A6-0BAB-4818-B10E-A6F70BB3FF1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F27F5AB-0162-4FE3-B5AC-7B1936B18C2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66E49249-E79C-42BC-907B-A10989C394C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68448892-02BC-43F1-9551-F101E5BED08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099F1E27-10BF-4A0A-BDD5-9EBCE62277B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F34493E0-D9FF-4B2A-B7ED-98298DB8412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6EFBC60-D1CC-4B64-A3DF-E92916DA7B28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460C39C-1344-4D62-B70F-05211CFB012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73E76C1-BA5A-4A70-9DBB-3547ACD2A77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47389DC-8E48-48A9-B0D1-74D219376C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29195AA-3C47-472B-AAFE-A65C4397953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9D54FEF-7655-4FFC-9CB1-F2A5E418A47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20F9287-BC89-483A-82CF-D9E97ADB7F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3A14D03-D081-4981-8B47-B51B7D10A5A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63D7151B-CBDB-4C21-8359-69BED4EA7E9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D59F866D-7501-4953-BCBA-E8834730574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E6CC64AF-8406-4E05-87B9-5759D91891C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89904DD-4737-4704-9A31-599B81E891C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2E08CF5-526A-4254-82F9-0BD4D6A5C42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96EC3491-7265-4391-8A95-F1EE5D83690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A1A749F-5AD1-4D45-837D-5F47E8C01B6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96755E4E-758E-47EF-B43C-80D2D5CED46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9759DDB-5CE5-457C-9643-0BB0508000F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C871000-4D7E-4B50-845C-F79F82ADF1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1A82120E-990F-43C0-A586-8FBA28E9186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C1204623-4AB1-4217-A408-015EE2692BC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936C99D-B8B9-4926-9C7A-393F0D75578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8F95748B-5BDD-41DF-9CBE-0D60881A5F0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0D4376F6-BC26-4032-9BBA-BFCB6B27FCA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C3E74463-EA45-49FA-B160-9CCEB745E46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康少女文字W5(P)"/>
                  <a:cs typeface="+mn-cs"/>
                </a:endParaRPr>
              </a:p>
            </p:txBody>
          </p:sp>
        </p:grpSp>
      </p:grpSp>
      <p:grpSp>
        <p:nvGrpSpPr>
          <p:cNvPr id="296" name="组合 295">
            <a:extLst>
              <a:ext uri="{FF2B5EF4-FFF2-40B4-BE49-F238E27FC236}">
                <a16:creationId xmlns:a16="http://schemas.microsoft.com/office/drawing/2014/main" id="{7207312D-5860-4D95-8922-8D8BDF5B3E30}"/>
              </a:ext>
            </a:extLst>
          </p:cNvPr>
          <p:cNvGrpSpPr/>
          <p:nvPr/>
        </p:nvGrpSpPr>
        <p:grpSpPr>
          <a:xfrm>
            <a:off x="547758" y="319142"/>
            <a:ext cx="11623958" cy="6623037"/>
            <a:chOff x="3976504" y="1939290"/>
            <a:chExt cx="4096068" cy="1363816"/>
          </a:xfrm>
        </p:grpSpPr>
        <p:sp>
          <p:nvSpPr>
            <p:cNvPr id="297" name="矩形: 圆角 296">
              <a:extLst>
                <a:ext uri="{FF2B5EF4-FFF2-40B4-BE49-F238E27FC236}">
                  <a16:creationId xmlns:a16="http://schemas.microsoft.com/office/drawing/2014/main" id="{96ABC346-514A-4CF2-8C0D-589C8DE9A62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  <p:sp>
          <p:nvSpPr>
            <p:cNvPr id="298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rgbClr val="FDCFD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endParaRPr>
            </a:p>
          </p:txBody>
        </p:sp>
      </p:grpSp>
      <p:pic>
        <p:nvPicPr>
          <p:cNvPr id="299" name="图片 298" descr="图片包含 动物&#10;&#10;已生成高可信度的说明">
            <a:extLst>
              <a:ext uri="{FF2B5EF4-FFF2-40B4-BE49-F238E27FC236}">
                <a16:creationId xmlns:a16="http://schemas.microsoft.com/office/drawing/2014/main" id="{83332C3D-9EEB-4B6E-9747-35D91D432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889" y="-396831"/>
            <a:ext cx="2152550" cy="2152550"/>
          </a:xfrm>
          <a:prstGeom prst="rect">
            <a:avLst/>
          </a:prstGeom>
        </p:spPr>
      </p:pic>
      <p:pic>
        <p:nvPicPr>
          <p:cNvPr id="300" name="PA_图片 3">
            <a:extLst>
              <a:ext uri="{FF2B5EF4-FFF2-40B4-BE49-F238E27FC236}">
                <a16:creationId xmlns:a16="http://schemas.microsoft.com/office/drawing/2014/main" id="{C469FE08-981A-4179-B682-19F7CF927A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1144999" y="4782871"/>
            <a:ext cx="3360374" cy="1287267"/>
          </a:xfrm>
          <a:prstGeom prst="rect">
            <a:avLst/>
          </a:prstGeom>
        </p:spPr>
      </p:pic>
      <p:pic>
        <p:nvPicPr>
          <p:cNvPr id="301" name="PA_图片 9">
            <a:extLst>
              <a:ext uri="{FF2B5EF4-FFF2-40B4-BE49-F238E27FC236}">
                <a16:creationId xmlns:a16="http://schemas.microsoft.com/office/drawing/2014/main" id="{9D695982-3A8B-4210-8FCA-4BFA7F0E684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302" name="PA_图片 10">
            <a:extLst>
              <a:ext uri="{FF2B5EF4-FFF2-40B4-BE49-F238E27FC236}">
                <a16:creationId xmlns:a16="http://schemas.microsoft.com/office/drawing/2014/main" id="{1CF8FCD7-65BC-41EC-B6EE-D6D51BCD75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304" name="图片 303">
            <a:extLst>
              <a:ext uri="{FF2B5EF4-FFF2-40B4-BE49-F238E27FC236}">
                <a16:creationId xmlns:a16="http://schemas.microsoft.com/office/drawing/2014/main" id="{8DAF4AE7-5590-49D8-B572-380138B574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321842">
            <a:off x="11776179" y="5033533"/>
            <a:ext cx="1263061" cy="1812473"/>
          </a:xfrm>
          <a:prstGeom prst="rect">
            <a:avLst/>
          </a:prstGeom>
        </p:spPr>
      </p:pic>
      <p:pic>
        <p:nvPicPr>
          <p:cNvPr id="305" name="图形 304">
            <a:extLst>
              <a:ext uri="{FF2B5EF4-FFF2-40B4-BE49-F238E27FC236}">
                <a16:creationId xmlns:a16="http://schemas.microsoft.com/office/drawing/2014/main" id="{61538193-DD64-40BB-81D2-2CA6C275BB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98908" y="929830"/>
            <a:ext cx="2384267" cy="505572"/>
          </a:xfrm>
          <a:prstGeom prst="rect">
            <a:avLst/>
          </a:prstGeom>
        </p:spPr>
      </p:pic>
      <p:pic>
        <p:nvPicPr>
          <p:cNvPr id="338" name="Content Placeholder 22">
            <a:extLst>
              <a:ext uri="{FF2B5EF4-FFF2-40B4-BE49-F238E27FC236}">
                <a16:creationId xmlns:a16="http://schemas.microsoft.com/office/drawing/2014/main" id="{E44CD996-449D-4735-BDCC-3F5667294B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963" b="71852" l="23125" r="36250">
                        <a14:foregroundMark x1="29010" y1="39722" x2="29010" y2="39722"/>
                        <a14:foregroundMark x1="29948" y1="37963" x2="29948" y2="37963"/>
                        <a14:foregroundMark x1="32448" y1="70185" x2="32448" y2="70185"/>
                        <a14:foregroundMark x1="32500" y1="71481" x2="32500" y2="71481"/>
                        <a14:foregroundMark x1="32656" y1="71667" x2="32656" y2="71667"/>
                        <a14:foregroundMark x1="32396" y1="71852" x2="32396" y2="71852"/>
                        <a14:foregroundMark x1="33073" y1="71481" x2="33073" y2="71481"/>
                        <a14:foregroundMark x1="23802" y1="71019" x2="23802" y2="71019"/>
                        <a14:foregroundMark x1="24427" y1="71667" x2="24427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7" t="36450" r="63597" b="26164"/>
          <a:stretch/>
        </p:blipFill>
        <p:spPr>
          <a:xfrm>
            <a:off x="933736" y="1623773"/>
            <a:ext cx="3555011" cy="52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peech Bubble: Rectangle 338">
            <a:extLst>
              <a:ext uri="{FF2B5EF4-FFF2-40B4-BE49-F238E27FC236}">
                <a16:creationId xmlns:a16="http://schemas.microsoft.com/office/drawing/2014/main" id="{99A1BE9D-FDF3-42A9-B738-C8B27295AB9C}"/>
              </a:ext>
            </a:extLst>
          </p:cNvPr>
          <p:cNvSpPr/>
          <p:nvPr/>
        </p:nvSpPr>
        <p:spPr>
          <a:xfrm>
            <a:off x="640437" y="832189"/>
            <a:ext cx="3462869" cy="706046"/>
          </a:xfrm>
          <a:prstGeom prst="wedgeRectCallout">
            <a:avLst>
              <a:gd name="adj1" fmla="val -2881"/>
              <a:gd name="adj2" fmla="val 171484"/>
            </a:avLst>
          </a:prstGeom>
          <a:solidFill>
            <a:srgbClr val="BCE6EB"/>
          </a:solidFill>
          <a:ln w="25400" cap="flat" cmpd="sng" algn="ctr">
            <a:solidFill>
              <a:srgbClr val="6540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1609;p65">
            <a:extLst>
              <a:ext uri="{FF2B5EF4-FFF2-40B4-BE49-F238E27FC236}">
                <a16:creationId xmlns:a16="http://schemas.microsoft.com/office/drawing/2014/main" id="{A055EB4E-0608-4C54-AE0B-D1053610DD95}"/>
              </a:ext>
            </a:extLst>
          </p:cNvPr>
          <p:cNvSpPr txBox="1"/>
          <p:nvPr/>
        </p:nvSpPr>
        <p:spPr>
          <a:xfrm>
            <a:off x="1138979" y="870638"/>
            <a:ext cx="2401581" cy="59611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lvl="0" defTabSz="1219170">
              <a:buClr>
                <a:srgbClr val="0F4FBE"/>
              </a:buClr>
              <a:defRPr/>
            </a:pPr>
            <a:r>
              <a:rPr lang="en-US" altLang="en-GB" sz="3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Binh’s</a:t>
            </a:r>
            <a:r>
              <a:rPr lang="en-US" altLang="en-GB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GB" sz="3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four</a:t>
            </a:r>
            <a:r>
              <a:rPr lang="en-US" altLang="en-GB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16F8D0-F823-47CF-8867-792C9988FE16}"/>
              </a:ext>
            </a:extLst>
          </p:cNvPr>
          <p:cNvGrpSpPr/>
          <p:nvPr/>
        </p:nvGrpSpPr>
        <p:grpSpPr>
          <a:xfrm>
            <a:off x="3618138" y="743047"/>
            <a:ext cx="3780306" cy="2941314"/>
            <a:chOff x="7131724" y="2284710"/>
            <a:chExt cx="3957637" cy="3013991"/>
          </a:xfrm>
        </p:grpSpPr>
        <p:pic>
          <p:nvPicPr>
            <p:cNvPr id="333" name="图片 3">
              <a:extLst>
                <a:ext uri="{FF2B5EF4-FFF2-40B4-BE49-F238E27FC236}">
                  <a16:creationId xmlns:a16="http://schemas.microsoft.com/office/drawing/2014/main" id="{1809A0A4-B295-42CB-9088-236C6845F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7131724" y="2284710"/>
              <a:ext cx="3957637" cy="3013991"/>
            </a:xfrm>
            <a:prstGeom prst="rect">
              <a:avLst/>
            </a:prstGeom>
          </p:spPr>
        </p:pic>
        <p:pic>
          <p:nvPicPr>
            <p:cNvPr id="318" name="Content Placeholder 22">
              <a:extLst>
                <a:ext uri="{FF2B5EF4-FFF2-40B4-BE49-F238E27FC236}">
                  <a16:creationId xmlns:a16="http://schemas.microsoft.com/office/drawing/2014/main" id="{EE2BF78C-F481-4E20-A484-A03F337D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812">
              <a:off x="7977445" y="3100522"/>
              <a:ext cx="2496754" cy="1744754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A69254D1-AC8C-418F-9B67-CF734B8B6395}"/>
              </a:ext>
            </a:extLst>
          </p:cNvPr>
          <p:cNvGrpSpPr/>
          <p:nvPr/>
        </p:nvGrpSpPr>
        <p:grpSpPr>
          <a:xfrm>
            <a:off x="3568362" y="652106"/>
            <a:ext cx="3845731" cy="3163290"/>
            <a:chOff x="7240879" y="508858"/>
            <a:chExt cx="3286549" cy="3013991"/>
          </a:xfrm>
        </p:grpSpPr>
        <p:pic>
          <p:nvPicPr>
            <p:cNvPr id="335" name="图片 3">
              <a:extLst>
                <a:ext uri="{FF2B5EF4-FFF2-40B4-BE49-F238E27FC236}">
                  <a16:creationId xmlns:a16="http://schemas.microsoft.com/office/drawing/2014/main" id="{88653112-40E0-41E2-9ED6-64E341BD9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7240879" y="508858"/>
              <a:ext cx="3286549" cy="3013991"/>
            </a:xfrm>
            <a:prstGeom prst="rect">
              <a:avLst/>
            </a:prstGeom>
          </p:spPr>
        </p:pic>
        <p:pic>
          <p:nvPicPr>
            <p:cNvPr id="326" name="Content Placeholder 22">
              <a:extLst>
                <a:ext uri="{FF2B5EF4-FFF2-40B4-BE49-F238E27FC236}">
                  <a16:creationId xmlns:a16="http://schemas.microsoft.com/office/drawing/2014/main" id="{EAE245FC-9469-4A75-B193-41B29F93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3040" y="1380244"/>
              <a:ext cx="2081367" cy="167445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319" name="Google Shape;1609;p65">
            <a:extLst>
              <a:ext uri="{FF2B5EF4-FFF2-40B4-BE49-F238E27FC236}">
                <a16:creationId xmlns:a16="http://schemas.microsoft.com/office/drawing/2014/main" id="{645579D0-A42A-4F81-A5FC-81BF21253D76}"/>
              </a:ext>
            </a:extLst>
          </p:cNvPr>
          <p:cNvSpPr txBox="1"/>
          <p:nvPr/>
        </p:nvSpPr>
        <p:spPr>
          <a:xfrm>
            <a:off x="910580" y="873464"/>
            <a:ext cx="2931251" cy="59611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lvl="0" defTabSz="1219170">
              <a:buClr>
                <a:srgbClr val="0F4FBE"/>
              </a:buClr>
              <a:defRPr/>
            </a:pPr>
            <a:r>
              <a:rPr lang="en-US" altLang="en-GB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Phuong’s </a:t>
            </a:r>
            <a:r>
              <a:rPr lang="en-US" altLang="en-GB" sz="3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five</a:t>
            </a:r>
            <a:r>
              <a:rPr lang="en-US" altLang="en-GB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kumimoji="0" lang="en-US" altLang="en-GB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trick Hand" panose="00000500000000000000"/>
              <a:cs typeface="Patrick Hand" panose="00000500000000000000"/>
              <a:sym typeface="Patrick Hand" panose="0000050000000000000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8FEE56-1C4B-4083-8360-01A05E6613E8}"/>
              </a:ext>
            </a:extLst>
          </p:cNvPr>
          <p:cNvGrpSpPr/>
          <p:nvPr/>
        </p:nvGrpSpPr>
        <p:grpSpPr>
          <a:xfrm>
            <a:off x="3575840" y="636332"/>
            <a:ext cx="3866055" cy="3082446"/>
            <a:chOff x="4691714" y="2938028"/>
            <a:chExt cx="3224223" cy="2965985"/>
          </a:xfrm>
        </p:grpSpPr>
        <p:pic>
          <p:nvPicPr>
            <p:cNvPr id="336" name="图片 3">
              <a:extLst>
                <a:ext uri="{FF2B5EF4-FFF2-40B4-BE49-F238E27FC236}">
                  <a16:creationId xmlns:a16="http://schemas.microsoft.com/office/drawing/2014/main" id="{4952022F-8AFE-466B-A0B1-045C30D0B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4691714" y="2938028"/>
              <a:ext cx="3224223" cy="2965985"/>
            </a:xfrm>
            <a:prstGeom prst="rect">
              <a:avLst/>
            </a:prstGeom>
          </p:spPr>
        </p:pic>
        <p:pic>
          <p:nvPicPr>
            <p:cNvPr id="313" name="Content Placeholder 22">
              <a:extLst>
                <a:ext uri="{FF2B5EF4-FFF2-40B4-BE49-F238E27FC236}">
                  <a16:creationId xmlns:a16="http://schemas.microsoft.com/office/drawing/2014/main" id="{7067AB4C-6AC6-4121-9AD5-79425844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030" y="3808887"/>
              <a:ext cx="1957586" cy="15846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5" name="CD2-TRACK 22">
            <a:hlinkClick r:id="" action="ppaction://media"/>
            <a:extLst>
              <a:ext uri="{FF2B5EF4-FFF2-40B4-BE49-F238E27FC236}">
                <a16:creationId xmlns:a16="http://schemas.microsoft.com/office/drawing/2014/main" id="{C68AE012-7AA6-4140-94CF-ADB7C085AD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5500" end="11883.9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01934" y="1955170"/>
            <a:ext cx="609600" cy="609600"/>
          </a:xfrm>
          <a:prstGeom prst="rect">
            <a:avLst/>
          </a:prstGeom>
        </p:spPr>
      </p:pic>
      <p:pic>
        <p:nvPicPr>
          <p:cNvPr id="327" name="CD2-TRACK 22">
            <a:hlinkClick r:id="" action="ppaction://media"/>
            <a:extLst>
              <a:ext uri="{FF2B5EF4-FFF2-40B4-BE49-F238E27FC236}">
                <a16:creationId xmlns:a16="http://schemas.microsoft.com/office/drawing/2014/main" id="{D67AA9C5-85EE-40F2-B53F-184BB48C5C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2212" end="5785.9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09556" y="3281233"/>
            <a:ext cx="609600" cy="609600"/>
          </a:xfrm>
          <a:prstGeom prst="rect">
            <a:avLst/>
          </a:prstGeom>
        </p:spPr>
      </p:pic>
      <p:pic>
        <p:nvPicPr>
          <p:cNvPr id="329" name="CD2-TRACK 22">
            <a:hlinkClick r:id="" action="ppaction://media"/>
            <a:extLst>
              <a:ext uri="{FF2B5EF4-FFF2-40B4-BE49-F238E27FC236}">
                <a16:creationId xmlns:a16="http://schemas.microsoft.com/office/drawing/2014/main" id="{CA69E52C-818A-492A-9414-BFDB5EA661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917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12477" y="4747285"/>
            <a:ext cx="609600" cy="609600"/>
          </a:xfrm>
          <a:prstGeom prst="rect">
            <a:avLst/>
          </a:prstGeom>
        </p:spPr>
      </p:pic>
      <p:sp>
        <p:nvSpPr>
          <p:cNvPr id="320" name="Google Shape;1609;p65">
            <a:extLst>
              <a:ext uri="{FF2B5EF4-FFF2-40B4-BE49-F238E27FC236}">
                <a16:creationId xmlns:a16="http://schemas.microsoft.com/office/drawing/2014/main" id="{61137341-2C82-4EF1-AC3B-8B90CB6D30CD}"/>
              </a:ext>
            </a:extLst>
          </p:cNvPr>
          <p:cNvSpPr txBox="1"/>
          <p:nvPr/>
        </p:nvSpPr>
        <p:spPr>
          <a:xfrm>
            <a:off x="1144582" y="841980"/>
            <a:ext cx="2931251" cy="596112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 b="0" i="0" u="none" strike="noStrike" cap="none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lvl="0" defTabSz="1219170">
              <a:buClr>
                <a:srgbClr val="0F4FBE"/>
              </a:buClr>
              <a:defRPr/>
            </a:pPr>
            <a:r>
              <a:rPr lang="en-US" altLang="en-GB" sz="3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Bao’s </a:t>
            </a:r>
            <a:r>
              <a:rPr lang="en-US" altLang="en-GB" sz="36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two</a:t>
            </a:r>
            <a:r>
              <a:rPr lang="en-US" altLang="en-GB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kumimoji="0" lang="en-US" altLang="en-GB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trick Hand" panose="00000500000000000000"/>
              <a:cs typeface="Patrick Hand" panose="00000500000000000000"/>
              <a:sym typeface="Patrick Hand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927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198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2000" fill="hold" grpId="2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3.7037E-7 L 3.125E-6 -0.07222 " pathEditMode="relative" rAng="0" ptsTypes="AA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84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2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100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407" fill="hold"/>
                                        <p:tgtEl>
                                          <p:spTgt spid="3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9"/>
                </p:tgtEl>
              </p:cMediaNode>
            </p:audio>
          </p:childTnLst>
        </p:cTn>
      </p:par>
    </p:tnLst>
    <p:bldLst>
      <p:bldP spid="339" grpId="0" animBg="1"/>
      <p:bldP spid="340" grpId="0"/>
      <p:bldP spid="340" grpId="1"/>
      <p:bldP spid="340" grpId="2"/>
      <p:bldP spid="319" grpId="0"/>
      <p:bldP spid="319" grpId="1"/>
      <p:bldP spid="319" grpId="2"/>
      <p:bldP spid="320" grpId="0"/>
      <p:bldP spid="320" grpId="1"/>
      <p:bldP spid="32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1012144" y="389552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16" y="4087883"/>
            <a:ext cx="1464717" cy="20926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6CB82D-CAC5-49E6-8139-2BD05CB2527D}"/>
              </a:ext>
            </a:extLst>
          </p:cNvPr>
          <p:cNvSpPr/>
          <p:nvPr/>
        </p:nvSpPr>
        <p:spPr>
          <a:xfrm>
            <a:off x="1106853" y="709332"/>
            <a:ext cx="101677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Muốn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tuổi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của</a:t>
            </a:r>
            <a:r>
              <a:rPr kumimoji="0" lang="en-US" sz="4800" b="0" i="0" u="sng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người</a:t>
            </a:r>
            <a:r>
              <a:rPr kumimoji="0" lang="en-US" sz="4800" b="0" i="0" u="sng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khác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, con </a:t>
            </a:r>
            <a:r>
              <a:rPr kumimoji="0" lang="en-US" sz="4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:</a:t>
            </a:r>
            <a:endParaRPr kumimoji="0" lang="en-US" sz="48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Comfortaa Light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5" name="Unit 4">
            <a:extLst>
              <a:ext uri="{FF2B5EF4-FFF2-40B4-BE49-F238E27FC236}">
                <a16:creationId xmlns:a16="http://schemas.microsoft.com/office/drawing/2014/main" id="{E571C5A6-7178-49F8-8584-287096DD27AC}"/>
              </a:ext>
            </a:extLst>
          </p:cNvPr>
          <p:cNvSpPr/>
          <p:nvPr/>
        </p:nvSpPr>
        <p:spPr>
          <a:xfrm>
            <a:off x="4343107" y="1565254"/>
            <a:ext cx="3505786" cy="72904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F0A3E6-E57A-40C1-938C-96DE91DD3255}"/>
              </a:ext>
            </a:extLst>
          </p:cNvPr>
          <p:cNvGrpSpPr/>
          <p:nvPr/>
        </p:nvGrpSpPr>
        <p:grpSpPr>
          <a:xfrm>
            <a:off x="2750120" y="2100024"/>
            <a:ext cx="1967010" cy="1803387"/>
            <a:chOff x="928889" y="3230338"/>
            <a:chExt cx="1700102" cy="182575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6DB65B-BAB3-4BED-9901-3588EB261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74" t="30441" r="71075" b="49725"/>
            <a:stretch/>
          </p:blipFill>
          <p:spPr>
            <a:xfrm>
              <a:off x="928889" y="3230338"/>
              <a:ext cx="1700102" cy="1825756"/>
            </a:xfrm>
            <a:prstGeom prst="ellipse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D996B8-5630-4A8E-9368-972320522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83" t="33862" r="88102" b="17280"/>
            <a:stretch/>
          </p:blipFill>
          <p:spPr>
            <a:xfrm rot="10800000">
              <a:off x="2171463" y="3472384"/>
              <a:ext cx="457527" cy="1053521"/>
            </a:xfrm>
            <a:prstGeom prst="ellipse">
              <a:avLst/>
            </a:prstGeom>
          </p:spPr>
        </p:pic>
      </p:grpSp>
      <p:sp>
        <p:nvSpPr>
          <p:cNvPr id="20" name="Unit 4">
            <a:extLst>
              <a:ext uri="{FF2B5EF4-FFF2-40B4-BE49-F238E27FC236}">
                <a16:creationId xmlns:a16="http://schemas.microsoft.com/office/drawing/2014/main" id="{49B77947-0344-46CD-8AD7-75B35FF3621B}"/>
              </a:ext>
            </a:extLst>
          </p:cNvPr>
          <p:cNvSpPr/>
          <p:nvPr/>
        </p:nvSpPr>
        <p:spPr>
          <a:xfrm>
            <a:off x="3404390" y="3755690"/>
            <a:ext cx="965089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Unit 4">
            <a:extLst>
              <a:ext uri="{FF2B5EF4-FFF2-40B4-BE49-F238E27FC236}">
                <a16:creationId xmlns:a16="http://schemas.microsoft.com/office/drawing/2014/main" id="{3C4CA7CA-C16F-4B83-B883-ECADA95B14E9}"/>
              </a:ext>
            </a:extLst>
          </p:cNvPr>
          <p:cNvSpPr/>
          <p:nvPr/>
        </p:nvSpPr>
        <p:spPr>
          <a:xfrm>
            <a:off x="6332811" y="2757285"/>
            <a:ext cx="3231364" cy="72904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six.</a:t>
            </a:r>
          </a:p>
        </p:txBody>
      </p:sp>
      <p:pic>
        <p:nvPicPr>
          <p:cNvPr id="22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A704F477-2008-458A-A4FF-938EC50EB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1785" y="1731904"/>
            <a:ext cx="562397" cy="562397"/>
          </a:xfrm>
          <a:prstGeom prst="rect">
            <a:avLst/>
          </a:prstGeom>
        </p:spPr>
      </p:pic>
      <p:sp>
        <p:nvSpPr>
          <p:cNvPr id="23" name="Right Arrow 1">
            <a:extLst>
              <a:ext uri="{FF2B5EF4-FFF2-40B4-BE49-F238E27FC236}">
                <a16:creationId xmlns:a16="http://schemas.microsoft.com/office/drawing/2014/main" id="{8E62B12C-6491-4C72-BF3C-017E8335C8C7}"/>
              </a:ext>
            </a:extLst>
          </p:cNvPr>
          <p:cNvSpPr/>
          <p:nvPr/>
        </p:nvSpPr>
        <p:spPr>
          <a:xfrm>
            <a:off x="5240195" y="3017519"/>
            <a:ext cx="928125" cy="208581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BD62CF-1FBC-42BC-8D5F-DEE698447F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97" t="19601" r="39289" b="58740"/>
          <a:stretch/>
        </p:blipFill>
        <p:spPr>
          <a:xfrm>
            <a:off x="3009972" y="4283485"/>
            <a:ext cx="1464716" cy="1418069"/>
          </a:xfrm>
          <a:prstGeom prst="rect">
            <a:avLst/>
          </a:prstGeom>
        </p:spPr>
      </p:pic>
      <p:sp>
        <p:nvSpPr>
          <p:cNvPr id="25" name="Unit 4">
            <a:extLst>
              <a:ext uri="{FF2B5EF4-FFF2-40B4-BE49-F238E27FC236}">
                <a16:creationId xmlns:a16="http://schemas.microsoft.com/office/drawing/2014/main" id="{F1BE548E-E263-4671-BE34-C1C935D3D586}"/>
              </a:ext>
            </a:extLst>
          </p:cNvPr>
          <p:cNvSpPr/>
          <p:nvPr/>
        </p:nvSpPr>
        <p:spPr>
          <a:xfrm>
            <a:off x="3418244" y="5596418"/>
            <a:ext cx="814188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Unit 4">
            <a:extLst>
              <a:ext uri="{FF2B5EF4-FFF2-40B4-BE49-F238E27FC236}">
                <a16:creationId xmlns:a16="http://schemas.microsoft.com/office/drawing/2014/main" id="{7B11DEE2-4F79-45E5-8BA5-56ABF94170F7}"/>
              </a:ext>
            </a:extLst>
          </p:cNvPr>
          <p:cNvSpPr/>
          <p:nvPr/>
        </p:nvSpPr>
        <p:spPr>
          <a:xfrm>
            <a:off x="6452090" y="4769668"/>
            <a:ext cx="3173476" cy="72904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kumimoji="0" lang="en-US" sz="4400" b="1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’s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four.</a:t>
            </a:r>
          </a:p>
        </p:txBody>
      </p:sp>
      <p:pic>
        <p:nvPicPr>
          <p:cNvPr id="27" name="Online Media 1" descr="CD2-TRACK 22">
            <a:hlinkClick r:id="" action="ppaction://media"/>
            <a:extLst>
              <a:ext uri="{FF2B5EF4-FFF2-40B4-BE49-F238E27FC236}">
                <a16:creationId xmlns:a16="http://schemas.microsoft.com/office/drawing/2014/main" id="{7C77EAC4-DB22-4389-8F46-685E675350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686" end="12205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6896" y="3017519"/>
            <a:ext cx="536061" cy="624568"/>
          </a:xfrm>
          <a:prstGeom prst="rect">
            <a:avLst/>
          </a:prstGeom>
        </p:spPr>
      </p:pic>
      <p:sp>
        <p:nvSpPr>
          <p:cNvPr id="28" name="Right Arrow 25">
            <a:extLst>
              <a:ext uri="{FF2B5EF4-FFF2-40B4-BE49-F238E27FC236}">
                <a16:creationId xmlns:a16="http://schemas.microsoft.com/office/drawing/2014/main" id="{3076905E-F38A-4679-82BE-223FA06FCDCD}"/>
              </a:ext>
            </a:extLst>
          </p:cNvPr>
          <p:cNvSpPr/>
          <p:nvPr/>
        </p:nvSpPr>
        <p:spPr>
          <a:xfrm>
            <a:off x="5176871" y="5084909"/>
            <a:ext cx="928125" cy="208581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9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9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4" grpId="0"/>
      <p:bldP spid="15" grpId="0" animBg="1"/>
      <p:bldP spid="20" grpId="0"/>
      <p:bldP spid="21" grpId="0" animBg="1"/>
      <p:bldP spid="23" grpId="0" animBg="1"/>
      <p:bldP spid="25" grpId="0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5" y="495602"/>
            <a:ext cx="2804795" cy="306578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794637" y="195243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861741"/>
            <a:ext cx="1464717" cy="2092618"/>
          </a:xfrm>
          <a:prstGeom prst="rect">
            <a:avLst/>
          </a:prstGeom>
        </p:spPr>
      </p:pic>
      <p:pic>
        <p:nvPicPr>
          <p:cNvPr id="1026" name="Picture 2" descr="girl holding number 6 - Clipart World">
            <a:extLst>
              <a:ext uri="{FF2B5EF4-FFF2-40B4-BE49-F238E27FC236}">
                <a16:creationId xmlns:a16="http://schemas.microsoft.com/office/drawing/2014/main" id="{B8DCABE9-3CF8-44A7-95EF-EDE88848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97" y="2138982"/>
            <a:ext cx="1990175" cy="28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E8AF35-0F24-49E5-9585-0601D233E829}"/>
              </a:ext>
            </a:extLst>
          </p:cNvPr>
          <p:cNvSpPr/>
          <p:nvPr/>
        </p:nvSpPr>
        <p:spPr>
          <a:xfrm>
            <a:off x="1938112" y="1938253"/>
            <a:ext cx="70283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Tên</a:t>
            </a:r>
            <a:r>
              <a:rPr kumimoji="0" lang="en-US" sz="6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’s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+ </a:t>
            </a:r>
            <a:r>
              <a:rPr kumimoji="0" lang="en-US" sz="6000" b="0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tuổi</a:t>
            </a:r>
            <a:r>
              <a:rPr kumimoji="0" lang="en-US" sz="6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729E82-E181-4846-9670-76B6A5952E68}"/>
              </a:ext>
            </a:extLst>
          </p:cNvPr>
          <p:cNvSpPr/>
          <p:nvPr/>
        </p:nvSpPr>
        <p:spPr>
          <a:xfrm>
            <a:off x="2789524" y="1982499"/>
            <a:ext cx="5559336" cy="101566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i="0" u="none" strike="noStrike" kern="1200" normalizeH="0" baseline="0" noProof="0">
              <a:solidFill>
                <a:prstClr val="white"/>
              </a:solidFill>
              <a:uLnTx/>
              <a:uFillTx/>
              <a:ea typeface="Microsoft YaHei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B99C9-A1B9-4510-90DC-DDEB469FD08B}"/>
              </a:ext>
            </a:extLst>
          </p:cNvPr>
          <p:cNvSpPr/>
          <p:nvPr/>
        </p:nvSpPr>
        <p:spPr>
          <a:xfrm>
            <a:off x="2594540" y="3649874"/>
            <a:ext cx="58346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=&gt;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Vy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’s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six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7269B1-9BDC-41C1-B52C-DCF414183F80}"/>
              </a:ext>
            </a:extLst>
          </p:cNvPr>
          <p:cNvSpPr/>
          <p:nvPr/>
        </p:nvSpPr>
        <p:spPr>
          <a:xfrm>
            <a:off x="743060" y="713881"/>
            <a:ext cx="101677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Muốn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tuổi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của</a:t>
            </a:r>
            <a:r>
              <a:rPr kumimoji="0" lang="en-US" sz="4800" b="0" i="0" u="sng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người</a:t>
            </a:r>
            <a:r>
              <a:rPr kumimoji="0" lang="en-US" sz="4800" b="0" i="0" u="sng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8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khác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, con </a:t>
            </a:r>
            <a:r>
              <a:rPr kumimoji="0" lang="en-US" sz="48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8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:</a:t>
            </a:r>
            <a:endParaRPr kumimoji="0" lang="en-US" sz="48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Comfortaa Light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65C4DD-59AD-4047-8593-BFC7AE990F5A}"/>
              </a:ext>
            </a:extLst>
          </p:cNvPr>
          <p:cNvSpPr/>
          <p:nvPr/>
        </p:nvSpPr>
        <p:spPr>
          <a:xfrm>
            <a:off x="9085646" y="4963154"/>
            <a:ext cx="13136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Vy</a:t>
            </a:r>
            <a:endParaRPr kumimoji="0" lang="en-US" sz="4800" b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96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1550893" y="415250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5CC462-A836-4140-BE7B-BCD8E9E2405A}"/>
              </a:ext>
            </a:extLst>
          </p:cNvPr>
          <p:cNvSpPr/>
          <p:nvPr/>
        </p:nvSpPr>
        <p:spPr>
          <a:xfrm>
            <a:off x="-2" y="415250"/>
            <a:ext cx="89009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 Listen and  repeat </a:t>
            </a: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952" y="963939"/>
            <a:ext cx="2052843" cy="22438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861741"/>
            <a:ext cx="1464717" cy="209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8D42A-CEF6-46B0-BDBA-52D9643A20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9968" y="1108507"/>
            <a:ext cx="3034566" cy="45484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0693E9-F2A7-422B-A4F8-B2DB36008C71}"/>
              </a:ext>
            </a:extLst>
          </p:cNvPr>
          <p:cNvSpPr/>
          <p:nvPr/>
        </p:nvSpPr>
        <p:spPr>
          <a:xfrm>
            <a:off x="3248143" y="2740810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Vinh’s 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six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pic>
        <p:nvPicPr>
          <p:cNvPr id="10" name="CD2-TRACK 23">
            <a:hlinkClick r:id="" action="ppaction://media"/>
            <a:extLst>
              <a:ext uri="{FF2B5EF4-FFF2-40B4-BE49-F238E27FC236}">
                <a16:creationId xmlns:a16="http://schemas.microsoft.com/office/drawing/2014/main" id="{35DA7C27-8394-4A6F-8F77-B47968A803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72369" y="1476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5" y="495602"/>
            <a:ext cx="2804795" cy="306578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782394" y="494584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861741"/>
            <a:ext cx="1464717" cy="2092618"/>
          </a:xfrm>
          <a:prstGeom prst="rect">
            <a:avLst/>
          </a:prstGeom>
        </p:spPr>
      </p:pic>
      <p:pic>
        <p:nvPicPr>
          <p:cNvPr id="2050" name="Picture 2" descr="Cute Child Holding Balloon with Number Five Stock Vector - Illustration of  character, nationalism: 102742539">
            <a:extLst>
              <a:ext uri="{FF2B5EF4-FFF2-40B4-BE49-F238E27FC236}">
                <a16:creationId xmlns:a16="http://schemas.microsoft.com/office/drawing/2014/main" id="{62673EF5-07E5-4171-8C29-799FD3486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30" y="994319"/>
            <a:ext cx="4110318" cy="411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5E1CDC-8BBF-48D9-9FC1-FE125489C0C8}"/>
              </a:ext>
            </a:extLst>
          </p:cNvPr>
          <p:cNvSpPr/>
          <p:nvPr/>
        </p:nvSpPr>
        <p:spPr>
          <a:xfrm>
            <a:off x="5896628" y="4935380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Nam</a:t>
            </a:r>
            <a:endParaRPr kumimoji="0" lang="en-US" sz="6600" b="0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3DD596-C4A0-49D0-86FA-E1136F68A021}"/>
              </a:ext>
            </a:extLst>
          </p:cNvPr>
          <p:cNvSpPr/>
          <p:nvPr/>
        </p:nvSpPr>
        <p:spPr>
          <a:xfrm>
            <a:off x="1829394" y="2429422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Nam’s 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……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756C3F-2D92-43B6-BD7B-FBA349D9AB31}"/>
              </a:ext>
            </a:extLst>
          </p:cNvPr>
          <p:cNvSpPr/>
          <p:nvPr/>
        </p:nvSpPr>
        <p:spPr>
          <a:xfrm>
            <a:off x="3149905" y="2321004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6307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75" y="495602"/>
            <a:ext cx="2804795" cy="306578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812772" y="466340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861741"/>
            <a:ext cx="1464717" cy="20926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5E1CDC-8BBF-48D9-9FC1-FE125489C0C8}"/>
              </a:ext>
            </a:extLst>
          </p:cNvPr>
          <p:cNvSpPr/>
          <p:nvPr/>
        </p:nvSpPr>
        <p:spPr>
          <a:xfrm>
            <a:off x="7578552" y="4918701"/>
            <a:ext cx="19407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Chi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3DD596-C4A0-49D0-86FA-E1136F68A021}"/>
              </a:ext>
            </a:extLst>
          </p:cNvPr>
          <p:cNvSpPr/>
          <p:nvPr/>
        </p:nvSpPr>
        <p:spPr>
          <a:xfrm>
            <a:off x="1241894" y="3077257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Chi’s 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……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756C3F-2D92-43B6-BD7B-FBA349D9AB31}"/>
              </a:ext>
            </a:extLst>
          </p:cNvPr>
          <p:cNvSpPr/>
          <p:nvPr/>
        </p:nvSpPr>
        <p:spPr>
          <a:xfrm>
            <a:off x="2562405" y="2968839"/>
            <a:ext cx="54934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four</a:t>
            </a:r>
          </a:p>
        </p:txBody>
      </p:sp>
      <p:pic>
        <p:nvPicPr>
          <p:cNvPr id="3074" name="Picture 2" descr="girl holding number 4 - Clipart World">
            <a:extLst>
              <a:ext uri="{FF2B5EF4-FFF2-40B4-BE49-F238E27FC236}">
                <a16:creationId xmlns:a16="http://schemas.microsoft.com/office/drawing/2014/main" id="{34BCF282-38E0-4364-8BE7-E4875ADA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27" y="681292"/>
            <a:ext cx="2804794" cy="400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nit 4">
            <a:extLst>
              <a:ext uri="{FF2B5EF4-FFF2-40B4-BE49-F238E27FC236}">
                <a16:creationId xmlns:a16="http://schemas.microsoft.com/office/drawing/2014/main" id="{47715F6A-2848-47BA-A703-CDDE7E9ED8E1}"/>
              </a:ext>
            </a:extLst>
          </p:cNvPr>
          <p:cNvSpPr/>
          <p:nvPr/>
        </p:nvSpPr>
        <p:spPr>
          <a:xfrm>
            <a:off x="2802132" y="4334574"/>
            <a:ext cx="2243342" cy="544381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0022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75" y="495602"/>
            <a:ext cx="2804795" cy="306578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2024288" y="264613"/>
            <a:ext cx="10167712" cy="6097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5" y="3861741"/>
            <a:ext cx="1464717" cy="2092618"/>
          </a:xfrm>
          <a:prstGeom prst="rect">
            <a:avLst/>
          </a:prstGeom>
        </p:spPr>
      </p:pic>
      <p:pic>
        <p:nvPicPr>
          <p:cNvPr id="1026" name="Picture 2" descr="girl holding number 6 - Clipart World">
            <a:extLst>
              <a:ext uri="{FF2B5EF4-FFF2-40B4-BE49-F238E27FC236}">
                <a16:creationId xmlns:a16="http://schemas.microsoft.com/office/drawing/2014/main" id="{B8DCABE9-3CF8-44A7-95EF-EDE88848C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29" y="2318010"/>
            <a:ext cx="2562744" cy="39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E8AF35-0F24-49E5-9585-0601D233E829}"/>
              </a:ext>
            </a:extLst>
          </p:cNvPr>
          <p:cNvSpPr/>
          <p:nvPr/>
        </p:nvSpPr>
        <p:spPr>
          <a:xfrm>
            <a:off x="3458745" y="1460018"/>
            <a:ext cx="58763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I’m + </a:t>
            </a: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number</a:t>
            </a:r>
            <a:r>
              <a:rPr kumimoji="0" lang="en-US" sz="6000" b="0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C75E062-2157-4C3A-A066-E3CCFF32A7AF}"/>
              </a:ext>
            </a:extLst>
          </p:cNvPr>
          <p:cNvSpPr/>
          <p:nvPr/>
        </p:nvSpPr>
        <p:spPr>
          <a:xfrm>
            <a:off x="4989329" y="4143291"/>
            <a:ext cx="2213341" cy="715089"/>
          </a:xfrm>
          <a:prstGeom prst="wedgeRoundRectCallout">
            <a:avLst>
              <a:gd name="adj1" fmla="val 156300"/>
              <a:gd name="adj2" fmla="val -97163"/>
              <a:gd name="adj3" fmla="val 16667"/>
            </a:avLst>
          </a:prstGeom>
          <a:noFill/>
          <a:ln w="28575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  I’m 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six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729E82-E181-4846-9670-76B6A5952E68}"/>
              </a:ext>
            </a:extLst>
          </p:cNvPr>
          <p:cNvSpPr/>
          <p:nvPr/>
        </p:nvSpPr>
        <p:spPr>
          <a:xfrm>
            <a:off x="3543460" y="1370306"/>
            <a:ext cx="5548774" cy="132152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ACD782-C394-4E90-B0FB-930C41DE56DE}"/>
              </a:ext>
            </a:extLst>
          </p:cNvPr>
          <p:cNvSpPr/>
          <p:nvPr/>
        </p:nvSpPr>
        <p:spPr>
          <a:xfrm>
            <a:off x="2793683" y="643514"/>
            <a:ext cx="77483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tuổi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của</a:t>
            </a:r>
            <a:r>
              <a:rPr kumimoji="0" lang="en-US" sz="4400" b="0" i="0" u="sng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mình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, con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nói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Comfortaa Light"/>
                <a:ea typeface="Microsoft YaHei"/>
                <a:cs typeface="Aharoni" panose="02010803020104030203" pitchFamily="2" charset="-79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Comfortaa Light"/>
              <a:ea typeface="Microsoft YaHei"/>
              <a:cs typeface="Aharoni" panose="02010803020104030203" pitchFamily="2" charset="-79"/>
            </a:endParaRPr>
          </a:p>
        </p:txBody>
      </p:sp>
      <p:pic>
        <p:nvPicPr>
          <p:cNvPr id="11" name="CD2-TRACK 22">
            <a:hlinkClick r:id="" action="ppaction://media"/>
            <a:extLst>
              <a:ext uri="{FF2B5EF4-FFF2-40B4-BE49-F238E27FC236}">
                <a16:creationId xmlns:a16="http://schemas.microsoft.com/office/drawing/2014/main" id="{CA206B8B-9FF8-4D8C-96FF-6466DD185F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95" end="19863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109" y="2028492"/>
            <a:ext cx="609600" cy="609600"/>
          </a:xfrm>
          <a:prstGeom prst="rect">
            <a:avLst/>
          </a:prstGeom>
        </p:spPr>
      </p:pic>
      <p:sp>
        <p:nvSpPr>
          <p:cNvPr id="12" name="Unit 4">
            <a:extLst>
              <a:ext uri="{FF2B5EF4-FFF2-40B4-BE49-F238E27FC236}">
                <a16:creationId xmlns:a16="http://schemas.microsoft.com/office/drawing/2014/main" id="{8ADD103A-5C89-463E-9F94-8E1B23C71776}"/>
              </a:ext>
            </a:extLst>
          </p:cNvPr>
          <p:cNvSpPr/>
          <p:nvPr/>
        </p:nvSpPr>
        <p:spPr>
          <a:xfrm>
            <a:off x="5196176" y="4943313"/>
            <a:ext cx="2243342" cy="544381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5380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16" grpId="0"/>
      <p:bldP spid="17" grpId="0" animBg="1"/>
      <p:bldP spid="8" grpId="0" animBg="1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935355" y="5476493"/>
            <a:ext cx="14062709" cy="1492272"/>
            <a:chOff x="-965098" y="4782368"/>
            <a:chExt cx="14285822" cy="2271965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6102661" y="4782368"/>
              <a:ext cx="7218063" cy="215022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256" b="60497" l="62167" r="95796">
                          <a14:foregroundMark x1="69791" y1="59673" x2="70246" y2="60279"/>
                          <a14:foregroundMark x1="82257" y1="59066" x2="82439" y2="59612"/>
                          <a14:backgroundMark x1="89536" y1="54942" x2="96178" y2="60340"/>
                          <a14:backgroundMark x1="85623" y1="55852" x2="94359" y2="59915"/>
                          <a14:backgroundMark x1="84258" y1="55549" x2="87989" y2="54275"/>
                          <a14:backgroundMark x1="83712" y1="56155" x2="84440" y2="55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8598"/>
            <a:stretch/>
          </p:blipFill>
          <p:spPr>
            <a:xfrm>
              <a:off x="3769291" y="5205981"/>
              <a:ext cx="6059777" cy="18483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3" t="52351" b="39301"/>
            <a:stretch/>
          </p:blipFill>
          <p:spPr>
            <a:xfrm flipH="1">
              <a:off x="-965098" y="4782368"/>
              <a:ext cx="7218063" cy="2150228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502965" y="823346"/>
            <a:ext cx="11081177" cy="5073444"/>
            <a:chOff x="2030963" y="1570566"/>
            <a:chExt cx="8398297" cy="2352054"/>
          </a:xfrm>
        </p:grpSpPr>
        <p:sp>
          <p:nvSpPr>
            <p:cNvPr id="17" name="矩形 16"/>
            <p:cNvSpPr/>
            <p:nvPr/>
          </p:nvSpPr>
          <p:spPr>
            <a:xfrm>
              <a:off x="2351312" y="1570566"/>
              <a:ext cx="7621140" cy="2352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2685142" y="1886785"/>
              <a:ext cx="6835038" cy="1625600"/>
            </a:xfrm>
            <a:custGeom>
              <a:avLst/>
              <a:gdLst>
                <a:gd name="connsiteX0" fmla="*/ 348343 w 6835038"/>
                <a:gd name="connsiteY0" fmla="*/ 0 h 1625600"/>
                <a:gd name="connsiteX1" fmla="*/ 6472391 w 6835038"/>
                <a:gd name="connsiteY1" fmla="*/ 0 h 1625600"/>
                <a:gd name="connsiteX2" fmla="*/ 6472391 w 6835038"/>
                <a:gd name="connsiteY2" fmla="*/ 350422 h 1625600"/>
                <a:gd name="connsiteX3" fmla="*/ 6835038 w 6835038"/>
                <a:gd name="connsiteY3" fmla="*/ 350422 h 1625600"/>
                <a:gd name="connsiteX4" fmla="*/ 6835038 w 6835038"/>
                <a:gd name="connsiteY4" fmla="*/ 1257564 h 1625600"/>
                <a:gd name="connsiteX5" fmla="*/ 6486696 w 6835038"/>
                <a:gd name="connsiteY5" fmla="*/ 1257564 h 1625600"/>
                <a:gd name="connsiteX6" fmla="*/ 6486696 w 6835038"/>
                <a:gd name="connsiteY6" fmla="*/ 1625600 h 1625600"/>
                <a:gd name="connsiteX7" fmla="*/ 343979 w 6835038"/>
                <a:gd name="connsiteY7" fmla="*/ 1625600 h 1625600"/>
                <a:gd name="connsiteX8" fmla="*/ 343979 w 6835038"/>
                <a:gd name="connsiteY8" fmla="*/ 1272077 h 1625600"/>
                <a:gd name="connsiteX9" fmla="*/ 0 w 6835038"/>
                <a:gd name="connsiteY9" fmla="*/ 1272077 h 1625600"/>
                <a:gd name="connsiteX10" fmla="*/ 0 w 6835038"/>
                <a:gd name="connsiteY10" fmla="*/ 348343 h 1625600"/>
                <a:gd name="connsiteX11" fmla="*/ 348343 w 6835038"/>
                <a:gd name="connsiteY11" fmla="*/ 348343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35038" h="1625600">
                  <a:moveTo>
                    <a:pt x="348343" y="0"/>
                  </a:moveTo>
                  <a:lnTo>
                    <a:pt x="6472391" y="0"/>
                  </a:lnTo>
                  <a:lnTo>
                    <a:pt x="6472391" y="350422"/>
                  </a:lnTo>
                  <a:lnTo>
                    <a:pt x="6835038" y="350422"/>
                  </a:lnTo>
                  <a:lnTo>
                    <a:pt x="6835038" y="1257564"/>
                  </a:lnTo>
                  <a:lnTo>
                    <a:pt x="6486696" y="1257564"/>
                  </a:lnTo>
                  <a:lnTo>
                    <a:pt x="6486696" y="1625600"/>
                  </a:lnTo>
                  <a:lnTo>
                    <a:pt x="343979" y="1625600"/>
                  </a:lnTo>
                  <a:lnTo>
                    <a:pt x="343979" y="1272077"/>
                  </a:lnTo>
                  <a:lnTo>
                    <a:pt x="0" y="1272077"/>
                  </a:lnTo>
                  <a:lnTo>
                    <a:pt x="0" y="348343"/>
                  </a:lnTo>
                  <a:lnTo>
                    <a:pt x="348343" y="348343"/>
                  </a:lnTo>
                  <a:close/>
                </a:path>
              </a:pathLst>
            </a:custGeom>
            <a:noFill/>
            <a:ln w="38100">
              <a:solidFill>
                <a:srgbClr val="E5B5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6579127">
              <a:off x="2012071" y="2468764"/>
              <a:ext cx="1303520" cy="126573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22" b="89931" l="9961" r="43555">
                          <a14:backgroundMark x1="24219" y1="69097" x2="40820" y2="39583"/>
                        </a14:backgroundRemoval>
                      </a14:imgEffect>
                    </a14:imgLayer>
                  </a14:imgProps>
                </a:ext>
              </a:extLst>
            </a:blip>
            <a:srcRect l="13561" t="19054" r="56961" b="30060"/>
            <a:stretch/>
          </p:blipFill>
          <p:spPr>
            <a:xfrm rot="10265357">
              <a:off x="2828717" y="3221848"/>
              <a:ext cx="574191" cy="55754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682" b="45725" l="2912" r="280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71" r="70789" b="53239"/>
            <a:stretch/>
          </p:blipFill>
          <p:spPr>
            <a:xfrm>
              <a:off x="2388218" y="2769725"/>
              <a:ext cx="809630" cy="101825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747" b="44209" l="76888" r="978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28" t="31322" b="54304"/>
            <a:stretch/>
          </p:blipFill>
          <p:spPr>
            <a:xfrm>
              <a:off x="9102957" y="2006141"/>
              <a:ext cx="1326303" cy="134449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050" b="98181" l="5096" r="25933">
                          <a14:foregroundMark x1="10555" y1="91753" x2="12921" y2="95634"/>
                          <a14:foregroundMark x1="13285" y1="91631" x2="12557" y2="95937"/>
                          <a14:foregroundMark x1="8098" y1="95512" x2="7825" y2="9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" t="82078" r="75382" b="2217"/>
            <a:stretch/>
          </p:blipFill>
          <p:spPr>
            <a:xfrm rot="16200000">
              <a:off x="8929756" y="2650983"/>
              <a:ext cx="990784" cy="1255741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-231465" y="0"/>
            <a:ext cx="1902949" cy="2104103"/>
            <a:chOff x="0" y="0"/>
            <a:chExt cx="2020168" cy="264138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0" y="0"/>
              <a:ext cx="1559340" cy="264138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83" b="71074"/>
            <a:stretch/>
          </p:blipFill>
          <p:spPr>
            <a:xfrm>
              <a:off x="1098511" y="0"/>
              <a:ext cx="921657" cy="1561206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4396600" y="-63699"/>
            <a:ext cx="4184963" cy="13468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096557-9F93-4C70-9C59-DD88C7AB4BDA}"/>
              </a:ext>
            </a:extLst>
          </p:cNvPr>
          <p:cNvSpPr/>
          <p:nvPr/>
        </p:nvSpPr>
        <p:spPr>
          <a:xfrm>
            <a:off x="3167390" y="1385486"/>
            <a:ext cx="62939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srgbClr val="FFAB68"/>
                  </a:solidFill>
                </a:ln>
                <a:solidFill>
                  <a:srgbClr val="B6002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Salty Sans" panose="02000000000000000000" pitchFamily="2" charset="0"/>
                <a:ea typeface="字魂59号-创粗黑"/>
                <a:cs typeface="Arial"/>
                <a:sym typeface="Arial"/>
              </a:rPr>
              <a:t>Unit 7: </a:t>
            </a:r>
            <a:r>
              <a:rPr kumimoji="0" lang="en-US" sz="5400" b="1" i="0" u="none" strike="noStrike" kern="1200" cap="none" spc="0" normalizeH="0" baseline="0" noProof="0" dirty="0">
                <a:ln w="38100" cmpd="sng">
                  <a:solidFill>
                    <a:srgbClr val="FFAB68"/>
                  </a:solidFill>
                  <a:prstDash val="solid"/>
                </a:ln>
                <a:solidFill>
                  <a:srgbClr val="B6002C"/>
                </a:solidFill>
                <a:effectLst/>
                <a:uLnTx/>
                <a:uFillTx/>
                <a:latin typeface="#9Slide07 SVNSalty Sans" panose="02000000000000000000" pitchFamily="2" charset="0"/>
                <a:ea typeface="字魂59号-创粗黑"/>
                <a:cs typeface="Arial"/>
                <a:sym typeface="Arial"/>
              </a:rPr>
              <a:t>Numbers</a:t>
            </a:r>
          </a:p>
        </p:txBody>
      </p:sp>
      <p:sp>
        <p:nvSpPr>
          <p:cNvPr id="21" name="Google Shape;212;p19">
            <a:extLst>
              <a:ext uri="{FF2B5EF4-FFF2-40B4-BE49-F238E27FC236}">
                <a16:creationId xmlns:a16="http://schemas.microsoft.com/office/drawing/2014/main" id="{91FD134A-18E6-4505-814D-889917A0E902}"/>
              </a:ext>
            </a:extLst>
          </p:cNvPr>
          <p:cNvSpPr txBox="1">
            <a:spLocks/>
          </p:cNvSpPr>
          <p:nvPr/>
        </p:nvSpPr>
        <p:spPr>
          <a:xfrm>
            <a:off x="4706211" y="2773407"/>
            <a:ext cx="2689835" cy="2137148"/>
          </a:xfrm>
          <a:prstGeom prst="rect">
            <a:avLst/>
          </a:prstGeom>
          <a:noFill/>
          <a:ln w="28575" cap="flat" cmpd="sng" algn="ctr">
            <a:solidFill>
              <a:srgbClr val="E5C180"/>
            </a:solidFill>
            <a:prstDash val="solid"/>
            <a:headEnd type="none" w="sm" len="sm"/>
            <a:tailEnd type="none" w="sm" len="sm"/>
          </a:ln>
          <a:effectLst/>
        </p:spPr>
        <p:txBody>
          <a:bodyPr spcFirstLastPara="1" wrap="square" lIns="182880" tIns="457200" rIns="365760" bIns="335565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11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2400" b="0" i="0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Calibri"/>
              </a:rPr>
              <a:t>   </a:t>
            </a:r>
            <a:r>
              <a:rPr kumimoji="0" lang="en-US" sz="2400" b="0" i="0" u="sng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Calibri"/>
              </a:rPr>
              <a:t>Language</a:t>
            </a:r>
            <a:r>
              <a:rPr kumimoji="0" lang="en-US" sz="2400" b="0" i="0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Calibri"/>
              </a:rPr>
              <a:t>:</a:t>
            </a:r>
          </a:p>
          <a:p>
            <a:pPr marL="0" marR="0" lvl="0" indent="0" algn="l" defTabSz="111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  <a:tabLst/>
              <a:defRPr/>
            </a:pPr>
            <a:r>
              <a:rPr lang="en-US" sz="2000" kern="0" dirty="0">
                <a:ln w="0"/>
                <a:solidFill>
                  <a:srgbClr val="A9461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four, five, six</a:t>
            </a:r>
          </a:p>
          <a:p>
            <a:pPr algn="l" defTabSz="1118467">
              <a:buClr>
                <a:srgbClr val="002060"/>
              </a:buClr>
              <a:buSzPts val="5400"/>
              <a:defRPr/>
            </a:pPr>
            <a:r>
              <a:rPr lang="en-US" sz="20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  <a:r>
              <a:rPr lang="en-US" sz="2000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Structure</a:t>
            </a:r>
            <a:r>
              <a:rPr lang="en-US" sz="20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  <a:p>
            <a:pPr algn="l" defTabSz="1118467">
              <a:buClr>
                <a:srgbClr val="002060"/>
              </a:buClr>
              <a:buSzPts val="5400"/>
              <a:defRPr/>
            </a:pPr>
            <a:r>
              <a:rPr lang="en-US" sz="2000" kern="0" dirty="0">
                <a:ln w="0"/>
                <a:solidFill>
                  <a:srgbClr val="A9461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(Vinh)’s six (six)</a:t>
            </a:r>
            <a:endParaRPr kumimoji="0" lang="en-US" sz="2000" b="0" i="0" u="none" strike="noStrike" kern="0" cap="none" spc="0" normalizeH="0" baseline="0" noProof="0" dirty="0">
              <a:ln w="0"/>
              <a:solidFill>
                <a:srgbClr val="A9461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Calibri"/>
            </a:endParaRPr>
          </a:p>
          <a:p>
            <a:pPr marL="0" marR="0" lvl="0" indent="0" algn="l" defTabSz="111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  <a:tabLst/>
              <a:defRPr/>
            </a:pPr>
            <a:r>
              <a:rPr lang="en-US" sz="2000" kern="0" dirty="0">
                <a:ln w="0"/>
                <a:solidFill>
                  <a:srgbClr val="A9461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How old are you? </a:t>
            </a:r>
          </a:p>
          <a:p>
            <a:pPr marL="0" marR="0" lvl="0" indent="0" algn="l" defTabSz="1118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 w="0"/>
                <a:solidFill>
                  <a:srgbClr val="A9461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Calibri"/>
              </a:rPr>
              <a:t>I’m (six).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27815" y="215"/>
            <a:ext cx="2764218" cy="1554872"/>
          </a:xfrm>
          <a:prstGeom prst="rect">
            <a:avLst/>
          </a:prstGeom>
        </p:spPr>
      </p:pic>
      <p:sp>
        <p:nvSpPr>
          <p:cNvPr id="24" name="Google Shape;853;p44">
            <a:extLst>
              <a:ext uri="{FF2B5EF4-FFF2-40B4-BE49-F238E27FC236}">
                <a16:creationId xmlns:a16="http://schemas.microsoft.com/office/drawing/2014/main" id="{E69270F0-41DF-405B-A0F9-ACEBBFD8E7A2}"/>
              </a:ext>
            </a:extLst>
          </p:cNvPr>
          <p:cNvSpPr txBox="1">
            <a:spLocks/>
          </p:cNvSpPr>
          <p:nvPr/>
        </p:nvSpPr>
        <p:spPr>
          <a:xfrm>
            <a:off x="5108254" y="2181044"/>
            <a:ext cx="2253464" cy="59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113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" panose="00000500000000000000"/>
              <a:buNone/>
              <a:defRPr sz="6933" b="0" i="0" u="none" strike="noStrike" cap="none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atrick Hand" panose="00000500000000000000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 w="0"/>
                <a:solidFill>
                  <a:srgbClr val="19A2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atrick Hand" panose="00000500000000000000"/>
              </a:rPr>
              <a:t>Lesson 2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19A2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atrick Hand" panose="0000050000000000000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52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0" y="10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8F75A-A569-413D-818F-78ED0F1C9A31}"/>
              </a:ext>
            </a:extLst>
          </p:cNvPr>
          <p:cNvSpPr/>
          <p:nvPr/>
        </p:nvSpPr>
        <p:spPr>
          <a:xfrm>
            <a:off x="1049727" y="541737"/>
            <a:ext cx="10167712" cy="575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pic>
        <p:nvPicPr>
          <p:cNvPr id="7" name="图片 6" descr="6eb7b786d8587395890c580246217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44239" y="195289"/>
            <a:ext cx="2347761" cy="25662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16" y="4087883"/>
            <a:ext cx="1464717" cy="20926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75E062-2157-4C3A-A066-E3CCFF32A7AF}"/>
              </a:ext>
            </a:extLst>
          </p:cNvPr>
          <p:cNvSpPr/>
          <p:nvPr/>
        </p:nvSpPr>
        <p:spPr>
          <a:xfrm>
            <a:off x="6133583" y="2453386"/>
            <a:ext cx="35579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I’m 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……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D6057C-0C76-43C8-A8BF-F9D1CD8DFBE9}"/>
              </a:ext>
            </a:extLst>
          </p:cNvPr>
          <p:cNvSpPr/>
          <p:nvPr/>
        </p:nvSpPr>
        <p:spPr>
          <a:xfrm>
            <a:off x="7443676" y="2331802"/>
            <a:ext cx="237287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four</a:t>
            </a:r>
          </a:p>
        </p:txBody>
      </p:sp>
      <p:pic>
        <p:nvPicPr>
          <p:cNvPr id="3074" name="Picture 2" descr="girl holding number 4 - Clipart World">
            <a:extLst>
              <a:ext uri="{FF2B5EF4-FFF2-40B4-BE49-F238E27FC236}">
                <a16:creationId xmlns:a16="http://schemas.microsoft.com/office/drawing/2014/main" id="{34BCF282-38E0-4364-8BE7-E4875ADA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8" y="1019065"/>
            <a:ext cx="3363122" cy="48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8680F3-69E0-4F73-8421-724659B72927}"/>
              </a:ext>
            </a:extLst>
          </p:cNvPr>
          <p:cNvSpPr/>
          <p:nvPr/>
        </p:nvSpPr>
        <p:spPr>
          <a:xfrm>
            <a:off x="5646813" y="2384736"/>
            <a:ext cx="4593213" cy="1123712"/>
          </a:xfrm>
          <a:prstGeom prst="wedgeRoundRectCallout">
            <a:avLst>
              <a:gd name="adj1" fmla="val -98004"/>
              <a:gd name="adj2" fmla="val -39164"/>
              <a:gd name="adj3" fmla="val 16667"/>
            </a:avLst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Rounded MT Bold" panose="020F0704030504030204" pitchFamily="34" charset="0"/>
                <a:ea typeface="Microsoft YaHei"/>
                <a:cs typeface="Aharoni" panose="02010803020104030203" pitchFamily="2" charset="-79"/>
              </a:rPr>
              <a:t> 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Rounded MT Bold" panose="020F0704030504030204" pitchFamily="34" charset="0"/>
              <a:ea typeface="Microsoft YaHei"/>
              <a:cs typeface="Aharoni" panose="02010803020104030203" pitchFamily="2" charset="-79"/>
            </a:endParaRPr>
          </a:p>
        </p:txBody>
      </p:sp>
      <p:sp>
        <p:nvSpPr>
          <p:cNvPr id="12" name="Unit 4">
            <a:extLst>
              <a:ext uri="{FF2B5EF4-FFF2-40B4-BE49-F238E27FC236}">
                <a16:creationId xmlns:a16="http://schemas.microsoft.com/office/drawing/2014/main" id="{7B2E8B07-FC81-445A-9146-42F39AD53EC6}"/>
              </a:ext>
            </a:extLst>
          </p:cNvPr>
          <p:cNvSpPr/>
          <p:nvPr/>
        </p:nvSpPr>
        <p:spPr>
          <a:xfrm>
            <a:off x="6576537" y="3981432"/>
            <a:ext cx="2243342" cy="544381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237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0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F39320-31D1-674A-A526-437E5B16DD70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Lesson 3</a:t>
            </a:r>
          </a:p>
        </p:txBody>
      </p:sp>
      <p:pic>
        <p:nvPicPr>
          <p:cNvPr id="2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90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5021" y="6018198"/>
            <a:ext cx="580020" cy="55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120" b="86712"/>
          <a:stretch/>
        </p:blipFill>
        <p:spPr>
          <a:xfrm>
            <a:off x="1582335" y="747937"/>
            <a:ext cx="4444260" cy="572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61" t="13359" r="1720" b="21953"/>
          <a:stretch/>
        </p:blipFill>
        <p:spPr>
          <a:xfrm>
            <a:off x="6394615" y="2148132"/>
            <a:ext cx="4150291" cy="3051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" t="14247" r="46274" b="24051"/>
          <a:stretch/>
        </p:blipFill>
        <p:spPr>
          <a:xfrm>
            <a:off x="1586754" y="2169460"/>
            <a:ext cx="4787153" cy="3030070"/>
          </a:xfrm>
          <a:prstGeom prst="rect">
            <a:avLst/>
          </a:prstGeom>
        </p:spPr>
      </p:pic>
      <p:sp>
        <p:nvSpPr>
          <p:cNvPr id="9" name="Unit 4"/>
          <p:cNvSpPr/>
          <p:nvPr/>
        </p:nvSpPr>
        <p:spPr>
          <a:xfrm>
            <a:off x="6096000" y="741871"/>
            <a:ext cx="3774141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/>
            <a:r>
              <a:rPr lang="en-US" sz="2800" i="1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0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2" end="6784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0085" y="5716084"/>
            <a:ext cx="580020" cy="580020"/>
          </a:xfrm>
          <a:prstGeom prst="rect">
            <a:avLst/>
          </a:prstGeom>
        </p:spPr>
      </p:pic>
      <p:sp>
        <p:nvSpPr>
          <p:cNvPr id="11" name="Unit 4"/>
          <p:cNvSpPr/>
          <p:nvPr/>
        </p:nvSpPr>
        <p:spPr>
          <a:xfrm>
            <a:off x="2001353" y="4780801"/>
            <a:ext cx="1978976" cy="328937"/>
          </a:xfrm>
          <a:prstGeom prst="rect">
            <a:avLst/>
          </a:prstGeom>
          <a:solidFill>
            <a:schemeClr val="bg1"/>
          </a:solidFill>
        </p:spPr>
        <p:txBody>
          <a:bodyPr wrap="square" lIns="51435" tIns="25718" rIns="51435" bIns="25718">
            <a:spAutoFit/>
          </a:bodyPr>
          <a:lstStyle/>
          <a:p>
            <a:pPr defTabSz="685800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Unit 4"/>
          <p:cNvSpPr/>
          <p:nvPr/>
        </p:nvSpPr>
        <p:spPr>
          <a:xfrm>
            <a:off x="6500879" y="4477832"/>
            <a:ext cx="2052919" cy="605936"/>
          </a:xfrm>
          <a:prstGeom prst="rect">
            <a:avLst/>
          </a:prstGeom>
          <a:solidFill>
            <a:schemeClr val="bg1"/>
          </a:solidFill>
        </p:spPr>
        <p:txBody>
          <a:bodyPr wrap="square" lIns="51435" tIns="25718" rIns="51435" bIns="25718">
            <a:spAutoFit/>
          </a:bodyPr>
          <a:lstStyle/>
          <a:p>
            <a:pPr algn="ctr" defTabSz="685800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Unit 4"/>
          <p:cNvSpPr/>
          <p:nvPr/>
        </p:nvSpPr>
        <p:spPr>
          <a:xfrm>
            <a:off x="9027613" y="4697432"/>
            <a:ext cx="1358550" cy="328937"/>
          </a:xfrm>
          <a:prstGeom prst="rect">
            <a:avLst/>
          </a:prstGeom>
          <a:solidFill>
            <a:schemeClr val="bg1"/>
          </a:solidFill>
        </p:spPr>
        <p:txBody>
          <a:bodyPr wrap="square" lIns="51435" tIns="25718" rIns="51435" bIns="25718">
            <a:spAutoFit/>
          </a:bodyPr>
          <a:lstStyle/>
          <a:p>
            <a:pPr algn="ctr" defTabSz="685800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42" end="360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9705" y="6434305"/>
            <a:ext cx="667872" cy="667872"/>
          </a:xfrm>
          <a:prstGeom prst="rect">
            <a:avLst/>
          </a:prstGeom>
        </p:spPr>
      </p:pic>
      <p:pic>
        <p:nvPicPr>
          <p:cNvPr id="15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85" end="3259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6589" y="6478231"/>
            <a:ext cx="580020" cy="5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238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36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36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36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7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26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26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26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75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F2F54E-E91E-DB45-B164-0A63FE40BE4E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Lesson 3</a:t>
            </a:r>
          </a:p>
        </p:txBody>
      </p:sp>
      <p:pic>
        <p:nvPicPr>
          <p:cNvPr id="5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66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3130" y="6748321"/>
            <a:ext cx="562397" cy="562397"/>
          </a:xfrm>
          <a:prstGeom prst="rect">
            <a:avLst/>
          </a:prstGeom>
        </p:spPr>
      </p:pic>
      <p:pic>
        <p:nvPicPr>
          <p:cNvPr id="13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2373" y="6748321"/>
            <a:ext cx="562397" cy="562397"/>
          </a:xfrm>
          <a:prstGeom prst="rect">
            <a:avLst/>
          </a:prstGeom>
        </p:spPr>
      </p:pic>
      <p:pic>
        <p:nvPicPr>
          <p:cNvPr id="15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773" y="6900720"/>
            <a:ext cx="562397" cy="562397"/>
          </a:xfrm>
          <a:prstGeom prst="rect">
            <a:avLst/>
          </a:prstGeom>
        </p:spPr>
      </p:pic>
      <p:pic>
        <p:nvPicPr>
          <p:cNvPr id="16" name="Online Media 4" descr="CD2-TRACK 23">
            <a:hlinkClick r:id="" action="ppaction://media"/>
            <a:extLst>
              <a:ext uri="{FF2B5EF4-FFF2-40B4-BE49-F238E27FC236}">
                <a16:creationId xmlns:a16="http://schemas.microsoft.com/office/drawing/2014/main" id="{54F83A7C-460C-6344-BC3E-B0C6316380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173" y="7053120"/>
            <a:ext cx="562397" cy="562397"/>
          </a:xfrm>
          <a:prstGeom prst="rect">
            <a:avLst/>
          </a:prstGeom>
        </p:spPr>
      </p:pic>
      <p:sp>
        <p:nvSpPr>
          <p:cNvPr id="17" name="Unit 4"/>
          <p:cNvSpPr/>
          <p:nvPr/>
        </p:nvSpPr>
        <p:spPr>
          <a:xfrm>
            <a:off x="1681726" y="638640"/>
            <a:ext cx="8842839" cy="146771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85800">
              <a:defRPr/>
            </a:pP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defRPr/>
            </a:pP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57200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Unit 4"/>
          <p:cNvSpPr/>
          <p:nvPr/>
        </p:nvSpPr>
        <p:spPr>
          <a:xfrm>
            <a:off x="2860929" y="2616881"/>
            <a:ext cx="3218791" cy="54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</a:t>
            </a:r>
          </a:p>
        </p:txBody>
      </p:sp>
      <p:sp>
        <p:nvSpPr>
          <p:cNvPr id="19" name="Unit 4"/>
          <p:cNvSpPr/>
          <p:nvPr/>
        </p:nvSpPr>
        <p:spPr>
          <a:xfrm>
            <a:off x="6305482" y="2647394"/>
            <a:ext cx="2829556" cy="421270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Unit 4"/>
          <p:cNvSpPr/>
          <p:nvPr/>
        </p:nvSpPr>
        <p:spPr>
          <a:xfrm>
            <a:off x="2376274" y="2033040"/>
            <a:ext cx="5271756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Unit 4"/>
          <p:cNvSpPr/>
          <p:nvPr/>
        </p:nvSpPr>
        <p:spPr>
          <a:xfrm>
            <a:off x="2376274" y="3356740"/>
            <a:ext cx="5271756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Unit 4"/>
          <p:cNvSpPr/>
          <p:nvPr/>
        </p:nvSpPr>
        <p:spPr>
          <a:xfrm>
            <a:off x="2996939" y="4212772"/>
            <a:ext cx="2723457" cy="54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+ (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0" name="Unit 4"/>
          <p:cNvSpPr/>
          <p:nvPr/>
        </p:nvSpPr>
        <p:spPr>
          <a:xfrm>
            <a:off x="6305482" y="4280973"/>
            <a:ext cx="2076520" cy="421270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220" end="955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5516" y="5035106"/>
            <a:ext cx="580020" cy="5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63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5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7" grpId="0"/>
      <p:bldP spid="18" grpId="0" animBg="1"/>
      <p:bldP spid="19" grpId="0"/>
      <p:bldP spid="27" grpId="0"/>
      <p:bldP spid="28" grpId="0"/>
      <p:bldP spid="29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F2F54E-E91E-DB45-B164-0A63FE40BE4E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Lesson 3</a:t>
            </a:r>
          </a:p>
        </p:txBody>
      </p:sp>
      <p:sp>
        <p:nvSpPr>
          <p:cNvPr id="17" name="Unit 4"/>
          <p:cNvSpPr/>
          <p:nvPr/>
        </p:nvSpPr>
        <p:spPr>
          <a:xfrm>
            <a:off x="4444675" y="384685"/>
            <a:ext cx="3446087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85800">
              <a:defRPr/>
            </a:pP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Example: (</a:t>
            </a: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20" end="6798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3129" y="6411499"/>
            <a:ext cx="580020" cy="5800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0" t="30153" r="66174" b="26401"/>
          <a:stretch/>
        </p:blipFill>
        <p:spPr>
          <a:xfrm>
            <a:off x="1965877" y="1871364"/>
            <a:ext cx="2832843" cy="2234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22" t="24680" r="46954" b="25770"/>
          <a:stretch/>
        </p:blipFill>
        <p:spPr>
          <a:xfrm>
            <a:off x="7974287" y="1747277"/>
            <a:ext cx="1852294" cy="2433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ular Callout 1"/>
          <p:cNvSpPr/>
          <p:nvPr/>
        </p:nvSpPr>
        <p:spPr>
          <a:xfrm>
            <a:off x="7019364" y="1700349"/>
            <a:ext cx="1396898" cy="567034"/>
          </a:xfrm>
          <a:prstGeom prst="wedgeRectCallout">
            <a:avLst>
              <a:gd name="adj1" fmla="val 72005"/>
              <a:gd name="adj2" fmla="val 1127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I’m five.</a:t>
            </a:r>
          </a:p>
        </p:txBody>
      </p:sp>
      <p:pic>
        <p:nvPicPr>
          <p:cNvPr id="23" name="Online Media 1" descr="CD2-TRACK 24">
            <a:hlinkClick r:id="" action="ppaction://media"/>
            <a:extLst>
              <a:ext uri="{FF2B5EF4-FFF2-40B4-BE49-F238E27FC236}">
                <a16:creationId xmlns:a16="http://schemas.microsoft.com/office/drawing/2014/main" id="{3575FBA2-CEB9-5A40-8A13-45E425D42B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01" end="4906.0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7741" y="6299631"/>
            <a:ext cx="580020" cy="580020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3846924" y="1182674"/>
            <a:ext cx="2371900" cy="548763"/>
          </a:xfrm>
          <a:prstGeom prst="wedgeRectCallout">
            <a:avLst>
              <a:gd name="adj1" fmla="val -47047"/>
              <a:gd name="adj2" fmla="val 2142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7263710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208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708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627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F2F54E-E91E-DB45-B164-0A63FE40BE4E}"/>
              </a:ext>
            </a:extLst>
          </p:cNvPr>
          <p:cNvSpPr txBox="1"/>
          <p:nvPr/>
        </p:nvSpPr>
        <p:spPr>
          <a:xfrm>
            <a:off x="9525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Lesson 3</a:t>
            </a:r>
          </a:p>
        </p:txBody>
      </p:sp>
      <p:sp>
        <p:nvSpPr>
          <p:cNvPr id="14" name="Unit 4"/>
          <p:cNvSpPr/>
          <p:nvPr/>
        </p:nvSpPr>
        <p:spPr>
          <a:xfrm>
            <a:off x="1813352" y="1812712"/>
            <a:ext cx="2684550" cy="913713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>
              <a:defRPr/>
            </a:pP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Unit 4"/>
          <p:cNvSpPr/>
          <p:nvPr/>
        </p:nvSpPr>
        <p:spPr>
          <a:xfrm>
            <a:off x="2193512" y="2343679"/>
            <a:ext cx="7739382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n w="0"/>
                <a:solidFill>
                  <a:srgbClr val="431FA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Unit 4"/>
          <p:cNvSpPr/>
          <p:nvPr/>
        </p:nvSpPr>
        <p:spPr>
          <a:xfrm>
            <a:off x="3110805" y="3641812"/>
            <a:ext cx="3218791" cy="54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you?</a:t>
            </a:r>
          </a:p>
        </p:txBody>
      </p:sp>
      <p:sp>
        <p:nvSpPr>
          <p:cNvPr id="27" name="Unit 4"/>
          <p:cNvSpPr/>
          <p:nvPr/>
        </p:nvSpPr>
        <p:spPr>
          <a:xfrm>
            <a:off x="3157852" y="4621859"/>
            <a:ext cx="1890595" cy="5443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I’m (six).</a:t>
            </a:r>
          </a:p>
        </p:txBody>
      </p:sp>
      <p:sp>
        <p:nvSpPr>
          <p:cNvPr id="28" name="Unit 4"/>
          <p:cNvSpPr/>
          <p:nvPr/>
        </p:nvSpPr>
        <p:spPr>
          <a:xfrm>
            <a:off x="6565459" y="3703366"/>
            <a:ext cx="2829556" cy="421270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Unit 4"/>
          <p:cNvSpPr/>
          <p:nvPr/>
        </p:nvSpPr>
        <p:spPr>
          <a:xfrm>
            <a:off x="5484078" y="4689245"/>
            <a:ext cx="1691035" cy="421270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defTabSz="685800">
              <a:defRPr/>
            </a:pP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i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05363D-9E48-AB4A-ADD1-E62EDEB0F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1" t="77560" r="66092" b="3157"/>
          <a:stretch/>
        </p:blipFill>
        <p:spPr>
          <a:xfrm>
            <a:off x="1702105" y="468795"/>
            <a:ext cx="4044273" cy="1253392"/>
          </a:xfrm>
          <a:prstGeom prst="rect">
            <a:avLst/>
          </a:prstGeom>
        </p:spPr>
      </p:pic>
      <p:pic>
        <p:nvPicPr>
          <p:cNvPr id="33" name="Online Media 4" descr="CD2-TRACK 25">
            <a:hlinkClick r:id="" action="ppaction://media"/>
            <a:extLst>
              <a:ext uri="{FF2B5EF4-FFF2-40B4-BE49-F238E27FC236}">
                <a16:creationId xmlns:a16="http://schemas.microsoft.com/office/drawing/2014/main" id="{511DBB45-17DA-404E-B770-21D3CB54BB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82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056" y="6344386"/>
            <a:ext cx="612092" cy="612092"/>
          </a:xfrm>
          <a:prstGeom prst="rect">
            <a:avLst/>
          </a:prstGeom>
        </p:spPr>
      </p:pic>
      <p:pic>
        <p:nvPicPr>
          <p:cNvPr id="34" name="Online Media 4" descr="CD2-TRACK 25">
            <a:hlinkClick r:id="" action="ppaction://media"/>
            <a:extLst>
              <a:ext uri="{FF2B5EF4-FFF2-40B4-BE49-F238E27FC236}">
                <a16:creationId xmlns:a16="http://schemas.microsoft.com/office/drawing/2014/main" id="{511DBB45-17DA-404E-B770-21D3CB54BB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1" end="204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8969" y="6294596"/>
            <a:ext cx="612092" cy="612092"/>
          </a:xfrm>
          <a:prstGeom prst="rect">
            <a:avLst/>
          </a:prstGeom>
        </p:spPr>
      </p:pic>
      <p:pic>
        <p:nvPicPr>
          <p:cNvPr id="35" name="Online Media 4" descr="CD2-TRACK 25">
            <a:hlinkClick r:id="" action="ppaction://media"/>
            <a:extLst>
              <a:ext uri="{FF2B5EF4-FFF2-40B4-BE49-F238E27FC236}">
                <a16:creationId xmlns:a16="http://schemas.microsoft.com/office/drawing/2014/main" id="{511DBB45-17DA-404E-B770-21D3CB54BB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58" end="2018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4153" y="6334327"/>
            <a:ext cx="612092" cy="6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228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91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91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9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688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688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688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356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356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4" grpId="0"/>
      <p:bldP spid="17" grpId="0"/>
      <p:bldP spid="25" grpId="0" animBg="1"/>
      <p:bldP spid="27" grpId="0" animBg="1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06" y="1582894"/>
            <a:ext cx="5162550" cy="3389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275" y="4691062"/>
            <a:ext cx="857250" cy="561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362"/>
            <a:ext cx="952500" cy="828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1824910"/>
            <a:ext cx="1028700" cy="1028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0" y="1969757"/>
            <a:ext cx="1505159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gency FB"/>
                <a:ea typeface="Microsoft YaHei"/>
                <a:cs typeface="+mn-ea"/>
                <a:sym typeface="+mn-lt"/>
              </a:rPr>
              <a:t>0 1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gency FB"/>
              <a:ea typeface="Microsoft YaHei"/>
              <a:cs typeface="+mn-ea"/>
              <a:sym typeface="+mn-lt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4969893" y="3095626"/>
            <a:ext cx="3583556" cy="1015663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badi" panose="020B0604020104020204" pitchFamily="34" charset="0"/>
                <a:ea typeface="Microsoft YaHei"/>
                <a:cs typeface="+mn-ea"/>
                <a:sym typeface="+mn-lt"/>
              </a:rPr>
              <a:t>WARM UP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badi" panose="020B060402010402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3" name="Counting 1 to 10 - Number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B361C5E8-DBB3-4466-85BF-2423D3E316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4067" y="306420"/>
            <a:ext cx="11137137" cy="62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6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444478" y="2199789"/>
            <a:ext cx="2695575" cy="7143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38" y="2098795"/>
            <a:ext cx="710935" cy="7514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4" y="574425"/>
            <a:ext cx="849738" cy="7457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" y="5635763"/>
            <a:ext cx="1208768" cy="1080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05423-CE43-465B-87B1-D3070B9F5F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4" y="1513622"/>
            <a:ext cx="2911090" cy="2915711"/>
          </a:xfrm>
          <a:prstGeom prst="rect">
            <a:avLst/>
          </a:prstGeom>
        </p:spPr>
      </p:pic>
      <p:sp>
        <p:nvSpPr>
          <p:cNvPr id="26" name="文本框 26">
            <a:extLst>
              <a:ext uri="{FF2B5EF4-FFF2-40B4-BE49-F238E27FC236}">
                <a16:creationId xmlns:a16="http://schemas.microsoft.com/office/drawing/2014/main" id="{DD7915EE-9355-4E13-89A5-0A5025DFC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762" y="4565339"/>
            <a:ext cx="16927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8D382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 UI" panose="020B0503020204020204" pitchFamily="34" charset="-122"/>
                <a:cs typeface="+mn-ea"/>
                <a:sym typeface="+mn-lt"/>
              </a:rPr>
              <a:t>one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8D382F"/>
              </a:solidFill>
              <a:effectLst/>
              <a:uLnTx/>
              <a:uFillTx/>
              <a:latin typeface="Arial Rounded MT Bold" panose="020F0704030504030204" pitchFamily="34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9E9DA20-91C7-423B-BD7F-F3AEE25BA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98" y="4629116"/>
            <a:ext cx="16085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758F30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 UI" panose="020B0503020204020204" pitchFamily="34" charset="-122"/>
                <a:cs typeface="+mn-ea"/>
                <a:sym typeface="+mn-lt"/>
              </a:rPr>
              <a:t>two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58F30"/>
              </a:solidFill>
              <a:effectLst/>
              <a:uLnTx/>
              <a:uFillTx/>
              <a:latin typeface="Arial Rounded MT Bold" panose="020F0704030504030204" pitchFamily="34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08F39F-5E83-437F-9887-059AC481DB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4" y="1081552"/>
            <a:ext cx="2770458" cy="3298927"/>
          </a:xfrm>
          <a:prstGeom prst="rect">
            <a:avLst/>
          </a:prstGeom>
        </p:spPr>
      </p:pic>
      <p:sp>
        <p:nvSpPr>
          <p:cNvPr id="29" name="文本框 26">
            <a:extLst>
              <a:ext uri="{FF2B5EF4-FFF2-40B4-BE49-F238E27FC236}">
                <a16:creationId xmlns:a16="http://schemas.microsoft.com/office/drawing/2014/main" id="{0CA9BEEB-1A47-4620-BBF5-C6ECB2602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062" y="4696064"/>
            <a:ext cx="2328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AF5D18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 UI" panose="020B0503020204020204" pitchFamily="34" charset="-122"/>
                <a:cs typeface="+mn-ea"/>
                <a:sym typeface="+mn-lt"/>
              </a:rPr>
              <a:t>three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AF5D18"/>
              </a:solidFill>
              <a:effectLst/>
              <a:uLnTx/>
              <a:uFillTx/>
              <a:latin typeface="Arial Rounded MT Bold" panose="020F0704030504030204" pitchFamily="34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D3A8EC-4CA9-44BA-9CB9-32A2F2F987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33" y="1081552"/>
            <a:ext cx="3331163" cy="3331163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267249A1-7613-44A0-B01D-251B56836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2537" y="269625"/>
            <a:ext cx="609600" cy="6096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07947ABC-7738-413A-ACEA-C29CA0B40B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2537" y="1162161"/>
            <a:ext cx="609600" cy="609600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35E546E1-A7C8-4A85-891C-69C6147D7C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2537" y="1908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97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66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6" grpId="0"/>
      <p:bldP spid="27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072" y="3469371"/>
            <a:ext cx="3098827" cy="34008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9931490" y="3971448"/>
            <a:ext cx="1385996" cy="1046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0" t="5974" r="32521" b="86754"/>
          <a:stretch/>
        </p:blipFill>
        <p:spPr>
          <a:xfrm>
            <a:off x="3385456" y="-87084"/>
            <a:ext cx="5085020" cy="16365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87" b="70445" l="27859" r="45985">
                        <a14:backgroundMark x1="34307" y1="63392" x2="34550" y2="63728"/>
                        <a14:backgroundMark x1="37591" y1="64568" x2="36618" y2="67422"/>
                        <a14:backgroundMark x1="33455" y1="68178" x2="34793" y2="68178"/>
                        <a14:backgroundMark x1="33212" y1="68178" x2="32725" y2="68682"/>
                        <a14:backgroundMark x1="32725" y1="68682" x2="32725" y2="68682"/>
                        <a14:backgroundMark x1="31265" y1="68430" x2="32968" y2="6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62680" r="59859" b="30582"/>
          <a:stretch/>
        </p:blipFill>
        <p:spPr>
          <a:xfrm>
            <a:off x="10676769" y="3080409"/>
            <a:ext cx="1179940" cy="891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55027" r="51227" b="30582"/>
          <a:stretch/>
        </p:blipFill>
        <p:spPr>
          <a:xfrm>
            <a:off x="-52484" y="4234857"/>
            <a:ext cx="3759200" cy="263531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A742273C-6325-4183-89B9-3DCF2415A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1620" y="3467370"/>
            <a:ext cx="6288021" cy="3346415"/>
          </a:xfrm>
          <a:prstGeom prst="rect">
            <a:avLst/>
          </a:prstGeom>
        </p:spPr>
      </p:pic>
      <p:sp>
        <p:nvSpPr>
          <p:cNvPr id="16" name="文本框 1">
            <a:extLst>
              <a:ext uri="{FF2B5EF4-FFF2-40B4-BE49-F238E27FC236}">
                <a16:creationId xmlns:a16="http://schemas.microsoft.com/office/drawing/2014/main" id="{4DEC8966-7846-4F9D-87A4-44C815FB6DC9}"/>
              </a:ext>
            </a:extLst>
          </p:cNvPr>
          <p:cNvSpPr txBox="1"/>
          <p:nvPr/>
        </p:nvSpPr>
        <p:spPr>
          <a:xfrm>
            <a:off x="2793880" y="1196187"/>
            <a:ext cx="7510250" cy="1887439"/>
          </a:xfrm>
          <a:prstGeom prst="rect">
            <a:avLst/>
          </a:prstGeom>
          <a:solidFill>
            <a:srgbClr val="E2AF5F"/>
          </a:solidFill>
        </p:spPr>
        <p:txBody>
          <a:bodyPr wrap="square" lIns="182880" tIns="548640" rIns="91439" bIns="45719" rtlCol="0" anchor="ctr" anchorCtr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6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CB5843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Letter Ii, </a:t>
            </a:r>
            <a:r>
              <a:rPr kumimoji="0" lang="en-US" altLang="zh-CN" sz="10666" b="1" i="0" u="none" strike="noStrike" kern="800" cap="none" spc="0" normalizeH="0" baseline="0" noProof="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CB5843"/>
                </a:solidFill>
                <a:effectLst/>
                <a:uLnTx/>
                <a:uFillTx/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Jj</a:t>
            </a:r>
            <a:endParaRPr kumimoji="0" lang="zh-CN" altLang="en-US" sz="10666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CB5843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82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6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6" cy="6858000"/>
            <a:chOff x="2336804" y="-2"/>
            <a:chExt cx="9855198" cy="684512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05640" y="958763"/>
              <a:ext cx="6845125" cy="492759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1378040" y="958762"/>
              <a:ext cx="6845125" cy="4927598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24534" y="241936"/>
            <a:ext cx="11493503" cy="6184937"/>
            <a:chOff x="723897" y="787363"/>
            <a:chExt cx="10753727" cy="5261012"/>
          </a:xfrm>
        </p:grpSpPr>
        <p:sp>
          <p:nvSpPr>
            <p:cNvPr id="7" name="矩形 6"/>
            <p:cNvSpPr/>
            <p:nvPr/>
          </p:nvSpPr>
          <p:spPr>
            <a:xfrm>
              <a:off x="723897" y="787363"/>
              <a:ext cx="10753727" cy="5261012"/>
            </a:xfrm>
            <a:prstGeom prst="rect">
              <a:avLst/>
            </a:prstGeom>
            <a:noFill/>
            <a:ln w="28575">
              <a:solidFill>
                <a:srgbClr val="599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50898" y="917539"/>
              <a:ext cx="10490200" cy="49971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994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88" y="15186"/>
            <a:ext cx="755782" cy="944301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78371" y="5788632"/>
            <a:ext cx="11199411" cy="582031"/>
            <a:chOff x="850898" y="5259423"/>
            <a:chExt cx="11595106" cy="60259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0898" y="5264795"/>
              <a:ext cx="5969002" cy="5972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2" y="5259423"/>
              <a:ext cx="5969002" cy="597223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4719" y="5951710"/>
            <a:ext cx="1811806" cy="8779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396" y="5311257"/>
            <a:ext cx="1260920" cy="1518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AB5584-DC89-4F5D-914D-A176FB7995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5" t="3036" r="10937"/>
          <a:stretch/>
        </p:blipFill>
        <p:spPr>
          <a:xfrm>
            <a:off x="7217684" y="1829337"/>
            <a:ext cx="2126972" cy="2883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E01A54-4C41-41F6-9D76-29D172422CA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498" t="9965" r="7855" b="13119"/>
          <a:stretch/>
        </p:blipFill>
        <p:spPr>
          <a:xfrm>
            <a:off x="7467050" y="4909724"/>
            <a:ext cx="1548636" cy="82027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6" name="CD2-TRACK 18">
            <a:hlinkClick r:id="" action="ppaction://media"/>
            <a:extLst>
              <a:ext uri="{FF2B5EF4-FFF2-40B4-BE49-F238E27FC236}">
                <a16:creationId xmlns:a16="http://schemas.microsoft.com/office/drawing/2014/main" id="{A5B7C5F9-987F-467D-A8F9-6B135C6DE6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84" end="5595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7225" y="4537578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52DF0A-72AC-48C3-903E-878960C816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1745" y="1613575"/>
            <a:ext cx="1957268" cy="26403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18A5FA-D26B-43CE-AFAC-CA804BB33F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6415" t="12393" r="5587" b="14508"/>
          <a:stretch/>
        </p:blipFill>
        <p:spPr>
          <a:xfrm>
            <a:off x="9725080" y="4811051"/>
            <a:ext cx="1810599" cy="849131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9" name="CD2-TRACK 18">
            <a:hlinkClick r:id="" action="ppaction://media"/>
            <a:extLst>
              <a:ext uri="{FF2B5EF4-FFF2-40B4-BE49-F238E27FC236}">
                <a16:creationId xmlns:a16="http://schemas.microsoft.com/office/drawing/2014/main" id="{CD74C22D-787D-4B58-BF07-5153AD4396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848" y="3126781"/>
            <a:ext cx="609600" cy="609600"/>
          </a:xfrm>
          <a:prstGeom prst="rect">
            <a:avLst/>
          </a:prstGeom>
        </p:spPr>
      </p:pic>
      <p:pic>
        <p:nvPicPr>
          <p:cNvPr id="30" name="CD2-TRACK 18">
            <a:hlinkClick r:id="" action="ppaction://media"/>
            <a:extLst>
              <a:ext uri="{FF2B5EF4-FFF2-40B4-BE49-F238E27FC236}">
                <a16:creationId xmlns:a16="http://schemas.microsoft.com/office/drawing/2014/main" id="{0613174C-42D8-4D02-A566-1371DA757F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8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65848" y="3731219"/>
            <a:ext cx="609600" cy="609600"/>
          </a:xfrm>
          <a:prstGeom prst="rect">
            <a:avLst/>
          </a:prstGeom>
        </p:spPr>
      </p:pic>
      <p:pic>
        <p:nvPicPr>
          <p:cNvPr id="31" name="CD2-TRACK 18">
            <a:hlinkClick r:id="" action="ppaction://media"/>
            <a:extLst>
              <a:ext uri="{FF2B5EF4-FFF2-40B4-BE49-F238E27FC236}">
                <a16:creationId xmlns:a16="http://schemas.microsoft.com/office/drawing/2014/main" id="{15F2A38B-E1E9-4E50-8552-95B51202CF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84" end="5595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394" y="5017094"/>
            <a:ext cx="609600" cy="609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9EC282-825A-4062-9F23-DA5B66D12C9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516" t="3611" r="16692" b="38377"/>
          <a:stretch/>
        </p:blipFill>
        <p:spPr>
          <a:xfrm>
            <a:off x="4045626" y="2440471"/>
            <a:ext cx="2578329" cy="1661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0D826A-A39D-428B-98D1-A3F0805460B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6164" t="70917" r="8242" b="8854"/>
          <a:stretch/>
        </p:blipFill>
        <p:spPr>
          <a:xfrm>
            <a:off x="4324121" y="4909724"/>
            <a:ext cx="2196416" cy="82027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2DB4D3-8265-48AB-A30F-8898CD3047C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7967" r="19077" b="33004"/>
          <a:stretch/>
        </p:blipFill>
        <p:spPr>
          <a:xfrm>
            <a:off x="910084" y="1134695"/>
            <a:ext cx="2541813" cy="3043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1BDA70-55C2-40FF-8557-661B06D3DB8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6523" t="73935" r="11844" b="4414"/>
          <a:stretch/>
        </p:blipFill>
        <p:spPr>
          <a:xfrm>
            <a:off x="1426059" y="4880053"/>
            <a:ext cx="1260920" cy="84325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6" name="CD2-TRACK 14">
            <a:hlinkClick r:id="" action="ppaction://media"/>
            <a:extLst>
              <a:ext uri="{FF2B5EF4-FFF2-40B4-BE49-F238E27FC236}">
                <a16:creationId xmlns:a16="http://schemas.microsoft.com/office/drawing/2014/main" id="{693FE902-2179-486A-9E62-C92EEE1DE6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702" end="5886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0118" y="1879793"/>
            <a:ext cx="609600" cy="609600"/>
          </a:xfrm>
          <a:prstGeom prst="rect">
            <a:avLst/>
          </a:prstGeom>
        </p:spPr>
      </p:pic>
      <p:pic>
        <p:nvPicPr>
          <p:cNvPr id="37" name="CD2-TRACK 14">
            <a:hlinkClick r:id="" action="ppaction://media"/>
            <a:extLst>
              <a:ext uri="{FF2B5EF4-FFF2-40B4-BE49-F238E27FC236}">
                <a16:creationId xmlns:a16="http://schemas.microsoft.com/office/drawing/2014/main" id="{00DD3B53-9929-407D-A169-59D610DFD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702" end="5886.3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5446" y="2269786"/>
            <a:ext cx="609600" cy="609600"/>
          </a:xfrm>
          <a:prstGeom prst="rect">
            <a:avLst/>
          </a:prstGeom>
        </p:spPr>
      </p:pic>
      <p:pic>
        <p:nvPicPr>
          <p:cNvPr id="38" name="CD2-TRACK 14">
            <a:hlinkClick r:id="" action="ppaction://media"/>
            <a:extLst>
              <a:ext uri="{FF2B5EF4-FFF2-40B4-BE49-F238E27FC236}">
                <a16:creationId xmlns:a16="http://schemas.microsoft.com/office/drawing/2014/main" id="{A9E0A9CC-DE06-406E-9DAA-5B18804F06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5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72" y="426252"/>
            <a:ext cx="609600" cy="609600"/>
          </a:xfrm>
          <a:prstGeom prst="rect">
            <a:avLst/>
          </a:prstGeom>
        </p:spPr>
      </p:pic>
      <p:pic>
        <p:nvPicPr>
          <p:cNvPr id="39" name="CD2-TRACK 14">
            <a:hlinkClick r:id="" action="ppaction://media"/>
            <a:extLst>
              <a:ext uri="{FF2B5EF4-FFF2-40B4-BE49-F238E27FC236}">
                <a16:creationId xmlns:a16="http://schemas.microsoft.com/office/drawing/2014/main" id="{198B3AD9-88C8-4D3C-84D6-24E4C102DC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5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848" y="816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2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2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3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38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8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82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5" y="44772"/>
            <a:ext cx="12192000" cy="6768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865" y="1265465"/>
            <a:ext cx="7950225" cy="265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889" y="193717"/>
            <a:ext cx="2240427" cy="1292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FE192C-1C38-48DA-A5B4-9AD4DABB44CA}"/>
              </a:ext>
            </a:extLst>
          </p:cNvPr>
          <p:cNvSpPr txBox="1">
            <a:spLocks/>
          </p:cNvSpPr>
          <p:nvPr/>
        </p:nvSpPr>
        <p:spPr>
          <a:xfrm>
            <a:off x="4013387" y="1464249"/>
            <a:ext cx="7255269" cy="1292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宋体"/>
                <a:cs typeface="#9Slide03 Arima Madurai Black" panose="00000A00000000000000" pitchFamily="2" charset="0"/>
              </a:rPr>
              <a:t>A. Listen and point. Repeat.</a:t>
            </a:r>
          </a:p>
        </p:txBody>
      </p:sp>
      <p:pic>
        <p:nvPicPr>
          <p:cNvPr id="15" name="Picture 8" descr="Finger clip art - vector clip | Clipart Panda - Free Clipart Images">
            <a:extLst>
              <a:ext uri="{FF2B5EF4-FFF2-40B4-BE49-F238E27FC236}">
                <a16:creationId xmlns:a16="http://schemas.microsoft.com/office/drawing/2014/main" id="{9FFE8A66-8578-428D-B93A-0BE4EA8A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042">
            <a:off x="7409729" y="4026113"/>
            <a:ext cx="681860" cy="11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istening Illustrations and Clipart. 94,753 Listening royalty free  illustrations, and drawings available to search from thousands of stock  vector EPS clip art graphic designers.">
            <a:extLst>
              <a:ext uri="{FF2B5EF4-FFF2-40B4-BE49-F238E27FC236}">
                <a16:creationId xmlns:a16="http://schemas.microsoft.com/office/drawing/2014/main" id="{F339A269-2D34-456E-86E1-76684F5C7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 bwMode="auto">
          <a:xfrm>
            <a:off x="5391075" y="3940887"/>
            <a:ext cx="1632539" cy="12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lking girl clipart, cliparts of Talking girl free download (wmf, eps,  emf, svg, png, gif) formats">
            <a:extLst>
              <a:ext uri="{FF2B5EF4-FFF2-40B4-BE49-F238E27FC236}">
                <a16:creationId xmlns:a16="http://schemas.microsoft.com/office/drawing/2014/main" id="{2910BFD9-D132-4044-B677-1F8273621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285" y="3792645"/>
            <a:ext cx="1338468" cy="13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nline Media 4" descr="CD1-TRACK 03">
            <a:hlinkClick r:id="" action="ppaction://media"/>
            <a:extLst>
              <a:ext uri="{FF2B5EF4-FFF2-40B4-BE49-F238E27FC236}">
                <a16:creationId xmlns:a16="http://schemas.microsoft.com/office/drawing/2014/main" id="{AEFACD01-701C-4B1B-B883-15BAD37FBA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3" end="829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4195" y="693965"/>
            <a:ext cx="571500" cy="571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3A9FAD-A8F7-4F93-9E2F-6A2FAD5B8D23}"/>
              </a:ext>
            </a:extLst>
          </p:cNvPr>
          <p:cNvSpPr txBox="1">
            <a:spLocks/>
          </p:cNvSpPr>
          <p:nvPr/>
        </p:nvSpPr>
        <p:spPr>
          <a:xfrm>
            <a:off x="4378801" y="2247007"/>
            <a:ext cx="5423960" cy="1089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(Nghe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Lặp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FB8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DengXian Light" panose="02010600030101010101" pitchFamily="2" charset="-122"/>
                <a:cs typeface="#9Slide03 Arima Madurai Black" panose="00000A00000000000000" pitchFamily="2" charset="0"/>
              </a:rPr>
              <a:t>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36" y="5281788"/>
            <a:ext cx="3376706" cy="179469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94E6DAE-1052-4272-9F92-9273E10C6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3710" b="11961"/>
          <a:stretch/>
        </p:blipFill>
        <p:spPr>
          <a:xfrm>
            <a:off x="1450017" y="-402405"/>
            <a:ext cx="10069912" cy="6581540"/>
          </a:xfrm>
          <a:prstGeom prst="rect">
            <a:avLst/>
          </a:prstGeom>
        </p:spPr>
      </p:pic>
      <p:pic>
        <p:nvPicPr>
          <p:cNvPr id="3" name="Picture 2" descr="A group of children's toys&#10;&#10;Description automatically generated with medium confidence">
            <a:extLst>
              <a:ext uri="{FF2B5EF4-FFF2-40B4-BE49-F238E27FC236}">
                <a16:creationId xmlns:a16="http://schemas.microsoft.com/office/drawing/2014/main" id="{23E44A68-FA0A-479A-AD8B-DFF1BC9D82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88" y="678865"/>
            <a:ext cx="4618208" cy="3980896"/>
          </a:xfrm>
          <a:prstGeom prst="rect">
            <a:avLst/>
          </a:prstGeom>
        </p:spPr>
      </p:pic>
      <p:pic>
        <p:nvPicPr>
          <p:cNvPr id="9" name="4">
            <a:hlinkClick r:id="" action="ppaction://media"/>
            <a:extLst>
              <a:ext uri="{FF2B5EF4-FFF2-40B4-BE49-F238E27FC236}">
                <a16:creationId xmlns:a16="http://schemas.microsoft.com/office/drawing/2014/main" id="{F3DE145B-3B12-4333-8359-17EFCEA25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0340" y="409196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EA3EA-0617-4977-AB11-88C4311B3444}"/>
              </a:ext>
            </a:extLst>
          </p:cNvPr>
          <p:cNvSpPr/>
          <p:nvPr/>
        </p:nvSpPr>
        <p:spPr>
          <a:xfrm>
            <a:off x="5219075" y="4531218"/>
            <a:ext cx="238126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10">
              <a:buClr>
                <a:srgbClr val="000000"/>
              </a:buClr>
              <a:defRPr/>
            </a:pPr>
            <a:r>
              <a:rPr lang="en-US" sz="72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latin typeface="Futura Bk BT" panose="020B0502020204020303" pitchFamily="34" charset="0"/>
                <a:cs typeface="Arial"/>
                <a:sym typeface="Arial"/>
              </a:rPr>
              <a:t>four</a:t>
            </a:r>
          </a:p>
        </p:txBody>
      </p:sp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5278F718-1B35-41C1-82E9-BC1674650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0340" y="945054"/>
            <a:ext cx="609600" cy="609600"/>
          </a:xfrm>
          <a:prstGeom prst="rect">
            <a:avLst/>
          </a:prstGeom>
        </p:spPr>
      </p:pic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B26026B4-FC82-4504-A164-70180A8EF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12470340" y="1554654"/>
            <a:ext cx="609600" cy="81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96296E-6 L -1.25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36" y="5281788"/>
            <a:ext cx="3376706" cy="179469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94E6DAE-1052-4272-9F92-9273E10C6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3710" b="11961"/>
          <a:stretch/>
        </p:blipFill>
        <p:spPr>
          <a:xfrm>
            <a:off x="1553496" y="-402405"/>
            <a:ext cx="10069912" cy="6581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44A68-FA0A-479A-AD8B-DFF1BC9D82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6507" r="5946" b="6559"/>
          <a:stretch/>
        </p:blipFill>
        <p:spPr>
          <a:xfrm>
            <a:off x="3972233" y="540773"/>
            <a:ext cx="5004619" cy="4109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EA3EA-0617-4977-AB11-88C4311B3444}"/>
              </a:ext>
            </a:extLst>
          </p:cNvPr>
          <p:cNvSpPr/>
          <p:nvPr/>
        </p:nvSpPr>
        <p:spPr>
          <a:xfrm>
            <a:off x="5546091" y="4666235"/>
            <a:ext cx="183479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3849">
                      <a:alpha val="40000"/>
                    </a:srgbClr>
                  </a:outerShdw>
                </a:effectLst>
                <a:uLnTx/>
                <a:uFillTx/>
                <a:latin typeface="Futura Bk BT" panose="020B0502020204020303" pitchFamily="34" charset="0"/>
                <a:ea typeface="Microsoft YaHei"/>
                <a:cs typeface="Arial"/>
                <a:sym typeface="Arial"/>
              </a:rPr>
              <a:t>five</a:t>
            </a:r>
          </a:p>
        </p:txBody>
      </p:sp>
      <p:pic>
        <p:nvPicPr>
          <p:cNvPr id="11" name="5">
            <a:hlinkClick r:id="" action="ppaction://media"/>
            <a:extLst>
              <a:ext uri="{FF2B5EF4-FFF2-40B4-BE49-F238E27FC236}">
                <a16:creationId xmlns:a16="http://schemas.microsoft.com/office/drawing/2014/main" id="{E8DC7356-B584-43F2-BBE4-2AEB945EB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9989" y="604963"/>
            <a:ext cx="609600" cy="609600"/>
          </a:xfrm>
          <a:prstGeom prst="rect">
            <a:avLst/>
          </a:prstGeom>
        </p:spPr>
      </p:pic>
      <p:pic>
        <p:nvPicPr>
          <p:cNvPr id="12" name="5">
            <a:hlinkClick r:id="" action="ppaction://media"/>
            <a:extLst>
              <a:ext uri="{FF2B5EF4-FFF2-40B4-BE49-F238E27FC236}">
                <a16:creationId xmlns:a16="http://schemas.microsoft.com/office/drawing/2014/main" id="{42C47D15-BDF0-4CE2-B325-CF7C60F0B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9989" y="17346"/>
            <a:ext cx="609600" cy="609600"/>
          </a:xfrm>
          <a:prstGeom prst="rect">
            <a:avLst/>
          </a:prstGeom>
        </p:spPr>
      </p:pic>
      <p:pic>
        <p:nvPicPr>
          <p:cNvPr id="13" name="5">
            <a:hlinkClick r:id="" action="ppaction://media"/>
            <a:extLst>
              <a:ext uri="{FF2B5EF4-FFF2-40B4-BE49-F238E27FC236}">
                <a16:creationId xmlns:a16="http://schemas.microsoft.com/office/drawing/2014/main" id="{9C248B35-1B15-4EBD-B2A2-63FC533D5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7086" y="121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7" grpId="1"/>
      <p:bldP spid="7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10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4sdb1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 defTabSz="512197">
          <a:defRPr sz="2391" b="1" i="1" dirty="0">
            <a:ln w="57150"/>
            <a:solidFill>
              <a:srgbClr val="F08C01"/>
            </a:solidFill>
            <a:latin typeface="Times New Roman" panose="02020603050405020304" pitchFamily="18" charset="0"/>
            <a:ea typeface="宋体" panose="02010600030101010101" pitchFamily="2" charset="-122"/>
            <a:cs typeface="Times New Roman" panose="02020603050405020304" pitchFamily="18" charset="0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bazogj0">
      <a:majorFont>
        <a:latin typeface="Agency FB"/>
        <a:ea typeface="Microsoft YaHei"/>
        <a:cs typeface=""/>
      </a:majorFont>
      <a:minorFont>
        <a:latin typeface="Agency FB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305</TotalTime>
  <Words>426</Words>
  <Application>Microsoft Office PowerPoint</Application>
  <PresentationFormat>Widescreen</PresentationFormat>
  <Paragraphs>113</Paragraphs>
  <Slides>24</Slides>
  <Notes>19</Notes>
  <HiddenSlides>0</HiddenSlides>
  <MMClips>52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69" baseType="lpstr">
      <vt:lpstr>等线</vt:lpstr>
      <vt:lpstr>等线 Light</vt:lpstr>
      <vt:lpstr>等线 Light</vt:lpstr>
      <vt:lpstr>微软雅黑</vt:lpstr>
      <vt:lpstr>微软雅黑</vt:lpstr>
      <vt:lpstr>Microsoft YaHei UI</vt:lpstr>
      <vt:lpstr>宋体</vt:lpstr>
      <vt:lpstr>#9Slide03 AllRoundGothic</vt:lpstr>
      <vt:lpstr>#9Slide03 Arima Madurai Black</vt:lpstr>
      <vt:lpstr>#9Slide03 Comfortaa Light</vt:lpstr>
      <vt:lpstr>#9Slide03 Varela Round</vt:lpstr>
      <vt:lpstr>#9Slide05 Dear Saturday</vt:lpstr>
      <vt:lpstr>#9Slide07 SVNSalty Sans</vt:lpstr>
      <vt:lpstr>Abadi</vt:lpstr>
      <vt:lpstr>Agency FB</vt:lpstr>
      <vt:lpstr>Aharoni</vt:lpstr>
      <vt:lpstr>Arial</vt:lpstr>
      <vt:lpstr>Arial Rounded MT Bold</vt:lpstr>
      <vt:lpstr>Baloo 2</vt:lpstr>
      <vt:lpstr>Calibri</vt:lpstr>
      <vt:lpstr>Calibri Light</vt:lpstr>
      <vt:lpstr>Futura Bk BT</vt:lpstr>
      <vt:lpstr>Pangolin</vt:lpstr>
      <vt:lpstr>Patrick Hand</vt:lpstr>
      <vt:lpstr>Times New Roman</vt:lpstr>
      <vt:lpstr>UTM Silk Script</vt:lpstr>
      <vt:lpstr>UVN Chim Bien Nang</vt:lpstr>
      <vt:lpstr>华康少女文字W5(P)</vt:lpstr>
      <vt:lpstr>印品黑体</vt:lpstr>
      <vt:lpstr>字魂36号-正文宋楷</vt:lpstr>
      <vt:lpstr>字魂59号-创粗黑</vt:lpstr>
      <vt:lpstr>方正少儿简体</vt:lpstr>
      <vt:lpstr>Custom Design</vt:lpstr>
      <vt:lpstr>包图主题2</vt:lpstr>
      <vt:lpstr>1_Office 主题​​</vt:lpstr>
      <vt:lpstr>Office 主题​​</vt:lpstr>
      <vt:lpstr>自定义设计方案</vt:lpstr>
      <vt:lpstr>1_Office 主题</vt:lpstr>
      <vt:lpstr>1_默认设计模板</vt:lpstr>
      <vt:lpstr>2_Office 主题​​</vt:lpstr>
      <vt:lpstr>English Vocabulary Workshop by Slidesgo</vt:lpstr>
      <vt:lpstr>1_自定义设计方案</vt:lpstr>
      <vt:lpstr>7_Office 主题​​</vt:lpstr>
      <vt:lpstr>2_自定义设计方案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57</cp:revision>
  <dcterms:created xsi:type="dcterms:W3CDTF">2021-11-08T16:55:24Z</dcterms:created>
  <dcterms:modified xsi:type="dcterms:W3CDTF">2022-03-16T17:21:52Z</dcterms:modified>
</cp:coreProperties>
</file>