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2" r:id="rId2"/>
  </p:sldMasterIdLst>
  <p:notesMasterIdLst>
    <p:notesMasterId r:id="rId18"/>
  </p:notesMasterIdLst>
  <p:sldIdLst>
    <p:sldId id="343" r:id="rId3"/>
    <p:sldId id="258" r:id="rId4"/>
    <p:sldId id="307" r:id="rId5"/>
    <p:sldId id="259" r:id="rId6"/>
    <p:sldId id="265" r:id="rId7"/>
    <p:sldId id="318" r:id="rId8"/>
    <p:sldId id="319" r:id="rId9"/>
    <p:sldId id="320" r:id="rId10"/>
    <p:sldId id="321" r:id="rId11"/>
    <p:sldId id="322" r:id="rId12"/>
    <p:sldId id="323" r:id="rId13"/>
    <p:sldId id="328" r:id="rId14"/>
    <p:sldId id="341" r:id="rId15"/>
    <p:sldId id="342" r:id="rId16"/>
    <p:sldId id="271" r:id="rId17"/>
  </p:sldIdLst>
  <p:sldSz cx="12192000" cy="6858000"/>
  <p:notesSz cx="6858000" cy="9144000"/>
  <p:embeddedFontLst>
    <p:embeddedFont>
      <p:font typeface="等线" panose="02010600030101010101" pitchFamily="2" charset="-122"/>
      <p:regular r:id="rId19"/>
      <p:bold r:id="rId20"/>
    </p:embeddedFont>
    <p:embeddedFont>
      <p:font typeface="Arial Rounded MT Bold" panose="020F0704030504030204" pitchFamily="3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uprum" panose="020B0604020202020204" charset="0"/>
      <p:regular r:id="rId26"/>
      <p:bold r:id="rId27"/>
      <p:italic r:id="rId28"/>
      <p:boldItalic r:id="rId29"/>
    </p:embeddedFont>
    <p:embeddedFont>
      <p:font typeface="Karla" panose="020B0604020202020204" charset="0"/>
      <p:regular r:id="rId30"/>
      <p:bold r:id="rId31"/>
      <p:italic r:id="rId32"/>
      <p:boldItalic r:id="rId33"/>
    </p:embeddedFont>
    <p:embeddedFont>
      <p:font typeface="Microsoft YaHei" panose="020B0503020204020204" pitchFamily="34" charset="-122"/>
      <p:regular r:id="rId34"/>
      <p:bold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B5E"/>
    <a:srgbClr val="7DBDED"/>
    <a:srgbClr val="FADADF"/>
    <a:srgbClr val="C8E0FA"/>
    <a:srgbClr val="F7C6CD"/>
    <a:srgbClr val="E2EB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228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heme" Target="theme/theme1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00B239-95F5-4B87-84F9-5EE3B72B8561}" type="datetimeFigureOut">
              <a:rPr lang="zh-CN" altLang="en-US" smtClean="0"/>
              <a:t>2022/5/1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43BCEF-4473-48F1-9201-1E1C1865F0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741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g9110e3ff9a_0_48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8" name="Google Shape;1438;g9110e3ff9a_0_48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g9110e3ff9a_0_49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2" name="Google Shape;1492;g9110e3ff9a_0_49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7349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g9110e3ff9a_0_49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2" name="Google Shape;1492;g9110e3ff9a_0_49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3765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g9110e3ff9a_0_49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2" name="Google Shape;1492;g9110e3ff9a_0_49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8598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g9110e3ff9a_0_49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2" name="Google Shape;1492;g9110e3ff9a_0_49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5133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7437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9110e3ff9a_0_4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0" name="Google Shape;1450;g9110e3ff9a_0_4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g9110e3ff9a_0_49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6" name="Google Shape;1456;g9110e3ff9a_0_49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9110e3ff9a_0_50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9110e3ff9a_0_50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9110e3ff9a_0_50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9110e3ff9a_0_50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3561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9110e3ff9a_0_50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9110e3ff9a_0_50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8995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9110e3ff9a_0_50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9110e3ff9a_0_50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8423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g9110e3ff9a_0_49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2" name="Google Shape;1492;g9110e3ff9a_0_49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4396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g9110e3ff9a_0_49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2" name="Google Shape;1492;g9110e3ff9a_0_49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0507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3F9001-C884-428E-AADC-EA201C71AB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0F7A842-AC08-4037-85B8-4A8895E75F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A75AD-D264-4726-90C8-48B8A675A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2022/5/1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1F02A5-2091-4861-945F-F6EC135DE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CFDF73-0FE6-4712-BD9F-3B7D23261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011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FA6B5F-5CFD-4E98-8B27-7E46EBF4B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296438-BF5F-490D-95F0-A5FE4C151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6814AE-60E8-4015-AC40-F3DEFEFC3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2022/5/1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4F257F-1826-47B6-810D-84BB9D45E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F84C5E-C79E-4831-AB98-D4586C84E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93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C2E47D4-0509-4369-9D4C-B37FB741AC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15C853-3F74-456C-BFC5-CEA87316A5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72CBCD-48A6-45BB-A238-1055D395C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2022/5/1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DA71C7-E0B2-4E09-9F59-05F12B974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E528BB-BE59-4379-B8E5-AF799FD0B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>
            <a:extLst>
              <a:ext uri="{FF2B5EF4-FFF2-40B4-BE49-F238E27FC236}">
                <a16:creationId xmlns:a16="http://schemas.microsoft.com/office/drawing/2014/main" id="{18886A82-F657-45E2-A778-677270441494}"/>
              </a:ext>
            </a:extLst>
          </p:cNvPr>
          <p:cNvSpPr>
            <a:spLocks noGrp="1"/>
          </p:cNvSpPr>
          <p:nvPr userDrawn="1"/>
        </p:nvSpPr>
        <p:spPr>
          <a:xfrm>
            <a:off x="2056972" y="3271044"/>
            <a:ext cx="8078055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>
                  <a:alpha val="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2218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8099331" scaled="0"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9370905">
            <a:off x="-144122" y="-882944"/>
            <a:ext cx="12976604" cy="7655375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80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oogle Shape;11;p2"/>
          <p:cNvGrpSpPr/>
          <p:nvPr/>
        </p:nvGrpSpPr>
        <p:grpSpPr>
          <a:xfrm>
            <a:off x="9983951" y="991634"/>
            <a:ext cx="870533" cy="870533"/>
            <a:chOff x="2751400" y="2498775"/>
            <a:chExt cx="652900" cy="652900"/>
          </a:xfrm>
        </p:grpSpPr>
        <p:sp>
          <p:nvSpPr>
            <p:cNvPr id="12" name="Google Shape;12;p2"/>
            <p:cNvSpPr/>
            <p:nvPr/>
          </p:nvSpPr>
          <p:spPr>
            <a:xfrm>
              <a:off x="2751400" y="2498775"/>
              <a:ext cx="652900" cy="652900"/>
            </a:xfrm>
            <a:custGeom>
              <a:avLst/>
              <a:gdLst/>
              <a:ahLst/>
              <a:cxnLst/>
              <a:rect l="l" t="t" r="r" b="b"/>
              <a:pathLst>
                <a:path w="26116" h="26116" extrusionOk="0">
                  <a:moveTo>
                    <a:pt x="13058" y="1"/>
                  </a:moveTo>
                  <a:cubicBezTo>
                    <a:pt x="5840" y="1"/>
                    <a:pt x="0" y="5840"/>
                    <a:pt x="0" y="13058"/>
                  </a:cubicBezTo>
                  <a:cubicBezTo>
                    <a:pt x="0" y="20251"/>
                    <a:pt x="5840" y="26116"/>
                    <a:pt x="13058" y="26116"/>
                  </a:cubicBezTo>
                  <a:cubicBezTo>
                    <a:pt x="20276" y="26116"/>
                    <a:pt x="26116" y="20251"/>
                    <a:pt x="26116" y="13058"/>
                  </a:cubicBezTo>
                  <a:cubicBezTo>
                    <a:pt x="26116" y="5840"/>
                    <a:pt x="20276" y="1"/>
                    <a:pt x="13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758925" y="2889025"/>
              <a:ext cx="637875" cy="187500"/>
            </a:xfrm>
            <a:custGeom>
              <a:avLst/>
              <a:gdLst/>
              <a:ahLst/>
              <a:cxnLst/>
              <a:rect l="l" t="t" r="r" b="b"/>
              <a:pathLst>
                <a:path w="25515" h="7500" extrusionOk="0">
                  <a:moveTo>
                    <a:pt x="20492" y="0"/>
                  </a:moveTo>
                  <a:cubicBezTo>
                    <a:pt x="19762" y="0"/>
                    <a:pt x="19009" y="29"/>
                    <a:pt x="18246" y="105"/>
                  </a:cubicBezTo>
                  <a:cubicBezTo>
                    <a:pt x="14486" y="451"/>
                    <a:pt x="12558" y="4117"/>
                    <a:pt x="9135" y="4117"/>
                  </a:cubicBezTo>
                  <a:cubicBezTo>
                    <a:pt x="9090" y="4117"/>
                    <a:pt x="9044" y="4116"/>
                    <a:pt x="8998" y="4115"/>
                  </a:cubicBezTo>
                  <a:cubicBezTo>
                    <a:pt x="6291" y="4065"/>
                    <a:pt x="3183" y="1534"/>
                    <a:pt x="0" y="230"/>
                  </a:cubicBezTo>
                  <a:lnTo>
                    <a:pt x="0" y="230"/>
                  </a:lnTo>
                  <a:cubicBezTo>
                    <a:pt x="351" y="1809"/>
                    <a:pt x="978" y="3263"/>
                    <a:pt x="1830" y="4566"/>
                  </a:cubicBezTo>
                  <a:cubicBezTo>
                    <a:pt x="5238" y="5042"/>
                    <a:pt x="7920" y="6772"/>
                    <a:pt x="10953" y="7348"/>
                  </a:cubicBezTo>
                  <a:cubicBezTo>
                    <a:pt x="11518" y="7453"/>
                    <a:pt x="11996" y="7499"/>
                    <a:pt x="12409" y="7499"/>
                  </a:cubicBezTo>
                  <a:cubicBezTo>
                    <a:pt x="14646" y="7499"/>
                    <a:pt x="14969" y="6152"/>
                    <a:pt x="17043" y="5644"/>
                  </a:cubicBezTo>
                  <a:cubicBezTo>
                    <a:pt x="17262" y="5591"/>
                    <a:pt x="17491" y="5567"/>
                    <a:pt x="17729" y="5567"/>
                  </a:cubicBezTo>
                  <a:cubicBezTo>
                    <a:pt x="18962" y="5567"/>
                    <a:pt x="20426" y="6208"/>
                    <a:pt x="21855" y="6797"/>
                  </a:cubicBezTo>
                  <a:cubicBezTo>
                    <a:pt x="23659" y="5042"/>
                    <a:pt x="24963" y="2762"/>
                    <a:pt x="25514" y="230"/>
                  </a:cubicBezTo>
                  <a:cubicBezTo>
                    <a:pt x="24154" y="194"/>
                    <a:pt x="22401" y="0"/>
                    <a:pt x="204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761425" y="2606275"/>
              <a:ext cx="637250" cy="224850"/>
            </a:xfrm>
            <a:custGeom>
              <a:avLst/>
              <a:gdLst/>
              <a:ahLst/>
              <a:cxnLst/>
              <a:rect l="l" t="t" r="r" b="b"/>
              <a:pathLst>
                <a:path w="25490" h="8994" extrusionOk="0">
                  <a:moveTo>
                    <a:pt x="16340" y="0"/>
                  </a:moveTo>
                  <a:cubicBezTo>
                    <a:pt x="16049" y="0"/>
                    <a:pt x="15700" y="56"/>
                    <a:pt x="15264" y="187"/>
                  </a:cubicBezTo>
                  <a:cubicBezTo>
                    <a:pt x="12906" y="907"/>
                    <a:pt x="11308" y="4234"/>
                    <a:pt x="8202" y="4234"/>
                  </a:cubicBezTo>
                  <a:cubicBezTo>
                    <a:pt x="7742" y="4234"/>
                    <a:pt x="7250" y="4161"/>
                    <a:pt x="6717" y="3996"/>
                  </a:cubicBezTo>
                  <a:cubicBezTo>
                    <a:pt x="4311" y="3270"/>
                    <a:pt x="3785" y="1440"/>
                    <a:pt x="2908" y="87"/>
                  </a:cubicBezTo>
                  <a:cubicBezTo>
                    <a:pt x="1529" y="1615"/>
                    <a:pt x="527" y="3495"/>
                    <a:pt x="0" y="5575"/>
                  </a:cubicBezTo>
                  <a:cubicBezTo>
                    <a:pt x="2121" y="6949"/>
                    <a:pt x="4797" y="8994"/>
                    <a:pt x="6738" y="8994"/>
                  </a:cubicBezTo>
                  <a:cubicBezTo>
                    <a:pt x="6816" y="8994"/>
                    <a:pt x="6892" y="8991"/>
                    <a:pt x="6968" y="8984"/>
                  </a:cubicBezTo>
                  <a:cubicBezTo>
                    <a:pt x="9750" y="8758"/>
                    <a:pt x="13058" y="6728"/>
                    <a:pt x="16016" y="5375"/>
                  </a:cubicBezTo>
                  <a:cubicBezTo>
                    <a:pt x="16522" y="5139"/>
                    <a:pt x="16912" y="5041"/>
                    <a:pt x="17230" y="5041"/>
                  </a:cubicBezTo>
                  <a:cubicBezTo>
                    <a:pt x="18766" y="5041"/>
                    <a:pt x="18593" y="7334"/>
                    <a:pt x="21605" y="7355"/>
                  </a:cubicBezTo>
                  <a:cubicBezTo>
                    <a:pt x="21654" y="7355"/>
                    <a:pt x="21702" y="7356"/>
                    <a:pt x="21751" y="7356"/>
                  </a:cubicBezTo>
                  <a:cubicBezTo>
                    <a:pt x="23334" y="7356"/>
                    <a:pt x="24565" y="6962"/>
                    <a:pt x="25489" y="6427"/>
                  </a:cubicBezTo>
                  <a:cubicBezTo>
                    <a:pt x="25088" y="4222"/>
                    <a:pt x="24161" y="2192"/>
                    <a:pt x="22783" y="513"/>
                  </a:cubicBezTo>
                  <a:cubicBezTo>
                    <a:pt x="22610" y="1333"/>
                    <a:pt x="22233" y="2023"/>
                    <a:pt x="21156" y="2023"/>
                  </a:cubicBezTo>
                  <a:cubicBezTo>
                    <a:pt x="20982" y="2023"/>
                    <a:pt x="20789" y="2005"/>
                    <a:pt x="20577" y="1966"/>
                  </a:cubicBezTo>
                  <a:cubicBezTo>
                    <a:pt x="17828" y="1484"/>
                    <a:pt x="17837" y="0"/>
                    <a:pt x="16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07425" y="2498775"/>
              <a:ext cx="319575" cy="93675"/>
            </a:xfrm>
            <a:custGeom>
              <a:avLst/>
              <a:gdLst/>
              <a:ahLst/>
              <a:cxnLst/>
              <a:rect l="l" t="t" r="r" b="b"/>
              <a:pathLst>
                <a:path w="12783" h="3747" extrusionOk="0">
                  <a:moveTo>
                    <a:pt x="6817" y="1"/>
                  </a:moveTo>
                  <a:cubicBezTo>
                    <a:pt x="4311" y="1"/>
                    <a:pt x="2005" y="702"/>
                    <a:pt x="0" y="1930"/>
                  </a:cubicBezTo>
                  <a:cubicBezTo>
                    <a:pt x="619" y="2848"/>
                    <a:pt x="1510" y="3747"/>
                    <a:pt x="2426" y="3747"/>
                  </a:cubicBezTo>
                  <a:cubicBezTo>
                    <a:pt x="2586" y="3747"/>
                    <a:pt x="2747" y="3719"/>
                    <a:pt x="2907" y="3660"/>
                  </a:cubicBezTo>
                  <a:cubicBezTo>
                    <a:pt x="4837" y="2883"/>
                    <a:pt x="5013" y="1955"/>
                    <a:pt x="8145" y="1855"/>
                  </a:cubicBezTo>
                  <a:cubicBezTo>
                    <a:pt x="9524" y="1830"/>
                    <a:pt x="11479" y="1780"/>
                    <a:pt x="12782" y="1454"/>
                  </a:cubicBezTo>
                  <a:cubicBezTo>
                    <a:pt x="11003" y="527"/>
                    <a:pt x="8973" y="1"/>
                    <a:pt x="6817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754525" y="2694275"/>
              <a:ext cx="632875" cy="116125"/>
            </a:xfrm>
            <a:custGeom>
              <a:avLst/>
              <a:gdLst/>
              <a:ahLst/>
              <a:cxnLst/>
              <a:rect l="l" t="t" r="r" b="b"/>
              <a:pathLst>
                <a:path w="25315" h="4645" extrusionOk="0">
                  <a:moveTo>
                    <a:pt x="24888" y="0"/>
                  </a:moveTo>
                  <a:cubicBezTo>
                    <a:pt x="23044" y="1480"/>
                    <a:pt x="20871" y="2937"/>
                    <a:pt x="19529" y="2937"/>
                  </a:cubicBezTo>
                  <a:cubicBezTo>
                    <a:pt x="19485" y="2937"/>
                    <a:pt x="19442" y="2936"/>
                    <a:pt x="19399" y="2932"/>
                  </a:cubicBezTo>
                  <a:cubicBezTo>
                    <a:pt x="16718" y="2682"/>
                    <a:pt x="14938" y="326"/>
                    <a:pt x="11204" y="25"/>
                  </a:cubicBezTo>
                  <a:cubicBezTo>
                    <a:pt x="11044" y="12"/>
                    <a:pt x="10887" y="6"/>
                    <a:pt x="10732" y="6"/>
                  </a:cubicBezTo>
                  <a:cubicBezTo>
                    <a:pt x="7762" y="6"/>
                    <a:pt x="5763" y="2284"/>
                    <a:pt x="3208" y="2284"/>
                  </a:cubicBezTo>
                  <a:cubicBezTo>
                    <a:pt x="2814" y="2284"/>
                    <a:pt x="2407" y="2230"/>
                    <a:pt x="1981" y="2105"/>
                  </a:cubicBezTo>
                  <a:cubicBezTo>
                    <a:pt x="1379" y="1905"/>
                    <a:pt x="853" y="1780"/>
                    <a:pt x="377" y="1654"/>
                  </a:cubicBezTo>
                  <a:cubicBezTo>
                    <a:pt x="226" y="2231"/>
                    <a:pt x="101" y="2832"/>
                    <a:pt x="1" y="3434"/>
                  </a:cubicBezTo>
                  <a:cubicBezTo>
                    <a:pt x="953" y="3659"/>
                    <a:pt x="2031" y="3835"/>
                    <a:pt x="2983" y="3835"/>
                  </a:cubicBezTo>
                  <a:cubicBezTo>
                    <a:pt x="3011" y="3835"/>
                    <a:pt x="3038" y="3836"/>
                    <a:pt x="3065" y="3836"/>
                  </a:cubicBezTo>
                  <a:cubicBezTo>
                    <a:pt x="5573" y="3836"/>
                    <a:pt x="7105" y="1577"/>
                    <a:pt x="10452" y="1429"/>
                  </a:cubicBezTo>
                  <a:cubicBezTo>
                    <a:pt x="10524" y="1425"/>
                    <a:pt x="10597" y="1423"/>
                    <a:pt x="10669" y="1423"/>
                  </a:cubicBezTo>
                  <a:cubicBezTo>
                    <a:pt x="13691" y="1423"/>
                    <a:pt x="16374" y="4644"/>
                    <a:pt x="18918" y="4644"/>
                  </a:cubicBezTo>
                  <a:cubicBezTo>
                    <a:pt x="19146" y="4644"/>
                    <a:pt x="19374" y="4618"/>
                    <a:pt x="19600" y="4562"/>
                  </a:cubicBezTo>
                  <a:cubicBezTo>
                    <a:pt x="20953" y="4186"/>
                    <a:pt x="23284" y="2607"/>
                    <a:pt x="25314" y="1078"/>
                  </a:cubicBezTo>
                  <a:cubicBezTo>
                    <a:pt x="25189" y="702"/>
                    <a:pt x="25038" y="351"/>
                    <a:pt x="248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752025" y="2829175"/>
              <a:ext cx="619075" cy="167125"/>
            </a:xfrm>
            <a:custGeom>
              <a:avLst/>
              <a:gdLst/>
              <a:ahLst/>
              <a:cxnLst/>
              <a:rect l="l" t="t" r="r" b="b"/>
              <a:pathLst>
                <a:path w="24763" h="6685" extrusionOk="0">
                  <a:moveTo>
                    <a:pt x="14912" y="1"/>
                  </a:moveTo>
                  <a:cubicBezTo>
                    <a:pt x="14695" y="1"/>
                    <a:pt x="14486" y="30"/>
                    <a:pt x="14286" y="93"/>
                  </a:cubicBezTo>
                  <a:cubicBezTo>
                    <a:pt x="11352" y="1005"/>
                    <a:pt x="9922" y="3228"/>
                    <a:pt x="7370" y="3228"/>
                  </a:cubicBezTo>
                  <a:cubicBezTo>
                    <a:pt x="7328" y="3228"/>
                    <a:pt x="7286" y="3227"/>
                    <a:pt x="7244" y="3226"/>
                  </a:cubicBezTo>
                  <a:cubicBezTo>
                    <a:pt x="5188" y="3151"/>
                    <a:pt x="2657" y="995"/>
                    <a:pt x="0" y="168"/>
                  </a:cubicBezTo>
                  <a:lnTo>
                    <a:pt x="0" y="168"/>
                  </a:lnTo>
                  <a:cubicBezTo>
                    <a:pt x="0" y="770"/>
                    <a:pt x="76" y="1371"/>
                    <a:pt x="151" y="1973"/>
                  </a:cubicBezTo>
                  <a:cubicBezTo>
                    <a:pt x="2793" y="2784"/>
                    <a:pt x="5906" y="4259"/>
                    <a:pt x="8163" y="4259"/>
                  </a:cubicBezTo>
                  <a:cubicBezTo>
                    <a:pt x="8347" y="4259"/>
                    <a:pt x="8525" y="4249"/>
                    <a:pt x="8697" y="4228"/>
                  </a:cubicBezTo>
                  <a:cubicBezTo>
                    <a:pt x="11380" y="3933"/>
                    <a:pt x="13651" y="1801"/>
                    <a:pt x="15303" y="1801"/>
                  </a:cubicBezTo>
                  <a:cubicBezTo>
                    <a:pt x="15472" y="1801"/>
                    <a:pt x="15634" y="1824"/>
                    <a:pt x="15790" y="1872"/>
                  </a:cubicBezTo>
                  <a:cubicBezTo>
                    <a:pt x="17494" y="2374"/>
                    <a:pt x="19875" y="4228"/>
                    <a:pt x="21905" y="5582"/>
                  </a:cubicBezTo>
                  <a:cubicBezTo>
                    <a:pt x="22457" y="5958"/>
                    <a:pt x="23259" y="6334"/>
                    <a:pt x="24136" y="6684"/>
                  </a:cubicBezTo>
                  <a:cubicBezTo>
                    <a:pt x="24362" y="6308"/>
                    <a:pt x="24562" y="5933"/>
                    <a:pt x="24763" y="5532"/>
                  </a:cubicBezTo>
                  <a:lnTo>
                    <a:pt x="24763" y="5532"/>
                  </a:lnTo>
                  <a:cubicBezTo>
                    <a:pt x="24757" y="5532"/>
                    <a:pt x="24752" y="5532"/>
                    <a:pt x="24747" y="5532"/>
                  </a:cubicBezTo>
                  <a:cubicBezTo>
                    <a:pt x="22290" y="5532"/>
                    <a:pt x="17888" y="1"/>
                    <a:pt x="149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817825" y="2553600"/>
              <a:ext cx="483100" cy="74275"/>
            </a:xfrm>
            <a:custGeom>
              <a:avLst/>
              <a:gdLst/>
              <a:ahLst/>
              <a:cxnLst/>
              <a:rect l="l" t="t" r="r" b="b"/>
              <a:pathLst>
                <a:path w="19324" h="2971" extrusionOk="0">
                  <a:moveTo>
                    <a:pt x="8727" y="1"/>
                  </a:moveTo>
                  <a:cubicBezTo>
                    <a:pt x="7522" y="1"/>
                    <a:pt x="5857" y="1578"/>
                    <a:pt x="4588" y="1578"/>
                  </a:cubicBezTo>
                  <a:cubicBezTo>
                    <a:pt x="4449" y="1578"/>
                    <a:pt x="4314" y="1559"/>
                    <a:pt x="4186" y="1517"/>
                  </a:cubicBezTo>
                  <a:cubicBezTo>
                    <a:pt x="3484" y="1266"/>
                    <a:pt x="2582" y="1191"/>
                    <a:pt x="1654" y="1166"/>
                  </a:cubicBezTo>
                  <a:cubicBezTo>
                    <a:pt x="1053" y="1717"/>
                    <a:pt x="501" y="2319"/>
                    <a:pt x="0" y="2970"/>
                  </a:cubicBezTo>
                  <a:cubicBezTo>
                    <a:pt x="2331" y="2920"/>
                    <a:pt x="5138" y="2595"/>
                    <a:pt x="6817" y="1542"/>
                  </a:cubicBezTo>
                  <a:cubicBezTo>
                    <a:pt x="7552" y="1091"/>
                    <a:pt x="8146" y="919"/>
                    <a:pt x="8680" y="919"/>
                  </a:cubicBezTo>
                  <a:cubicBezTo>
                    <a:pt x="9895" y="919"/>
                    <a:pt x="10799" y="1806"/>
                    <a:pt x="12331" y="2294"/>
                  </a:cubicBezTo>
                  <a:cubicBezTo>
                    <a:pt x="12976" y="2498"/>
                    <a:pt x="13813" y="2598"/>
                    <a:pt x="14691" y="2598"/>
                  </a:cubicBezTo>
                  <a:cubicBezTo>
                    <a:pt x="16506" y="2598"/>
                    <a:pt x="18496" y="2169"/>
                    <a:pt x="19323" y="1341"/>
                  </a:cubicBezTo>
                  <a:cubicBezTo>
                    <a:pt x="18847" y="890"/>
                    <a:pt x="18321" y="464"/>
                    <a:pt x="17770" y="88"/>
                  </a:cubicBezTo>
                  <a:cubicBezTo>
                    <a:pt x="17305" y="613"/>
                    <a:pt x="16629" y="1203"/>
                    <a:pt x="15677" y="1203"/>
                  </a:cubicBezTo>
                  <a:cubicBezTo>
                    <a:pt x="15447" y="1203"/>
                    <a:pt x="15201" y="1169"/>
                    <a:pt x="14937" y="1091"/>
                  </a:cubicBezTo>
                  <a:cubicBezTo>
                    <a:pt x="12832" y="439"/>
                    <a:pt x="10526" y="665"/>
                    <a:pt x="9173" y="88"/>
                  </a:cubicBezTo>
                  <a:cubicBezTo>
                    <a:pt x="9033" y="28"/>
                    <a:pt x="8884" y="1"/>
                    <a:pt x="8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823450" y="2981950"/>
              <a:ext cx="492500" cy="130900"/>
            </a:xfrm>
            <a:custGeom>
              <a:avLst/>
              <a:gdLst/>
              <a:ahLst/>
              <a:cxnLst/>
              <a:rect l="l" t="t" r="r" b="b"/>
              <a:pathLst>
                <a:path w="19700" h="5236" extrusionOk="0">
                  <a:moveTo>
                    <a:pt x="7736" y="0"/>
                  </a:moveTo>
                  <a:cubicBezTo>
                    <a:pt x="7305" y="0"/>
                    <a:pt x="6870" y="111"/>
                    <a:pt x="6417" y="398"/>
                  </a:cubicBezTo>
                  <a:cubicBezTo>
                    <a:pt x="5154" y="1232"/>
                    <a:pt x="3212" y="1907"/>
                    <a:pt x="439" y="1907"/>
                  </a:cubicBezTo>
                  <a:cubicBezTo>
                    <a:pt x="295" y="1907"/>
                    <a:pt x="149" y="1905"/>
                    <a:pt x="1" y="1902"/>
                  </a:cubicBezTo>
                  <a:lnTo>
                    <a:pt x="1" y="1902"/>
                  </a:lnTo>
                  <a:cubicBezTo>
                    <a:pt x="1103" y="3255"/>
                    <a:pt x="2457" y="4383"/>
                    <a:pt x="3986" y="5235"/>
                  </a:cubicBezTo>
                  <a:cubicBezTo>
                    <a:pt x="4211" y="5110"/>
                    <a:pt x="4462" y="4959"/>
                    <a:pt x="4738" y="4834"/>
                  </a:cubicBezTo>
                  <a:cubicBezTo>
                    <a:pt x="7695" y="3431"/>
                    <a:pt x="6517" y="1501"/>
                    <a:pt x="7870" y="1501"/>
                  </a:cubicBezTo>
                  <a:cubicBezTo>
                    <a:pt x="9085" y="1501"/>
                    <a:pt x="12054" y="2469"/>
                    <a:pt x="13774" y="2469"/>
                  </a:cubicBezTo>
                  <a:cubicBezTo>
                    <a:pt x="13971" y="2469"/>
                    <a:pt x="14152" y="2456"/>
                    <a:pt x="14311" y="2428"/>
                  </a:cubicBezTo>
                  <a:cubicBezTo>
                    <a:pt x="14906" y="2321"/>
                    <a:pt x="15383" y="2259"/>
                    <a:pt x="15814" y="2259"/>
                  </a:cubicBezTo>
                  <a:cubicBezTo>
                    <a:pt x="16490" y="2259"/>
                    <a:pt x="17050" y="2411"/>
                    <a:pt x="17770" y="2779"/>
                  </a:cubicBezTo>
                  <a:cubicBezTo>
                    <a:pt x="18121" y="2954"/>
                    <a:pt x="18447" y="3255"/>
                    <a:pt x="18723" y="3581"/>
                  </a:cubicBezTo>
                  <a:cubicBezTo>
                    <a:pt x="19048" y="3280"/>
                    <a:pt x="19374" y="2979"/>
                    <a:pt x="19700" y="2629"/>
                  </a:cubicBezTo>
                  <a:cubicBezTo>
                    <a:pt x="19023" y="2027"/>
                    <a:pt x="18121" y="1476"/>
                    <a:pt x="17169" y="1350"/>
                  </a:cubicBezTo>
                  <a:cubicBezTo>
                    <a:pt x="16627" y="1263"/>
                    <a:pt x="16135" y="1235"/>
                    <a:pt x="15671" y="1235"/>
                  </a:cubicBezTo>
                  <a:cubicBezTo>
                    <a:pt x="14799" y="1235"/>
                    <a:pt x="14024" y="1335"/>
                    <a:pt x="13197" y="1335"/>
                  </a:cubicBezTo>
                  <a:cubicBezTo>
                    <a:pt x="12689" y="1335"/>
                    <a:pt x="12161" y="1297"/>
                    <a:pt x="11580" y="1175"/>
                  </a:cubicBezTo>
                  <a:cubicBezTo>
                    <a:pt x="10090" y="844"/>
                    <a:pt x="8924" y="0"/>
                    <a:pt x="7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842250" y="2542625"/>
              <a:ext cx="562050" cy="609050"/>
            </a:xfrm>
            <a:custGeom>
              <a:avLst/>
              <a:gdLst/>
              <a:ahLst/>
              <a:cxnLst/>
              <a:rect l="l" t="t" r="r" b="b"/>
              <a:pathLst>
                <a:path w="22482" h="24362" extrusionOk="0">
                  <a:moveTo>
                    <a:pt x="15966" y="1"/>
                  </a:moveTo>
                  <a:lnTo>
                    <a:pt x="15966" y="1"/>
                  </a:lnTo>
                  <a:cubicBezTo>
                    <a:pt x="18221" y="2357"/>
                    <a:pt x="19600" y="5515"/>
                    <a:pt x="19600" y="9049"/>
                  </a:cubicBezTo>
                  <a:cubicBezTo>
                    <a:pt x="19600" y="16242"/>
                    <a:pt x="13760" y="22106"/>
                    <a:pt x="6542" y="22106"/>
                  </a:cubicBezTo>
                  <a:cubicBezTo>
                    <a:pt x="4161" y="22106"/>
                    <a:pt x="1930" y="21455"/>
                    <a:pt x="1" y="20327"/>
                  </a:cubicBezTo>
                  <a:lnTo>
                    <a:pt x="1" y="20327"/>
                  </a:lnTo>
                  <a:cubicBezTo>
                    <a:pt x="2381" y="22808"/>
                    <a:pt x="5715" y="24362"/>
                    <a:pt x="9424" y="24362"/>
                  </a:cubicBezTo>
                  <a:cubicBezTo>
                    <a:pt x="16642" y="24362"/>
                    <a:pt x="22482" y="18497"/>
                    <a:pt x="22482" y="11304"/>
                  </a:cubicBezTo>
                  <a:cubicBezTo>
                    <a:pt x="22482" y="6467"/>
                    <a:pt x="19850" y="2257"/>
                    <a:pt x="15966" y="1"/>
                  </a:cubicBezTo>
                  <a:close/>
                </a:path>
              </a:pathLst>
            </a:custGeom>
            <a:solidFill>
              <a:srgbClr val="A6804B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" name="Google Shape;21;p2"/>
          <p:cNvGrpSpPr/>
          <p:nvPr/>
        </p:nvGrpSpPr>
        <p:grpSpPr>
          <a:xfrm rot="-3210598">
            <a:off x="-436844" y="4983789"/>
            <a:ext cx="2296527" cy="2298297"/>
            <a:chOff x="4134250" y="882850"/>
            <a:chExt cx="843375" cy="844025"/>
          </a:xfrm>
        </p:grpSpPr>
        <p:sp>
          <p:nvSpPr>
            <p:cNvPr id="22" name="Google Shape;22;p2"/>
            <p:cNvSpPr/>
            <p:nvPr/>
          </p:nvSpPr>
          <p:spPr>
            <a:xfrm>
              <a:off x="4134250" y="882850"/>
              <a:ext cx="843375" cy="844025"/>
            </a:xfrm>
            <a:custGeom>
              <a:avLst/>
              <a:gdLst/>
              <a:ahLst/>
              <a:cxnLst/>
              <a:rect l="l" t="t" r="r" b="b"/>
              <a:pathLst>
                <a:path w="33735" h="33761" extrusionOk="0">
                  <a:moveTo>
                    <a:pt x="16867" y="1"/>
                  </a:moveTo>
                  <a:cubicBezTo>
                    <a:pt x="7544" y="1"/>
                    <a:pt x="0" y="7570"/>
                    <a:pt x="0" y="16893"/>
                  </a:cubicBezTo>
                  <a:cubicBezTo>
                    <a:pt x="0" y="26191"/>
                    <a:pt x="7544" y="33760"/>
                    <a:pt x="16867" y="33760"/>
                  </a:cubicBezTo>
                  <a:cubicBezTo>
                    <a:pt x="26191" y="33760"/>
                    <a:pt x="33735" y="26191"/>
                    <a:pt x="33735" y="16893"/>
                  </a:cubicBezTo>
                  <a:cubicBezTo>
                    <a:pt x="33735" y="7570"/>
                    <a:pt x="26191" y="1"/>
                    <a:pt x="168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52650" y="944875"/>
              <a:ext cx="224975" cy="670475"/>
            </a:xfrm>
            <a:custGeom>
              <a:avLst/>
              <a:gdLst/>
              <a:ahLst/>
              <a:cxnLst/>
              <a:rect l="l" t="t" r="r" b="b"/>
              <a:pathLst>
                <a:path w="8999" h="26819" extrusionOk="0">
                  <a:moveTo>
                    <a:pt x="878" y="1"/>
                  </a:moveTo>
                  <a:lnTo>
                    <a:pt x="878" y="1"/>
                  </a:lnTo>
                  <a:cubicBezTo>
                    <a:pt x="1" y="1580"/>
                    <a:pt x="803" y="2432"/>
                    <a:pt x="2031" y="6617"/>
                  </a:cubicBezTo>
                  <a:cubicBezTo>
                    <a:pt x="3610" y="11931"/>
                    <a:pt x="6693" y="10051"/>
                    <a:pt x="5264" y="14412"/>
                  </a:cubicBezTo>
                  <a:cubicBezTo>
                    <a:pt x="3836" y="18748"/>
                    <a:pt x="3259" y="19951"/>
                    <a:pt x="3059" y="22407"/>
                  </a:cubicBezTo>
                  <a:cubicBezTo>
                    <a:pt x="2883" y="24587"/>
                    <a:pt x="2758" y="23359"/>
                    <a:pt x="3510" y="26818"/>
                  </a:cubicBezTo>
                  <a:cubicBezTo>
                    <a:pt x="6893" y="23735"/>
                    <a:pt x="8999" y="19324"/>
                    <a:pt x="8999" y="14412"/>
                  </a:cubicBezTo>
                  <a:cubicBezTo>
                    <a:pt x="8999" y="8297"/>
                    <a:pt x="5740" y="2958"/>
                    <a:pt x="878" y="1"/>
                  </a:cubicBezTo>
                  <a:close/>
                </a:path>
              </a:pathLst>
            </a:custGeom>
            <a:solidFill>
              <a:srgbClr val="6DF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350400" y="882850"/>
              <a:ext cx="397275" cy="844025"/>
            </a:xfrm>
            <a:custGeom>
              <a:avLst/>
              <a:gdLst/>
              <a:ahLst/>
              <a:cxnLst/>
              <a:rect l="l" t="t" r="r" b="b"/>
              <a:pathLst>
                <a:path w="15891" h="33761" extrusionOk="0">
                  <a:moveTo>
                    <a:pt x="8221" y="1"/>
                  </a:moveTo>
                  <a:cubicBezTo>
                    <a:pt x="6091" y="1"/>
                    <a:pt x="4061" y="427"/>
                    <a:pt x="2181" y="1154"/>
                  </a:cubicBezTo>
                  <a:cubicBezTo>
                    <a:pt x="2106" y="2407"/>
                    <a:pt x="2457" y="3885"/>
                    <a:pt x="2457" y="7144"/>
                  </a:cubicBezTo>
                  <a:cubicBezTo>
                    <a:pt x="2457" y="12081"/>
                    <a:pt x="3359" y="10427"/>
                    <a:pt x="2156" y="13885"/>
                  </a:cubicBezTo>
                  <a:cubicBezTo>
                    <a:pt x="978" y="17344"/>
                    <a:pt x="1" y="18748"/>
                    <a:pt x="828" y="22056"/>
                  </a:cubicBezTo>
                  <a:cubicBezTo>
                    <a:pt x="1655" y="25339"/>
                    <a:pt x="2833" y="24462"/>
                    <a:pt x="2306" y="28046"/>
                  </a:cubicBezTo>
                  <a:cubicBezTo>
                    <a:pt x="2056" y="29800"/>
                    <a:pt x="803" y="30803"/>
                    <a:pt x="101" y="31680"/>
                  </a:cubicBezTo>
                  <a:cubicBezTo>
                    <a:pt x="2507" y="33008"/>
                    <a:pt x="5289" y="33760"/>
                    <a:pt x="8221" y="33760"/>
                  </a:cubicBezTo>
                  <a:cubicBezTo>
                    <a:pt x="10577" y="33760"/>
                    <a:pt x="12808" y="33284"/>
                    <a:pt x="14863" y="32407"/>
                  </a:cubicBezTo>
                  <a:cubicBezTo>
                    <a:pt x="14687" y="29399"/>
                    <a:pt x="13835" y="25264"/>
                    <a:pt x="14011" y="23109"/>
                  </a:cubicBezTo>
                  <a:cubicBezTo>
                    <a:pt x="14236" y="20251"/>
                    <a:pt x="15890" y="18597"/>
                    <a:pt x="15439" y="16216"/>
                  </a:cubicBezTo>
                  <a:cubicBezTo>
                    <a:pt x="14988" y="13810"/>
                    <a:pt x="13785" y="12081"/>
                    <a:pt x="13484" y="9550"/>
                  </a:cubicBezTo>
                  <a:cubicBezTo>
                    <a:pt x="13184" y="6993"/>
                    <a:pt x="13710" y="7219"/>
                    <a:pt x="14086" y="3459"/>
                  </a:cubicBezTo>
                  <a:cubicBezTo>
                    <a:pt x="14161" y="2607"/>
                    <a:pt x="14462" y="1930"/>
                    <a:pt x="14838" y="1354"/>
                  </a:cubicBezTo>
                  <a:cubicBezTo>
                    <a:pt x="12808" y="502"/>
                    <a:pt x="10577" y="1"/>
                    <a:pt x="8221" y="1"/>
                  </a:cubicBezTo>
                  <a:close/>
                </a:path>
              </a:pathLst>
            </a:custGeom>
            <a:solidFill>
              <a:srgbClr val="6DF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483225" y="882850"/>
              <a:ext cx="139975" cy="844025"/>
            </a:xfrm>
            <a:custGeom>
              <a:avLst/>
              <a:gdLst/>
              <a:ahLst/>
              <a:cxnLst/>
              <a:rect l="l" t="t" r="r" b="b"/>
              <a:pathLst>
                <a:path w="5599" h="33761" extrusionOk="0">
                  <a:moveTo>
                    <a:pt x="2908" y="1"/>
                  </a:moveTo>
                  <a:cubicBezTo>
                    <a:pt x="2257" y="1"/>
                    <a:pt x="1605" y="51"/>
                    <a:pt x="953" y="126"/>
                  </a:cubicBezTo>
                  <a:cubicBezTo>
                    <a:pt x="452" y="1329"/>
                    <a:pt x="302" y="3159"/>
                    <a:pt x="978" y="4888"/>
                  </a:cubicBezTo>
                  <a:cubicBezTo>
                    <a:pt x="1956" y="7369"/>
                    <a:pt x="1204" y="11279"/>
                    <a:pt x="1129" y="15013"/>
                  </a:cubicBezTo>
                  <a:cubicBezTo>
                    <a:pt x="1054" y="18748"/>
                    <a:pt x="1354" y="17921"/>
                    <a:pt x="1129" y="21530"/>
                  </a:cubicBezTo>
                  <a:cubicBezTo>
                    <a:pt x="1064" y="22558"/>
                    <a:pt x="1210" y="22891"/>
                    <a:pt x="1456" y="22891"/>
                  </a:cubicBezTo>
                  <a:cubicBezTo>
                    <a:pt x="1908" y="22891"/>
                    <a:pt x="2700" y="21765"/>
                    <a:pt x="3146" y="21765"/>
                  </a:cubicBezTo>
                  <a:cubicBezTo>
                    <a:pt x="3303" y="21765"/>
                    <a:pt x="3418" y="21905"/>
                    <a:pt x="3460" y="22281"/>
                  </a:cubicBezTo>
                  <a:cubicBezTo>
                    <a:pt x="3685" y="24312"/>
                    <a:pt x="4362" y="24763"/>
                    <a:pt x="2708" y="27745"/>
                  </a:cubicBezTo>
                  <a:cubicBezTo>
                    <a:pt x="1054" y="30753"/>
                    <a:pt x="1" y="30778"/>
                    <a:pt x="1054" y="32256"/>
                  </a:cubicBezTo>
                  <a:cubicBezTo>
                    <a:pt x="1379" y="32708"/>
                    <a:pt x="1705" y="33234"/>
                    <a:pt x="2056" y="33710"/>
                  </a:cubicBezTo>
                  <a:cubicBezTo>
                    <a:pt x="2332" y="33735"/>
                    <a:pt x="2608" y="33760"/>
                    <a:pt x="2908" y="33760"/>
                  </a:cubicBezTo>
                  <a:cubicBezTo>
                    <a:pt x="3184" y="33760"/>
                    <a:pt x="3460" y="33735"/>
                    <a:pt x="3735" y="33710"/>
                  </a:cubicBezTo>
                  <a:cubicBezTo>
                    <a:pt x="3560" y="33159"/>
                    <a:pt x="3284" y="32482"/>
                    <a:pt x="3785" y="31129"/>
                  </a:cubicBezTo>
                  <a:cubicBezTo>
                    <a:pt x="4562" y="28873"/>
                    <a:pt x="5389" y="25565"/>
                    <a:pt x="5314" y="23936"/>
                  </a:cubicBezTo>
                  <a:cubicBezTo>
                    <a:pt x="5245" y="22418"/>
                    <a:pt x="5598" y="18960"/>
                    <a:pt x="4573" y="18960"/>
                  </a:cubicBezTo>
                  <a:cubicBezTo>
                    <a:pt x="4481" y="18960"/>
                    <a:pt x="4378" y="18988"/>
                    <a:pt x="4262" y="19048"/>
                  </a:cubicBezTo>
                  <a:cubicBezTo>
                    <a:pt x="3924" y="19232"/>
                    <a:pt x="3685" y="19320"/>
                    <a:pt x="3509" y="19320"/>
                  </a:cubicBezTo>
                  <a:cubicBezTo>
                    <a:pt x="2968" y="19320"/>
                    <a:pt x="3042" y="18482"/>
                    <a:pt x="2758" y="17043"/>
                  </a:cubicBezTo>
                  <a:cubicBezTo>
                    <a:pt x="2407" y="15164"/>
                    <a:pt x="2482" y="10427"/>
                    <a:pt x="2933" y="7369"/>
                  </a:cubicBezTo>
                  <a:cubicBezTo>
                    <a:pt x="3234" y="5189"/>
                    <a:pt x="3660" y="1905"/>
                    <a:pt x="3760" y="51"/>
                  </a:cubicBezTo>
                  <a:cubicBezTo>
                    <a:pt x="3485" y="26"/>
                    <a:pt x="3209" y="1"/>
                    <a:pt x="29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70825" y="927350"/>
              <a:ext cx="706800" cy="799525"/>
            </a:xfrm>
            <a:custGeom>
              <a:avLst/>
              <a:gdLst/>
              <a:ahLst/>
              <a:cxnLst/>
              <a:rect l="l" t="t" r="r" b="b"/>
              <a:pathLst>
                <a:path w="28272" h="31981" extrusionOk="0">
                  <a:moveTo>
                    <a:pt x="18923" y="0"/>
                  </a:moveTo>
                  <a:lnTo>
                    <a:pt x="18923" y="0"/>
                  </a:lnTo>
                  <a:cubicBezTo>
                    <a:pt x="22256" y="3083"/>
                    <a:pt x="24387" y="7494"/>
                    <a:pt x="24387" y="12406"/>
                  </a:cubicBezTo>
                  <a:cubicBezTo>
                    <a:pt x="24387" y="21730"/>
                    <a:pt x="16818" y="29298"/>
                    <a:pt x="7520" y="29298"/>
                  </a:cubicBezTo>
                  <a:cubicBezTo>
                    <a:pt x="4813" y="29298"/>
                    <a:pt x="2256" y="28647"/>
                    <a:pt x="1" y="27519"/>
                  </a:cubicBezTo>
                  <a:lnTo>
                    <a:pt x="1" y="27519"/>
                  </a:lnTo>
                  <a:cubicBezTo>
                    <a:pt x="3008" y="30276"/>
                    <a:pt x="6993" y="31980"/>
                    <a:pt x="11404" y="31980"/>
                  </a:cubicBezTo>
                  <a:cubicBezTo>
                    <a:pt x="20728" y="31980"/>
                    <a:pt x="28272" y="24411"/>
                    <a:pt x="28272" y="15113"/>
                  </a:cubicBezTo>
                  <a:cubicBezTo>
                    <a:pt x="28272" y="8496"/>
                    <a:pt x="24462" y="2782"/>
                    <a:pt x="18923" y="0"/>
                  </a:cubicBezTo>
                  <a:close/>
                </a:path>
              </a:pathLst>
            </a:custGeom>
            <a:solidFill>
              <a:srgbClr val="5D4682">
                <a:alpha val="42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10147678" y="-116803"/>
            <a:ext cx="1793601" cy="1793653"/>
            <a:chOff x="4876725" y="2387875"/>
            <a:chExt cx="874075" cy="874100"/>
          </a:xfrm>
        </p:grpSpPr>
        <p:sp>
          <p:nvSpPr>
            <p:cNvPr id="28" name="Google Shape;28;p2"/>
            <p:cNvSpPr/>
            <p:nvPr/>
          </p:nvSpPr>
          <p:spPr>
            <a:xfrm>
              <a:off x="4876725" y="2387875"/>
              <a:ext cx="874075" cy="874100"/>
            </a:xfrm>
            <a:custGeom>
              <a:avLst/>
              <a:gdLst/>
              <a:ahLst/>
              <a:cxnLst/>
              <a:rect l="l" t="t" r="r" b="b"/>
              <a:pathLst>
                <a:path w="34963" h="34964" extrusionOk="0">
                  <a:moveTo>
                    <a:pt x="17469" y="0"/>
                  </a:moveTo>
                  <a:cubicBezTo>
                    <a:pt x="7820" y="0"/>
                    <a:pt x="0" y="7845"/>
                    <a:pt x="0" y="17494"/>
                  </a:cubicBezTo>
                  <a:cubicBezTo>
                    <a:pt x="0" y="27143"/>
                    <a:pt x="7820" y="34963"/>
                    <a:pt x="17469" y="34963"/>
                  </a:cubicBezTo>
                  <a:cubicBezTo>
                    <a:pt x="27118" y="34963"/>
                    <a:pt x="34963" y="27143"/>
                    <a:pt x="34963" y="17494"/>
                  </a:cubicBezTo>
                  <a:cubicBezTo>
                    <a:pt x="34963" y="7845"/>
                    <a:pt x="27118" y="0"/>
                    <a:pt x="174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881725" y="2387875"/>
              <a:ext cx="853425" cy="674625"/>
            </a:xfrm>
            <a:custGeom>
              <a:avLst/>
              <a:gdLst/>
              <a:ahLst/>
              <a:cxnLst/>
              <a:rect l="l" t="t" r="r" b="b"/>
              <a:pathLst>
                <a:path w="34137" h="26985" extrusionOk="0">
                  <a:moveTo>
                    <a:pt x="17269" y="0"/>
                  </a:moveTo>
                  <a:cubicBezTo>
                    <a:pt x="8472" y="0"/>
                    <a:pt x="1204" y="6542"/>
                    <a:pt x="1" y="15013"/>
                  </a:cubicBezTo>
                  <a:cubicBezTo>
                    <a:pt x="1931" y="15088"/>
                    <a:pt x="4462" y="15013"/>
                    <a:pt x="5440" y="16341"/>
                  </a:cubicBezTo>
                  <a:cubicBezTo>
                    <a:pt x="7008" y="18495"/>
                    <a:pt x="6478" y="22112"/>
                    <a:pt x="8850" y="22112"/>
                  </a:cubicBezTo>
                  <a:cubicBezTo>
                    <a:pt x="9018" y="22112"/>
                    <a:pt x="9200" y="22094"/>
                    <a:pt x="9399" y="22056"/>
                  </a:cubicBezTo>
                  <a:cubicBezTo>
                    <a:pt x="12349" y="21495"/>
                    <a:pt x="16793" y="19796"/>
                    <a:pt x="18902" y="19796"/>
                  </a:cubicBezTo>
                  <a:cubicBezTo>
                    <a:pt x="18961" y="19796"/>
                    <a:pt x="19018" y="19797"/>
                    <a:pt x="19074" y="19800"/>
                  </a:cubicBezTo>
                  <a:cubicBezTo>
                    <a:pt x="21104" y="19875"/>
                    <a:pt x="22432" y="24437"/>
                    <a:pt x="24487" y="26517"/>
                  </a:cubicBezTo>
                  <a:cubicBezTo>
                    <a:pt x="24810" y="26844"/>
                    <a:pt x="25109" y="26984"/>
                    <a:pt x="25390" y="26984"/>
                  </a:cubicBezTo>
                  <a:cubicBezTo>
                    <a:pt x="26873" y="26984"/>
                    <a:pt x="27869" y="23067"/>
                    <a:pt x="29450" y="22056"/>
                  </a:cubicBezTo>
                  <a:cubicBezTo>
                    <a:pt x="31304" y="20853"/>
                    <a:pt x="34136" y="14286"/>
                    <a:pt x="32106" y="12958"/>
                  </a:cubicBezTo>
                  <a:cubicBezTo>
                    <a:pt x="30051" y="11630"/>
                    <a:pt x="27244" y="8948"/>
                    <a:pt x="28197" y="6792"/>
                  </a:cubicBezTo>
                  <a:cubicBezTo>
                    <a:pt x="28472" y="6191"/>
                    <a:pt x="29074" y="5690"/>
                    <a:pt x="29725" y="5239"/>
                  </a:cubicBezTo>
                  <a:cubicBezTo>
                    <a:pt x="26567" y="2005"/>
                    <a:pt x="22156" y="0"/>
                    <a:pt x="172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011425" y="2387875"/>
              <a:ext cx="511325" cy="495050"/>
            </a:xfrm>
            <a:custGeom>
              <a:avLst/>
              <a:gdLst/>
              <a:ahLst/>
              <a:cxnLst/>
              <a:rect l="l" t="t" r="r" b="b"/>
              <a:pathLst>
                <a:path w="20453" h="19802" extrusionOk="0">
                  <a:moveTo>
                    <a:pt x="12081" y="0"/>
                  </a:moveTo>
                  <a:cubicBezTo>
                    <a:pt x="7620" y="0"/>
                    <a:pt x="3560" y="1705"/>
                    <a:pt x="477" y="4462"/>
                  </a:cubicBezTo>
                  <a:cubicBezTo>
                    <a:pt x="1" y="5640"/>
                    <a:pt x="277" y="6567"/>
                    <a:pt x="1555" y="6792"/>
                  </a:cubicBezTo>
                  <a:cubicBezTo>
                    <a:pt x="4412" y="7294"/>
                    <a:pt x="8121" y="8973"/>
                    <a:pt x="6267" y="10652"/>
                  </a:cubicBezTo>
                  <a:cubicBezTo>
                    <a:pt x="4412" y="12356"/>
                    <a:pt x="2432" y="11805"/>
                    <a:pt x="3510" y="14111"/>
                  </a:cubicBezTo>
                  <a:cubicBezTo>
                    <a:pt x="4576" y="16392"/>
                    <a:pt x="5274" y="19801"/>
                    <a:pt x="8031" y="19801"/>
                  </a:cubicBezTo>
                  <a:cubicBezTo>
                    <a:pt x="8061" y="19801"/>
                    <a:pt x="8091" y="19801"/>
                    <a:pt x="8121" y="19800"/>
                  </a:cubicBezTo>
                  <a:cubicBezTo>
                    <a:pt x="10953" y="19700"/>
                    <a:pt x="13084" y="15439"/>
                    <a:pt x="14587" y="13058"/>
                  </a:cubicBezTo>
                  <a:cubicBezTo>
                    <a:pt x="16091" y="10652"/>
                    <a:pt x="17971" y="11855"/>
                    <a:pt x="18848" y="9173"/>
                  </a:cubicBezTo>
                  <a:cubicBezTo>
                    <a:pt x="19725" y="6492"/>
                    <a:pt x="20452" y="4462"/>
                    <a:pt x="17695" y="4186"/>
                  </a:cubicBezTo>
                  <a:cubicBezTo>
                    <a:pt x="17423" y="4161"/>
                    <a:pt x="17159" y="4151"/>
                    <a:pt x="16906" y="4151"/>
                  </a:cubicBezTo>
                  <a:cubicBezTo>
                    <a:pt x="15645" y="4151"/>
                    <a:pt x="14622" y="4406"/>
                    <a:pt x="13852" y="4406"/>
                  </a:cubicBezTo>
                  <a:cubicBezTo>
                    <a:pt x="13211" y="4406"/>
                    <a:pt x="12744" y="4230"/>
                    <a:pt x="12457" y="3584"/>
                  </a:cubicBezTo>
                  <a:cubicBezTo>
                    <a:pt x="11956" y="2432"/>
                    <a:pt x="12432" y="1203"/>
                    <a:pt x="12933" y="51"/>
                  </a:cubicBezTo>
                  <a:cubicBezTo>
                    <a:pt x="12633" y="51"/>
                    <a:pt x="12382" y="0"/>
                    <a:pt x="12081" y="0"/>
                  </a:cubicBezTo>
                  <a:close/>
                </a:path>
              </a:pathLst>
            </a:custGeom>
            <a:solidFill>
              <a:srgbClr val="CB5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453575" y="2644250"/>
              <a:ext cx="297225" cy="386575"/>
            </a:xfrm>
            <a:custGeom>
              <a:avLst/>
              <a:gdLst/>
              <a:ahLst/>
              <a:cxnLst/>
              <a:rect l="l" t="t" r="r" b="b"/>
              <a:pathLst>
                <a:path w="11889" h="15463" extrusionOk="0">
                  <a:moveTo>
                    <a:pt x="9459" y="1"/>
                  </a:moveTo>
                  <a:cubicBezTo>
                    <a:pt x="9239" y="1"/>
                    <a:pt x="9012" y="15"/>
                    <a:pt x="8781" y="46"/>
                  </a:cubicBezTo>
                  <a:cubicBezTo>
                    <a:pt x="5799" y="472"/>
                    <a:pt x="2616" y="497"/>
                    <a:pt x="3217" y="3605"/>
                  </a:cubicBezTo>
                  <a:cubicBezTo>
                    <a:pt x="3819" y="6688"/>
                    <a:pt x="4821" y="9269"/>
                    <a:pt x="3217" y="9545"/>
                  </a:cubicBezTo>
                  <a:cubicBezTo>
                    <a:pt x="3093" y="9564"/>
                    <a:pt x="2967" y="9573"/>
                    <a:pt x="2839" y="9573"/>
                  </a:cubicBezTo>
                  <a:cubicBezTo>
                    <a:pt x="1961" y="9573"/>
                    <a:pt x="1025" y="9173"/>
                    <a:pt x="517" y="9173"/>
                  </a:cubicBezTo>
                  <a:cubicBezTo>
                    <a:pt x="142" y="9173"/>
                    <a:pt x="0" y="9391"/>
                    <a:pt x="285" y="10147"/>
                  </a:cubicBezTo>
                  <a:cubicBezTo>
                    <a:pt x="987" y="12101"/>
                    <a:pt x="2390" y="13881"/>
                    <a:pt x="3719" y="14407"/>
                  </a:cubicBezTo>
                  <a:cubicBezTo>
                    <a:pt x="5047" y="14934"/>
                    <a:pt x="6375" y="15385"/>
                    <a:pt x="7102" y="15460"/>
                  </a:cubicBezTo>
                  <a:cubicBezTo>
                    <a:pt x="7114" y="15462"/>
                    <a:pt x="7126" y="15462"/>
                    <a:pt x="7138" y="15462"/>
                  </a:cubicBezTo>
                  <a:cubicBezTo>
                    <a:pt x="7851" y="15462"/>
                    <a:pt x="9213" y="12653"/>
                    <a:pt x="11012" y="12653"/>
                  </a:cubicBezTo>
                  <a:cubicBezTo>
                    <a:pt x="11563" y="10949"/>
                    <a:pt x="11889" y="9119"/>
                    <a:pt x="11889" y="7239"/>
                  </a:cubicBezTo>
                  <a:cubicBezTo>
                    <a:pt x="11889" y="4683"/>
                    <a:pt x="11313" y="2252"/>
                    <a:pt x="10335" y="71"/>
                  </a:cubicBezTo>
                  <a:cubicBezTo>
                    <a:pt x="10058" y="28"/>
                    <a:pt x="9765" y="1"/>
                    <a:pt x="9459" y="1"/>
                  </a:cubicBezTo>
                  <a:close/>
                </a:path>
              </a:pathLst>
            </a:custGeom>
            <a:solidFill>
              <a:srgbClr val="CB5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896150" y="2939125"/>
              <a:ext cx="609050" cy="322850"/>
            </a:xfrm>
            <a:custGeom>
              <a:avLst/>
              <a:gdLst/>
              <a:ahLst/>
              <a:cxnLst/>
              <a:rect l="l" t="t" r="r" b="b"/>
              <a:pathLst>
                <a:path w="24362" h="12914" extrusionOk="0">
                  <a:moveTo>
                    <a:pt x="2449" y="1"/>
                  </a:moveTo>
                  <a:cubicBezTo>
                    <a:pt x="1605" y="1"/>
                    <a:pt x="763" y="234"/>
                    <a:pt x="0" y="557"/>
                  </a:cubicBezTo>
                  <a:cubicBezTo>
                    <a:pt x="2181" y="7700"/>
                    <a:pt x="8848" y="12913"/>
                    <a:pt x="16692" y="12913"/>
                  </a:cubicBezTo>
                  <a:cubicBezTo>
                    <a:pt x="19449" y="12913"/>
                    <a:pt x="22056" y="12261"/>
                    <a:pt x="24361" y="11134"/>
                  </a:cubicBezTo>
                  <a:cubicBezTo>
                    <a:pt x="23234" y="10833"/>
                    <a:pt x="21630" y="10607"/>
                    <a:pt x="21153" y="9805"/>
                  </a:cubicBezTo>
                  <a:cubicBezTo>
                    <a:pt x="20176" y="8126"/>
                    <a:pt x="21780" y="7474"/>
                    <a:pt x="21153" y="4918"/>
                  </a:cubicBezTo>
                  <a:cubicBezTo>
                    <a:pt x="20527" y="2337"/>
                    <a:pt x="19299" y="3239"/>
                    <a:pt x="17168" y="1459"/>
                  </a:cubicBezTo>
                  <a:cubicBezTo>
                    <a:pt x="16653" y="1029"/>
                    <a:pt x="16143" y="843"/>
                    <a:pt x="15653" y="843"/>
                  </a:cubicBezTo>
                  <a:cubicBezTo>
                    <a:pt x="14117" y="843"/>
                    <a:pt x="12771" y="2662"/>
                    <a:pt x="12030" y="4467"/>
                  </a:cubicBezTo>
                  <a:cubicBezTo>
                    <a:pt x="11784" y="5061"/>
                    <a:pt x="11397" y="5311"/>
                    <a:pt x="10915" y="5311"/>
                  </a:cubicBezTo>
                  <a:cubicBezTo>
                    <a:pt x="9486" y="5311"/>
                    <a:pt x="7219" y="3114"/>
                    <a:pt x="5289" y="1184"/>
                  </a:cubicBezTo>
                  <a:cubicBezTo>
                    <a:pt x="4424" y="319"/>
                    <a:pt x="3436" y="1"/>
                    <a:pt x="2449" y="1"/>
                  </a:cubicBezTo>
                  <a:close/>
                </a:path>
              </a:pathLst>
            </a:custGeom>
            <a:solidFill>
              <a:srgbClr val="CB5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159300" y="2454100"/>
              <a:ext cx="224975" cy="353875"/>
            </a:xfrm>
            <a:custGeom>
              <a:avLst/>
              <a:gdLst/>
              <a:ahLst/>
              <a:cxnLst/>
              <a:rect l="l" t="t" r="r" b="b"/>
              <a:pathLst>
                <a:path w="8999" h="14155" extrusionOk="0">
                  <a:moveTo>
                    <a:pt x="4556" y="1"/>
                  </a:moveTo>
                  <a:cubicBezTo>
                    <a:pt x="4412" y="1"/>
                    <a:pt x="4240" y="11"/>
                    <a:pt x="4036" y="33"/>
                  </a:cubicBezTo>
                  <a:cubicBezTo>
                    <a:pt x="1680" y="309"/>
                    <a:pt x="176" y="209"/>
                    <a:pt x="76" y="1186"/>
                  </a:cubicBezTo>
                  <a:cubicBezTo>
                    <a:pt x="1" y="2163"/>
                    <a:pt x="1053" y="4118"/>
                    <a:pt x="2031" y="5046"/>
                  </a:cubicBezTo>
                  <a:cubicBezTo>
                    <a:pt x="3008" y="5973"/>
                    <a:pt x="3635" y="8404"/>
                    <a:pt x="2557" y="9457"/>
                  </a:cubicBezTo>
                  <a:cubicBezTo>
                    <a:pt x="1129" y="10835"/>
                    <a:pt x="1" y="11211"/>
                    <a:pt x="1580" y="12640"/>
                  </a:cubicBezTo>
                  <a:cubicBezTo>
                    <a:pt x="2492" y="13438"/>
                    <a:pt x="2950" y="14155"/>
                    <a:pt x="3434" y="14155"/>
                  </a:cubicBezTo>
                  <a:cubicBezTo>
                    <a:pt x="3801" y="14155"/>
                    <a:pt x="4182" y="13742"/>
                    <a:pt x="4788" y="12640"/>
                  </a:cubicBezTo>
                  <a:cubicBezTo>
                    <a:pt x="6166" y="10058"/>
                    <a:pt x="7344" y="8880"/>
                    <a:pt x="7971" y="7602"/>
                  </a:cubicBezTo>
                  <a:cubicBezTo>
                    <a:pt x="8597" y="6324"/>
                    <a:pt x="8998" y="4444"/>
                    <a:pt x="7520" y="4143"/>
                  </a:cubicBezTo>
                  <a:cubicBezTo>
                    <a:pt x="6041" y="3843"/>
                    <a:pt x="4863" y="4194"/>
                    <a:pt x="4687" y="2615"/>
                  </a:cubicBezTo>
                  <a:cubicBezTo>
                    <a:pt x="4527" y="1151"/>
                    <a:pt x="6057" y="1"/>
                    <a:pt x="4556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386800" y="2744225"/>
              <a:ext cx="73900" cy="54075"/>
            </a:xfrm>
            <a:custGeom>
              <a:avLst/>
              <a:gdLst/>
              <a:ahLst/>
              <a:cxnLst/>
              <a:rect l="l" t="t" r="r" b="b"/>
              <a:pathLst>
                <a:path w="2956" h="2163" extrusionOk="0">
                  <a:moveTo>
                    <a:pt x="973" y="0"/>
                  </a:moveTo>
                  <a:cubicBezTo>
                    <a:pt x="35" y="0"/>
                    <a:pt x="1" y="2163"/>
                    <a:pt x="901" y="2163"/>
                  </a:cubicBezTo>
                  <a:cubicBezTo>
                    <a:pt x="1978" y="2163"/>
                    <a:pt x="2956" y="1185"/>
                    <a:pt x="1527" y="208"/>
                  </a:cubicBezTo>
                  <a:cubicBezTo>
                    <a:pt x="1317" y="62"/>
                    <a:pt x="1132" y="0"/>
                    <a:pt x="973" y="0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970275" y="2601850"/>
              <a:ext cx="91300" cy="88200"/>
            </a:xfrm>
            <a:custGeom>
              <a:avLst/>
              <a:gdLst/>
              <a:ahLst/>
              <a:cxnLst/>
              <a:rect l="l" t="t" r="r" b="b"/>
              <a:pathLst>
                <a:path w="3652" h="3528" extrusionOk="0">
                  <a:moveTo>
                    <a:pt x="1971" y="0"/>
                  </a:moveTo>
                  <a:cubicBezTo>
                    <a:pt x="1052" y="0"/>
                    <a:pt x="1" y="864"/>
                    <a:pt x="18" y="1692"/>
                  </a:cubicBezTo>
                  <a:cubicBezTo>
                    <a:pt x="18" y="2641"/>
                    <a:pt x="642" y="3528"/>
                    <a:pt x="1336" y="3528"/>
                  </a:cubicBezTo>
                  <a:cubicBezTo>
                    <a:pt x="1521" y="3528"/>
                    <a:pt x="1712" y="3464"/>
                    <a:pt x="1898" y="3321"/>
                  </a:cubicBezTo>
                  <a:cubicBezTo>
                    <a:pt x="2775" y="2645"/>
                    <a:pt x="3652" y="1717"/>
                    <a:pt x="3025" y="614"/>
                  </a:cubicBezTo>
                  <a:cubicBezTo>
                    <a:pt x="2775" y="177"/>
                    <a:pt x="2387" y="0"/>
                    <a:pt x="1971" y="0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477600" y="3095475"/>
              <a:ext cx="87400" cy="55100"/>
            </a:xfrm>
            <a:custGeom>
              <a:avLst/>
              <a:gdLst/>
              <a:ahLst/>
              <a:cxnLst/>
              <a:rect l="l" t="t" r="r" b="b"/>
              <a:pathLst>
                <a:path w="3496" h="2204" extrusionOk="0">
                  <a:moveTo>
                    <a:pt x="3155" y="1"/>
                  </a:moveTo>
                  <a:cubicBezTo>
                    <a:pt x="2775" y="1"/>
                    <a:pt x="2118" y="334"/>
                    <a:pt x="1605" y="719"/>
                  </a:cubicBezTo>
                  <a:cubicBezTo>
                    <a:pt x="828" y="1296"/>
                    <a:pt x="1" y="2123"/>
                    <a:pt x="978" y="2198"/>
                  </a:cubicBezTo>
                  <a:cubicBezTo>
                    <a:pt x="1018" y="2202"/>
                    <a:pt x="1058" y="2204"/>
                    <a:pt x="1099" y="2204"/>
                  </a:cubicBezTo>
                  <a:cubicBezTo>
                    <a:pt x="2088" y="2204"/>
                    <a:pt x="3363" y="1066"/>
                    <a:pt x="3459" y="368"/>
                  </a:cubicBezTo>
                  <a:cubicBezTo>
                    <a:pt x="3495" y="106"/>
                    <a:pt x="3369" y="1"/>
                    <a:pt x="3155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966325" y="3037325"/>
              <a:ext cx="392250" cy="224000"/>
            </a:xfrm>
            <a:custGeom>
              <a:avLst/>
              <a:gdLst/>
              <a:ahLst/>
              <a:cxnLst/>
              <a:rect l="l" t="t" r="r" b="b"/>
              <a:pathLst>
                <a:path w="15690" h="8960" extrusionOk="0">
                  <a:moveTo>
                    <a:pt x="566" y="1"/>
                  </a:moveTo>
                  <a:cubicBezTo>
                    <a:pt x="356" y="1"/>
                    <a:pt x="218" y="155"/>
                    <a:pt x="176" y="539"/>
                  </a:cubicBezTo>
                  <a:cubicBezTo>
                    <a:pt x="0" y="1993"/>
                    <a:pt x="1905" y="3972"/>
                    <a:pt x="3534" y="5551"/>
                  </a:cubicBezTo>
                  <a:cubicBezTo>
                    <a:pt x="6291" y="7582"/>
                    <a:pt x="9650" y="8835"/>
                    <a:pt x="13309" y="8960"/>
                  </a:cubicBezTo>
                  <a:cubicBezTo>
                    <a:pt x="14737" y="8534"/>
                    <a:pt x="15690" y="7055"/>
                    <a:pt x="15414" y="5877"/>
                  </a:cubicBezTo>
                  <a:cubicBezTo>
                    <a:pt x="15063" y="4298"/>
                    <a:pt x="14787" y="4449"/>
                    <a:pt x="15063" y="2694"/>
                  </a:cubicBezTo>
                  <a:cubicBezTo>
                    <a:pt x="15339" y="940"/>
                    <a:pt x="14361" y="1441"/>
                    <a:pt x="13033" y="990"/>
                  </a:cubicBezTo>
                  <a:cubicBezTo>
                    <a:pt x="12853" y="932"/>
                    <a:pt x="12694" y="905"/>
                    <a:pt x="12551" y="905"/>
                  </a:cubicBezTo>
                  <a:cubicBezTo>
                    <a:pt x="11637" y="905"/>
                    <a:pt x="11360" y="2019"/>
                    <a:pt x="10276" y="3471"/>
                  </a:cubicBezTo>
                  <a:cubicBezTo>
                    <a:pt x="9931" y="3943"/>
                    <a:pt x="9429" y="4128"/>
                    <a:pt x="8845" y="4128"/>
                  </a:cubicBezTo>
                  <a:cubicBezTo>
                    <a:pt x="7351" y="4128"/>
                    <a:pt x="5318" y="2921"/>
                    <a:pt x="3985" y="2218"/>
                  </a:cubicBezTo>
                  <a:cubicBezTo>
                    <a:pt x="2582" y="1497"/>
                    <a:pt x="1221" y="1"/>
                    <a:pt x="566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548400" y="2691750"/>
              <a:ext cx="202400" cy="260600"/>
            </a:xfrm>
            <a:custGeom>
              <a:avLst/>
              <a:gdLst/>
              <a:ahLst/>
              <a:cxnLst/>
              <a:rect l="l" t="t" r="r" b="b"/>
              <a:pathLst>
                <a:path w="8096" h="10424" extrusionOk="0">
                  <a:moveTo>
                    <a:pt x="7319" y="226"/>
                  </a:moveTo>
                  <a:cubicBezTo>
                    <a:pt x="7144" y="252"/>
                    <a:pt x="6918" y="302"/>
                    <a:pt x="6667" y="377"/>
                  </a:cubicBezTo>
                  <a:cubicBezTo>
                    <a:pt x="4362" y="1079"/>
                    <a:pt x="3309" y="1"/>
                    <a:pt x="3209" y="2683"/>
                  </a:cubicBezTo>
                  <a:cubicBezTo>
                    <a:pt x="3134" y="5339"/>
                    <a:pt x="2682" y="8698"/>
                    <a:pt x="2682" y="8698"/>
                  </a:cubicBezTo>
                  <a:cubicBezTo>
                    <a:pt x="1179" y="9324"/>
                    <a:pt x="1" y="9876"/>
                    <a:pt x="1003" y="10277"/>
                  </a:cubicBezTo>
                  <a:cubicBezTo>
                    <a:pt x="1269" y="10376"/>
                    <a:pt x="1521" y="10423"/>
                    <a:pt x="1779" y="10423"/>
                  </a:cubicBezTo>
                  <a:cubicBezTo>
                    <a:pt x="2495" y="10423"/>
                    <a:pt x="3260" y="10064"/>
                    <a:pt x="4512" y="9475"/>
                  </a:cubicBezTo>
                  <a:cubicBezTo>
                    <a:pt x="6041" y="8773"/>
                    <a:pt x="6843" y="8923"/>
                    <a:pt x="7745" y="8773"/>
                  </a:cubicBezTo>
                  <a:cubicBezTo>
                    <a:pt x="7971" y="7645"/>
                    <a:pt x="8096" y="6517"/>
                    <a:pt x="8096" y="5339"/>
                  </a:cubicBezTo>
                  <a:cubicBezTo>
                    <a:pt x="8096" y="3560"/>
                    <a:pt x="7820" y="1856"/>
                    <a:pt x="7319" y="226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017075" y="2429225"/>
              <a:ext cx="733725" cy="832750"/>
            </a:xfrm>
            <a:custGeom>
              <a:avLst/>
              <a:gdLst/>
              <a:ahLst/>
              <a:cxnLst/>
              <a:rect l="l" t="t" r="r" b="b"/>
              <a:pathLst>
                <a:path w="29349" h="33310" extrusionOk="0">
                  <a:moveTo>
                    <a:pt x="19224" y="1"/>
                  </a:moveTo>
                  <a:lnTo>
                    <a:pt x="19224" y="1"/>
                  </a:lnTo>
                  <a:cubicBezTo>
                    <a:pt x="22657" y="3184"/>
                    <a:pt x="24813" y="7720"/>
                    <a:pt x="24813" y="12783"/>
                  </a:cubicBezTo>
                  <a:cubicBezTo>
                    <a:pt x="24813" y="22432"/>
                    <a:pt x="16993" y="30251"/>
                    <a:pt x="7344" y="30251"/>
                  </a:cubicBezTo>
                  <a:cubicBezTo>
                    <a:pt x="4712" y="30251"/>
                    <a:pt x="2231" y="29675"/>
                    <a:pt x="0" y="28622"/>
                  </a:cubicBezTo>
                  <a:lnTo>
                    <a:pt x="0" y="28622"/>
                  </a:lnTo>
                  <a:cubicBezTo>
                    <a:pt x="3108" y="31530"/>
                    <a:pt x="7269" y="33309"/>
                    <a:pt x="11855" y="33309"/>
                  </a:cubicBezTo>
                  <a:cubicBezTo>
                    <a:pt x="21504" y="33309"/>
                    <a:pt x="29349" y="25489"/>
                    <a:pt x="29349" y="15840"/>
                  </a:cubicBezTo>
                  <a:cubicBezTo>
                    <a:pt x="29349" y="8798"/>
                    <a:pt x="25189" y="2783"/>
                    <a:pt x="19224" y="1"/>
                  </a:cubicBezTo>
                  <a:close/>
                </a:path>
              </a:pathLst>
            </a:custGeom>
            <a:solidFill>
              <a:srgbClr val="AC476D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10059864" y="4692504"/>
            <a:ext cx="718744" cy="688165"/>
            <a:chOff x="3483800" y="1530650"/>
            <a:chExt cx="1459674" cy="1397574"/>
          </a:xfrm>
        </p:grpSpPr>
        <p:sp>
          <p:nvSpPr>
            <p:cNvPr id="41" name="Google Shape;41;p2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5114714" y="255659"/>
            <a:ext cx="499989" cy="464328"/>
            <a:chOff x="3931664" y="3196564"/>
            <a:chExt cx="819834" cy="761359"/>
          </a:xfrm>
        </p:grpSpPr>
        <p:sp>
          <p:nvSpPr>
            <p:cNvPr id="51" name="Google Shape;51;p2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-3462168">
            <a:off x="1226198" y="2185056"/>
            <a:ext cx="245705" cy="221241"/>
            <a:chOff x="3931664" y="3196564"/>
            <a:chExt cx="819834" cy="761359"/>
          </a:xfrm>
        </p:grpSpPr>
        <p:sp>
          <p:nvSpPr>
            <p:cNvPr id="55" name="Google Shape;55;p2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" name="Google Shape;58;p2"/>
          <p:cNvGrpSpPr/>
          <p:nvPr/>
        </p:nvGrpSpPr>
        <p:grpSpPr>
          <a:xfrm rot="-5681754">
            <a:off x="10988505" y="4009004"/>
            <a:ext cx="245681" cy="221200"/>
            <a:chOff x="3931664" y="3196564"/>
            <a:chExt cx="819834" cy="761359"/>
          </a:xfrm>
        </p:grpSpPr>
        <p:sp>
          <p:nvSpPr>
            <p:cNvPr id="59" name="Google Shape;59;p2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" name="Google Shape;62;p2"/>
          <p:cNvGrpSpPr/>
          <p:nvPr/>
        </p:nvGrpSpPr>
        <p:grpSpPr>
          <a:xfrm rot="3093417">
            <a:off x="8734402" y="262231"/>
            <a:ext cx="313345" cy="300013"/>
            <a:chOff x="3483800" y="1530650"/>
            <a:chExt cx="1459674" cy="1397574"/>
          </a:xfrm>
        </p:grpSpPr>
        <p:sp>
          <p:nvSpPr>
            <p:cNvPr id="63" name="Google Shape;63;p2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" name="Google Shape;72;p2"/>
          <p:cNvGrpSpPr/>
          <p:nvPr/>
        </p:nvGrpSpPr>
        <p:grpSpPr>
          <a:xfrm rot="3093417">
            <a:off x="1253269" y="2965164"/>
            <a:ext cx="313345" cy="300013"/>
            <a:chOff x="3483800" y="1530650"/>
            <a:chExt cx="1459674" cy="1397574"/>
          </a:xfrm>
        </p:grpSpPr>
        <p:sp>
          <p:nvSpPr>
            <p:cNvPr id="73" name="Google Shape;73;p2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2"/>
          <p:cNvSpPr/>
          <p:nvPr/>
        </p:nvSpPr>
        <p:spPr>
          <a:xfrm>
            <a:off x="7773200" y="196252"/>
            <a:ext cx="5897528" cy="7958785"/>
          </a:xfrm>
          <a:custGeom>
            <a:avLst/>
            <a:gdLst/>
            <a:ahLst/>
            <a:cxnLst/>
            <a:rect l="l" t="t" r="r" b="b"/>
            <a:pathLst>
              <a:path w="113414" h="140507" extrusionOk="0">
                <a:moveTo>
                  <a:pt x="91135" y="67459"/>
                </a:moveTo>
                <a:cubicBezTo>
                  <a:pt x="91498" y="67459"/>
                  <a:pt x="91809" y="67575"/>
                  <a:pt x="92030" y="67818"/>
                </a:cubicBezTo>
                <a:cubicBezTo>
                  <a:pt x="92726" y="68603"/>
                  <a:pt x="92244" y="70378"/>
                  <a:pt x="90950" y="71797"/>
                </a:cubicBezTo>
                <a:cubicBezTo>
                  <a:pt x="90064" y="72775"/>
                  <a:pt x="89022" y="73326"/>
                  <a:pt x="88231" y="73326"/>
                </a:cubicBezTo>
                <a:cubicBezTo>
                  <a:pt x="87867" y="73326"/>
                  <a:pt x="87556" y="73210"/>
                  <a:pt x="87337" y="72965"/>
                </a:cubicBezTo>
                <a:cubicBezTo>
                  <a:pt x="86632" y="72189"/>
                  <a:pt x="87114" y="70414"/>
                  <a:pt x="88408" y="68987"/>
                </a:cubicBezTo>
                <a:cubicBezTo>
                  <a:pt x="89296" y="68013"/>
                  <a:pt x="90340" y="67459"/>
                  <a:pt x="91135" y="67459"/>
                </a:cubicBezTo>
                <a:close/>
                <a:moveTo>
                  <a:pt x="81981" y="73877"/>
                </a:moveTo>
                <a:cubicBezTo>
                  <a:pt x="83619" y="73877"/>
                  <a:pt x="84918" y="74453"/>
                  <a:pt x="85500" y="75606"/>
                </a:cubicBezTo>
                <a:cubicBezTo>
                  <a:pt x="86686" y="77952"/>
                  <a:pt x="84474" y="81797"/>
                  <a:pt x="80557" y="84188"/>
                </a:cubicBezTo>
                <a:cubicBezTo>
                  <a:pt x="78580" y="85398"/>
                  <a:pt x="76545" y="86005"/>
                  <a:pt x="74865" y="86005"/>
                </a:cubicBezTo>
                <a:cubicBezTo>
                  <a:pt x="73225" y="86005"/>
                  <a:pt x="71923" y="85427"/>
                  <a:pt x="71342" y="84268"/>
                </a:cubicBezTo>
                <a:cubicBezTo>
                  <a:pt x="70155" y="81922"/>
                  <a:pt x="72368" y="78086"/>
                  <a:pt x="76284" y="75695"/>
                </a:cubicBezTo>
                <a:cubicBezTo>
                  <a:pt x="78264" y="74484"/>
                  <a:pt x="80300" y="73877"/>
                  <a:pt x="81981" y="73877"/>
                </a:cubicBezTo>
                <a:close/>
                <a:moveTo>
                  <a:pt x="88319" y="1"/>
                </a:moveTo>
                <a:cubicBezTo>
                  <a:pt x="88024" y="1713"/>
                  <a:pt x="91691" y="3944"/>
                  <a:pt x="96856" y="9840"/>
                </a:cubicBezTo>
                <a:cubicBezTo>
                  <a:pt x="102200" y="15925"/>
                  <a:pt x="104858" y="25006"/>
                  <a:pt x="103600" y="35042"/>
                </a:cubicBezTo>
                <a:cubicBezTo>
                  <a:pt x="102334" y="45069"/>
                  <a:pt x="92708" y="63063"/>
                  <a:pt x="74500" y="72921"/>
                </a:cubicBezTo>
                <a:cubicBezTo>
                  <a:pt x="70851" y="74901"/>
                  <a:pt x="66578" y="76364"/>
                  <a:pt x="64785" y="80379"/>
                </a:cubicBezTo>
                <a:cubicBezTo>
                  <a:pt x="63233" y="83831"/>
                  <a:pt x="63616" y="87890"/>
                  <a:pt x="63233" y="91708"/>
                </a:cubicBezTo>
                <a:cubicBezTo>
                  <a:pt x="62849" y="95536"/>
                  <a:pt x="61100" y="99827"/>
                  <a:pt x="57666" y="100567"/>
                </a:cubicBezTo>
                <a:cubicBezTo>
                  <a:pt x="57088" y="100693"/>
                  <a:pt x="56540" y="100752"/>
                  <a:pt x="56007" y="100752"/>
                </a:cubicBezTo>
                <a:cubicBezTo>
                  <a:pt x="53096" y="100752"/>
                  <a:pt x="50610" y="98978"/>
                  <a:pt x="46042" y="96490"/>
                </a:cubicBezTo>
                <a:cubicBezTo>
                  <a:pt x="44576" y="95691"/>
                  <a:pt x="43209" y="95309"/>
                  <a:pt x="41947" y="95309"/>
                </a:cubicBezTo>
                <a:cubicBezTo>
                  <a:pt x="38548" y="95309"/>
                  <a:pt x="35916" y="98079"/>
                  <a:pt x="34186" y="102913"/>
                </a:cubicBezTo>
                <a:cubicBezTo>
                  <a:pt x="28824" y="117909"/>
                  <a:pt x="23677" y="122450"/>
                  <a:pt x="16727" y="123182"/>
                </a:cubicBezTo>
                <a:cubicBezTo>
                  <a:pt x="16018" y="123258"/>
                  <a:pt x="15304" y="123289"/>
                  <a:pt x="14587" y="123289"/>
                </a:cubicBezTo>
                <a:cubicBezTo>
                  <a:pt x="11418" y="123289"/>
                  <a:pt x="8190" y="122683"/>
                  <a:pt x="5062" y="122683"/>
                </a:cubicBezTo>
                <a:cubicBezTo>
                  <a:pt x="3336" y="122683"/>
                  <a:pt x="1640" y="122867"/>
                  <a:pt x="0" y="123440"/>
                </a:cubicBezTo>
                <a:lnTo>
                  <a:pt x="0" y="140506"/>
                </a:lnTo>
                <a:lnTo>
                  <a:pt x="113413" y="140506"/>
                </a:lnTo>
                <a:lnTo>
                  <a:pt x="113413" y="1"/>
                </a:ln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 rot="5400000" flipH="1">
            <a:off x="-1879475" y="-3503732"/>
            <a:ext cx="7004844" cy="7741115"/>
          </a:xfrm>
          <a:custGeom>
            <a:avLst/>
            <a:gdLst/>
            <a:ahLst/>
            <a:cxnLst/>
            <a:rect l="l" t="t" r="r" b="b"/>
            <a:pathLst>
              <a:path w="117973" h="130373" extrusionOk="0">
                <a:moveTo>
                  <a:pt x="62662" y="21848"/>
                </a:moveTo>
                <a:cubicBezTo>
                  <a:pt x="63412" y="21848"/>
                  <a:pt x="64018" y="22455"/>
                  <a:pt x="64018" y="23213"/>
                </a:cubicBezTo>
                <a:cubicBezTo>
                  <a:pt x="64018" y="23963"/>
                  <a:pt x="63412" y="24578"/>
                  <a:pt x="62662" y="24578"/>
                </a:cubicBezTo>
                <a:cubicBezTo>
                  <a:pt x="61913" y="24578"/>
                  <a:pt x="61306" y="23963"/>
                  <a:pt x="61306" y="23213"/>
                </a:cubicBezTo>
                <a:cubicBezTo>
                  <a:pt x="61306" y="22455"/>
                  <a:pt x="61913" y="21848"/>
                  <a:pt x="62662" y="21848"/>
                </a:cubicBezTo>
                <a:close/>
                <a:moveTo>
                  <a:pt x="55293" y="30029"/>
                </a:moveTo>
                <a:cubicBezTo>
                  <a:pt x="56578" y="30029"/>
                  <a:pt x="57622" y="31082"/>
                  <a:pt x="57622" y="32384"/>
                </a:cubicBezTo>
                <a:cubicBezTo>
                  <a:pt x="57622" y="33678"/>
                  <a:pt x="56578" y="34730"/>
                  <a:pt x="55293" y="34730"/>
                </a:cubicBezTo>
                <a:cubicBezTo>
                  <a:pt x="54009" y="34730"/>
                  <a:pt x="52965" y="33678"/>
                  <a:pt x="52965" y="32384"/>
                </a:cubicBezTo>
                <a:cubicBezTo>
                  <a:pt x="52965" y="31082"/>
                  <a:pt x="54009" y="30029"/>
                  <a:pt x="55293" y="30029"/>
                </a:cubicBezTo>
                <a:close/>
                <a:moveTo>
                  <a:pt x="55772" y="36346"/>
                </a:moveTo>
                <a:cubicBezTo>
                  <a:pt x="56083" y="36346"/>
                  <a:pt x="56386" y="36398"/>
                  <a:pt x="56676" y="36506"/>
                </a:cubicBezTo>
                <a:cubicBezTo>
                  <a:pt x="59058" y="37380"/>
                  <a:pt x="59683" y="41671"/>
                  <a:pt x="58086" y="46069"/>
                </a:cubicBezTo>
                <a:cubicBezTo>
                  <a:pt x="56676" y="49937"/>
                  <a:pt x="54016" y="52616"/>
                  <a:pt x="51782" y="52616"/>
                </a:cubicBezTo>
                <a:cubicBezTo>
                  <a:pt x="51470" y="52616"/>
                  <a:pt x="51168" y="52564"/>
                  <a:pt x="50877" y="52456"/>
                </a:cubicBezTo>
                <a:cubicBezTo>
                  <a:pt x="48496" y="51573"/>
                  <a:pt x="47871" y="47291"/>
                  <a:pt x="49468" y="42884"/>
                </a:cubicBezTo>
                <a:cubicBezTo>
                  <a:pt x="50877" y="39024"/>
                  <a:pt x="53538" y="36346"/>
                  <a:pt x="55772" y="36346"/>
                </a:cubicBezTo>
                <a:close/>
                <a:moveTo>
                  <a:pt x="20544" y="84546"/>
                </a:moveTo>
                <a:cubicBezTo>
                  <a:pt x="23172" y="84546"/>
                  <a:pt x="25223" y="85438"/>
                  <a:pt x="25809" y="87079"/>
                </a:cubicBezTo>
                <a:cubicBezTo>
                  <a:pt x="26728" y="89684"/>
                  <a:pt x="23641" y="93181"/>
                  <a:pt x="18895" y="94893"/>
                </a:cubicBezTo>
                <a:cubicBezTo>
                  <a:pt x="17150" y="95524"/>
                  <a:pt x="15424" y="95825"/>
                  <a:pt x="13895" y="95825"/>
                </a:cubicBezTo>
                <a:cubicBezTo>
                  <a:pt x="11267" y="95825"/>
                  <a:pt x="9217" y="94934"/>
                  <a:pt x="8636" y="93288"/>
                </a:cubicBezTo>
                <a:cubicBezTo>
                  <a:pt x="7709" y="90692"/>
                  <a:pt x="10804" y="87195"/>
                  <a:pt x="15541" y="85482"/>
                </a:cubicBezTo>
                <a:cubicBezTo>
                  <a:pt x="17288" y="84848"/>
                  <a:pt x="19014" y="84546"/>
                  <a:pt x="20544" y="84546"/>
                </a:cubicBezTo>
                <a:close/>
                <a:moveTo>
                  <a:pt x="96045" y="1"/>
                </a:moveTo>
                <a:cubicBezTo>
                  <a:pt x="92574" y="4836"/>
                  <a:pt x="88533" y="9109"/>
                  <a:pt x="83386" y="12000"/>
                </a:cubicBezTo>
                <a:cubicBezTo>
                  <a:pt x="74233" y="17129"/>
                  <a:pt x="62359" y="17361"/>
                  <a:pt x="54892" y="24783"/>
                </a:cubicBezTo>
                <a:cubicBezTo>
                  <a:pt x="48460" y="31171"/>
                  <a:pt x="47229" y="41011"/>
                  <a:pt x="46105" y="50048"/>
                </a:cubicBezTo>
                <a:cubicBezTo>
                  <a:pt x="44981" y="59085"/>
                  <a:pt x="43116" y="68987"/>
                  <a:pt x="36033" y="74634"/>
                </a:cubicBezTo>
                <a:cubicBezTo>
                  <a:pt x="28700" y="80486"/>
                  <a:pt x="18075" y="79862"/>
                  <a:pt x="9948" y="84527"/>
                </a:cubicBezTo>
                <a:cubicBezTo>
                  <a:pt x="5701" y="86972"/>
                  <a:pt x="2400" y="90754"/>
                  <a:pt x="1" y="95090"/>
                </a:cubicBezTo>
                <a:lnTo>
                  <a:pt x="1" y="130372"/>
                </a:lnTo>
                <a:lnTo>
                  <a:pt x="117973" y="130372"/>
                </a:lnTo>
                <a:lnTo>
                  <a:pt x="117973" y="127625"/>
                </a:lnTo>
                <a:cubicBezTo>
                  <a:pt x="116840" y="126072"/>
                  <a:pt x="115823" y="124404"/>
                  <a:pt x="114681" y="122861"/>
                </a:cubicBezTo>
                <a:cubicBezTo>
                  <a:pt x="112672" y="120152"/>
                  <a:pt x="109769" y="117626"/>
                  <a:pt x="106470" y="117626"/>
                </a:cubicBezTo>
                <a:cubicBezTo>
                  <a:pt x="106282" y="117626"/>
                  <a:pt x="106093" y="117634"/>
                  <a:pt x="105902" y="117651"/>
                </a:cubicBezTo>
                <a:cubicBezTo>
                  <a:pt x="104732" y="117753"/>
                  <a:pt x="103514" y="118170"/>
                  <a:pt x="102375" y="118170"/>
                </a:cubicBezTo>
                <a:cubicBezTo>
                  <a:pt x="101830" y="118170"/>
                  <a:pt x="101303" y="118074"/>
                  <a:pt x="100809" y="117803"/>
                </a:cubicBezTo>
                <a:cubicBezTo>
                  <a:pt x="99943" y="117330"/>
                  <a:pt x="99417" y="116411"/>
                  <a:pt x="99015" y="115492"/>
                </a:cubicBezTo>
                <a:cubicBezTo>
                  <a:pt x="97213" y="111406"/>
                  <a:pt x="97097" y="106598"/>
                  <a:pt x="98694" y="102432"/>
                </a:cubicBezTo>
                <a:cubicBezTo>
                  <a:pt x="99533" y="100237"/>
                  <a:pt x="100853" y="98007"/>
                  <a:pt x="100416" y="95696"/>
                </a:cubicBezTo>
                <a:cubicBezTo>
                  <a:pt x="99676" y="91780"/>
                  <a:pt x="94332" y="89951"/>
                  <a:pt x="93913" y="85990"/>
                </a:cubicBezTo>
                <a:cubicBezTo>
                  <a:pt x="93663" y="83564"/>
                  <a:pt x="95385" y="81467"/>
                  <a:pt x="96696" y="79424"/>
                </a:cubicBezTo>
                <a:cubicBezTo>
                  <a:pt x="99783" y="74661"/>
                  <a:pt x="100835" y="67899"/>
                  <a:pt x="97267" y="63492"/>
                </a:cubicBezTo>
                <a:cubicBezTo>
                  <a:pt x="95848" y="61752"/>
                  <a:pt x="93886" y="60574"/>
                  <a:pt x="92182" y="59129"/>
                </a:cubicBezTo>
                <a:cubicBezTo>
                  <a:pt x="87748" y="55373"/>
                  <a:pt x="85063" y="49611"/>
                  <a:pt x="85009" y="43776"/>
                </a:cubicBezTo>
                <a:cubicBezTo>
                  <a:pt x="84965" y="37942"/>
                  <a:pt x="87561" y="32143"/>
                  <a:pt x="91932" y="28316"/>
                </a:cubicBezTo>
                <a:cubicBezTo>
                  <a:pt x="97285" y="23633"/>
                  <a:pt x="105180" y="21661"/>
                  <a:pt x="108641" y="15425"/>
                </a:cubicBezTo>
                <a:cubicBezTo>
                  <a:pt x="109935" y="13115"/>
                  <a:pt x="110434" y="10456"/>
                  <a:pt x="111193" y="7914"/>
                </a:cubicBezTo>
                <a:cubicBezTo>
                  <a:pt x="112004" y="5157"/>
                  <a:pt x="113137" y="2499"/>
                  <a:pt x="114538" y="1"/>
                </a:cubicBez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B37FEF"/>
              </a:solidFill>
            </a:endParaRPr>
          </a:p>
        </p:txBody>
      </p:sp>
      <p:grpSp>
        <p:nvGrpSpPr>
          <p:cNvPr id="84" name="Google Shape;84;p2"/>
          <p:cNvGrpSpPr/>
          <p:nvPr/>
        </p:nvGrpSpPr>
        <p:grpSpPr>
          <a:xfrm rot="1742423">
            <a:off x="1336842" y="6026220"/>
            <a:ext cx="1132913" cy="1133664"/>
            <a:chOff x="3026450" y="831475"/>
            <a:chExt cx="944275" cy="944900"/>
          </a:xfrm>
        </p:grpSpPr>
        <p:sp>
          <p:nvSpPr>
            <p:cNvPr id="85" name="Google Shape;85;p2"/>
            <p:cNvSpPr/>
            <p:nvPr/>
          </p:nvSpPr>
          <p:spPr>
            <a:xfrm>
              <a:off x="3026450" y="831475"/>
              <a:ext cx="944275" cy="944900"/>
            </a:xfrm>
            <a:custGeom>
              <a:avLst/>
              <a:gdLst/>
              <a:ahLst/>
              <a:cxnLst/>
              <a:rect l="l" t="t" r="r" b="b"/>
              <a:pathLst>
                <a:path w="37771" h="37796" extrusionOk="0">
                  <a:moveTo>
                    <a:pt x="18873" y="0"/>
                  </a:moveTo>
                  <a:cubicBezTo>
                    <a:pt x="8447" y="0"/>
                    <a:pt x="1" y="8472"/>
                    <a:pt x="1" y="18898"/>
                  </a:cubicBezTo>
                  <a:cubicBezTo>
                    <a:pt x="1" y="29324"/>
                    <a:pt x="8447" y="37795"/>
                    <a:pt x="18873" y="37795"/>
                  </a:cubicBezTo>
                  <a:cubicBezTo>
                    <a:pt x="29324" y="37795"/>
                    <a:pt x="37771" y="29324"/>
                    <a:pt x="37771" y="18898"/>
                  </a:cubicBezTo>
                  <a:cubicBezTo>
                    <a:pt x="37771" y="8472"/>
                    <a:pt x="29324" y="0"/>
                    <a:pt x="188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400525" y="1528850"/>
              <a:ext cx="513175" cy="247525"/>
            </a:xfrm>
            <a:custGeom>
              <a:avLst/>
              <a:gdLst/>
              <a:ahLst/>
              <a:cxnLst/>
              <a:rect l="l" t="t" r="r" b="b"/>
              <a:pathLst>
                <a:path w="20527" h="9901" extrusionOk="0">
                  <a:moveTo>
                    <a:pt x="20527" y="0"/>
                  </a:moveTo>
                  <a:lnTo>
                    <a:pt x="20527" y="0"/>
                  </a:lnTo>
                  <a:cubicBezTo>
                    <a:pt x="18096" y="852"/>
                    <a:pt x="14737" y="3835"/>
                    <a:pt x="11655" y="5188"/>
                  </a:cubicBezTo>
                  <a:cubicBezTo>
                    <a:pt x="7118" y="7118"/>
                    <a:pt x="3584" y="7594"/>
                    <a:pt x="477" y="9223"/>
                  </a:cubicBezTo>
                  <a:cubicBezTo>
                    <a:pt x="326" y="9299"/>
                    <a:pt x="176" y="9399"/>
                    <a:pt x="0" y="9474"/>
                  </a:cubicBezTo>
                  <a:cubicBezTo>
                    <a:pt x="1279" y="9750"/>
                    <a:pt x="2582" y="9900"/>
                    <a:pt x="3910" y="9900"/>
                  </a:cubicBezTo>
                  <a:cubicBezTo>
                    <a:pt x="11103" y="9900"/>
                    <a:pt x="17344" y="5890"/>
                    <a:pt x="20527" y="0"/>
                  </a:cubicBezTo>
                  <a:close/>
                </a:path>
              </a:pathLst>
            </a:custGeom>
            <a:solidFill>
              <a:srgbClr val="FF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26450" y="983100"/>
              <a:ext cx="943650" cy="723725"/>
            </a:xfrm>
            <a:custGeom>
              <a:avLst/>
              <a:gdLst/>
              <a:ahLst/>
              <a:cxnLst/>
              <a:rect l="l" t="t" r="r" b="b"/>
              <a:pathLst>
                <a:path w="37746" h="28949" extrusionOk="0">
                  <a:moveTo>
                    <a:pt x="32708" y="1"/>
                  </a:moveTo>
                  <a:cubicBezTo>
                    <a:pt x="31054" y="1655"/>
                    <a:pt x="29149" y="3785"/>
                    <a:pt x="27219" y="4687"/>
                  </a:cubicBezTo>
                  <a:cubicBezTo>
                    <a:pt x="23786" y="6266"/>
                    <a:pt x="19525" y="8923"/>
                    <a:pt x="14588" y="11229"/>
                  </a:cubicBezTo>
                  <a:cubicBezTo>
                    <a:pt x="12669" y="12134"/>
                    <a:pt x="10181" y="12376"/>
                    <a:pt x="7656" y="12376"/>
                  </a:cubicBezTo>
                  <a:cubicBezTo>
                    <a:pt x="4935" y="12376"/>
                    <a:pt x="2171" y="12095"/>
                    <a:pt x="26" y="12056"/>
                  </a:cubicBezTo>
                  <a:cubicBezTo>
                    <a:pt x="26" y="12306"/>
                    <a:pt x="1" y="12582"/>
                    <a:pt x="1" y="12833"/>
                  </a:cubicBezTo>
                  <a:cubicBezTo>
                    <a:pt x="1" y="19650"/>
                    <a:pt x="3635" y="25640"/>
                    <a:pt x="9074" y="28948"/>
                  </a:cubicBezTo>
                  <a:cubicBezTo>
                    <a:pt x="14613" y="26367"/>
                    <a:pt x="23334" y="20803"/>
                    <a:pt x="30101" y="16718"/>
                  </a:cubicBezTo>
                  <a:cubicBezTo>
                    <a:pt x="33736" y="14537"/>
                    <a:pt x="36116" y="13209"/>
                    <a:pt x="37746" y="12081"/>
                  </a:cubicBezTo>
                  <a:cubicBezTo>
                    <a:pt x="37545" y="7419"/>
                    <a:pt x="35690" y="3209"/>
                    <a:pt x="327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064675" y="831475"/>
              <a:ext cx="689250" cy="285125"/>
            </a:xfrm>
            <a:custGeom>
              <a:avLst/>
              <a:gdLst/>
              <a:ahLst/>
              <a:cxnLst/>
              <a:rect l="l" t="t" r="r" b="b"/>
              <a:pathLst>
                <a:path w="27570" h="11405" extrusionOk="0">
                  <a:moveTo>
                    <a:pt x="17344" y="0"/>
                  </a:moveTo>
                  <a:cubicBezTo>
                    <a:pt x="9575" y="0"/>
                    <a:pt x="2908" y="4712"/>
                    <a:pt x="1" y="11404"/>
                  </a:cubicBezTo>
                  <a:lnTo>
                    <a:pt x="1" y="11404"/>
                  </a:lnTo>
                  <a:cubicBezTo>
                    <a:pt x="4412" y="10677"/>
                    <a:pt x="13234" y="9524"/>
                    <a:pt x="17269" y="7895"/>
                  </a:cubicBezTo>
                  <a:cubicBezTo>
                    <a:pt x="21079" y="6366"/>
                    <a:pt x="25590" y="4913"/>
                    <a:pt x="27570" y="3033"/>
                  </a:cubicBezTo>
                  <a:cubicBezTo>
                    <a:pt x="24612" y="1128"/>
                    <a:pt x="21129" y="0"/>
                    <a:pt x="173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569700" y="1218075"/>
              <a:ext cx="401025" cy="384750"/>
            </a:xfrm>
            <a:custGeom>
              <a:avLst/>
              <a:gdLst/>
              <a:ahLst/>
              <a:cxnLst/>
              <a:rect l="l" t="t" r="r" b="b"/>
              <a:pathLst>
                <a:path w="16041" h="15390" extrusionOk="0">
                  <a:moveTo>
                    <a:pt x="15715" y="0"/>
                  </a:moveTo>
                  <a:cubicBezTo>
                    <a:pt x="11379" y="4211"/>
                    <a:pt x="0" y="15314"/>
                    <a:pt x="351" y="15389"/>
                  </a:cubicBezTo>
                  <a:cubicBezTo>
                    <a:pt x="354" y="15389"/>
                    <a:pt x="357" y="15390"/>
                    <a:pt x="361" y="15390"/>
                  </a:cubicBezTo>
                  <a:cubicBezTo>
                    <a:pt x="847" y="15390"/>
                    <a:pt x="10316" y="10530"/>
                    <a:pt x="15539" y="7694"/>
                  </a:cubicBezTo>
                  <a:cubicBezTo>
                    <a:pt x="15865" y="6316"/>
                    <a:pt x="16041" y="4887"/>
                    <a:pt x="16041" y="3434"/>
                  </a:cubicBezTo>
                  <a:cubicBezTo>
                    <a:pt x="16041" y="2256"/>
                    <a:pt x="15915" y="1103"/>
                    <a:pt x="15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61550" y="1302325"/>
              <a:ext cx="609675" cy="324925"/>
            </a:xfrm>
            <a:custGeom>
              <a:avLst/>
              <a:gdLst/>
              <a:ahLst/>
              <a:cxnLst/>
              <a:rect l="l" t="t" r="r" b="b"/>
              <a:pathLst>
                <a:path w="24387" h="12997" extrusionOk="0">
                  <a:moveTo>
                    <a:pt x="23527" y="0"/>
                  </a:moveTo>
                  <a:cubicBezTo>
                    <a:pt x="21221" y="0"/>
                    <a:pt x="5066" y="5931"/>
                    <a:pt x="0" y="7257"/>
                  </a:cubicBezTo>
                  <a:cubicBezTo>
                    <a:pt x="903" y="9387"/>
                    <a:pt x="2181" y="11342"/>
                    <a:pt x="3735" y="12996"/>
                  </a:cubicBezTo>
                  <a:cubicBezTo>
                    <a:pt x="9650" y="10289"/>
                    <a:pt x="24387" y="791"/>
                    <a:pt x="23785" y="64"/>
                  </a:cubicBezTo>
                  <a:cubicBezTo>
                    <a:pt x="23750" y="21"/>
                    <a:pt x="23663" y="0"/>
                    <a:pt x="23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612300" y="1022575"/>
              <a:ext cx="303300" cy="202100"/>
            </a:xfrm>
            <a:custGeom>
              <a:avLst/>
              <a:gdLst/>
              <a:ahLst/>
              <a:cxnLst/>
              <a:rect l="l" t="t" r="r" b="b"/>
              <a:pathLst>
                <a:path w="12132" h="8084" extrusionOk="0">
                  <a:moveTo>
                    <a:pt x="10602" y="1"/>
                  </a:moveTo>
                  <a:cubicBezTo>
                    <a:pt x="7695" y="2131"/>
                    <a:pt x="1" y="7770"/>
                    <a:pt x="76" y="8071"/>
                  </a:cubicBezTo>
                  <a:cubicBezTo>
                    <a:pt x="78" y="8080"/>
                    <a:pt x="89" y="8084"/>
                    <a:pt x="108" y="8084"/>
                  </a:cubicBezTo>
                  <a:cubicBezTo>
                    <a:pt x="684" y="8084"/>
                    <a:pt x="8758" y="4106"/>
                    <a:pt x="12131" y="2432"/>
                  </a:cubicBezTo>
                  <a:cubicBezTo>
                    <a:pt x="11680" y="1580"/>
                    <a:pt x="11179" y="778"/>
                    <a:pt x="106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032100" y="1148400"/>
              <a:ext cx="332725" cy="85975"/>
            </a:xfrm>
            <a:custGeom>
              <a:avLst/>
              <a:gdLst/>
              <a:ahLst/>
              <a:cxnLst/>
              <a:rect l="l" t="t" r="r" b="b"/>
              <a:pathLst>
                <a:path w="13309" h="3439" extrusionOk="0">
                  <a:moveTo>
                    <a:pt x="11892" y="1"/>
                  </a:moveTo>
                  <a:cubicBezTo>
                    <a:pt x="9582" y="1"/>
                    <a:pt x="3681" y="630"/>
                    <a:pt x="527" y="958"/>
                  </a:cubicBezTo>
                  <a:cubicBezTo>
                    <a:pt x="301" y="1760"/>
                    <a:pt x="126" y="2587"/>
                    <a:pt x="1" y="3439"/>
                  </a:cubicBezTo>
                  <a:cubicBezTo>
                    <a:pt x="4136" y="2662"/>
                    <a:pt x="13309" y="532"/>
                    <a:pt x="12833" y="105"/>
                  </a:cubicBezTo>
                  <a:cubicBezTo>
                    <a:pt x="12746" y="32"/>
                    <a:pt x="12409" y="1"/>
                    <a:pt x="118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175575" y="831475"/>
              <a:ext cx="392900" cy="131850"/>
            </a:xfrm>
            <a:custGeom>
              <a:avLst/>
              <a:gdLst/>
              <a:ahLst/>
              <a:cxnLst/>
              <a:rect l="l" t="t" r="r" b="b"/>
              <a:pathLst>
                <a:path w="15716" h="5274" extrusionOk="0">
                  <a:moveTo>
                    <a:pt x="12908" y="0"/>
                  </a:moveTo>
                  <a:cubicBezTo>
                    <a:pt x="7921" y="0"/>
                    <a:pt x="3384" y="1955"/>
                    <a:pt x="1" y="5138"/>
                  </a:cubicBezTo>
                  <a:cubicBezTo>
                    <a:pt x="486" y="5225"/>
                    <a:pt x="1032" y="5274"/>
                    <a:pt x="1587" y="5274"/>
                  </a:cubicBezTo>
                  <a:cubicBezTo>
                    <a:pt x="2320" y="5274"/>
                    <a:pt x="3068" y="5188"/>
                    <a:pt x="3710" y="4988"/>
                  </a:cubicBezTo>
                  <a:cubicBezTo>
                    <a:pt x="5590" y="4412"/>
                    <a:pt x="12933" y="1855"/>
                    <a:pt x="15715" y="226"/>
                  </a:cubicBezTo>
                  <a:cubicBezTo>
                    <a:pt x="14813" y="101"/>
                    <a:pt x="13886" y="0"/>
                    <a:pt x="129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198775" y="872200"/>
              <a:ext cx="771950" cy="904175"/>
            </a:xfrm>
            <a:custGeom>
              <a:avLst/>
              <a:gdLst/>
              <a:ahLst/>
              <a:cxnLst/>
              <a:rect l="l" t="t" r="r" b="b"/>
              <a:pathLst>
                <a:path w="30878" h="36167" extrusionOk="0">
                  <a:moveTo>
                    <a:pt x="19624" y="1"/>
                  </a:moveTo>
                  <a:lnTo>
                    <a:pt x="19624" y="1"/>
                  </a:lnTo>
                  <a:cubicBezTo>
                    <a:pt x="23835" y="3459"/>
                    <a:pt x="26542" y="8722"/>
                    <a:pt x="26542" y="14612"/>
                  </a:cubicBezTo>
                  <a:cubicBezTo>
                    <a:pt x="26542" y="25038"/>
                    <a:pt x="18071" y="33484"/>
                    <a:pt x="7644" y="33484"/>
                  </a:cubicBezTo>
                  <a:cubicBezTo>
                    <a:pt x="4938" y="33484"/>
                    <a:pt x="2356" y="32908"/>
                    <a:pt x="0" y="31880"/>
                  </a:cubicBezTo>
                  <a:lnTo>
                    <a:pt x="0" y="31880"/>
                  </a:lnTo>
                  <a:cubicBezTo>
                    <a:pt x="3258" y="34537"/>
                    <a:pt x="7444" y="36166"/>
                    <a:pt x="11980" y="36166"/>
                  </a:cubicBezTo>
                  <a:cubicBezTo>
                    <a:pt x="22431" y="36166"/>
                    <a:pt x="30878" y="27695"/>
                    <a:pt x="30878" y="17269"/>
                  </a:cubicBezTo>
                  <a:cubicBezTo>
                    <a:pt x="30878" y="9549"/>
                    <a:pt x="26241" y="2933"/>
                    <a:pt x="19624" y="1"/>
                  </a:cubicBezTo>
                  <a:close/>
                </a:path>
              </a:pathLst>
            </a:custGeom>
            <a:solidFill>
              <a:srgbClr val="FFE599">
                <a:alpha val="5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5" name="Google Shape;95;p2"/>
          <p:cNvGrpSpPr/>
          <p:nvPr/>
        </p:nvGrpSpPr>
        <p:grpSpPr>
          <a:xfrm rot="3093417">
            <a:off x="11514669" y="2745031"/>
            <a:ext cx="313345" cy="300013"/>
            <a:chOff x="3483800" y="1530650"/>
            <a:chExt cx="1459674" cy="1397574"/>
          </a:xfrm>
        </p:grpSpPr>
        <p:sp>
          <p:nvSpPr>
            <p:cNvPr id="96" name="Google Shape;96;p2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5" name="Google Shape;105;p2"/>
          <p:cNvGrpSpPr/>
          <p:nvPr/>
        </p:nvGrpSpPr>
        <p:grpSpPr>
          <a:xfrm rot="-2454324">
            <a:off x="7038262" y="6279205"/>
            <a:ext cx="245729" cy="221175"/>
            <a:chOff x="3931664" y="3196564"/>
            <a:chExt cx="819834" cy="761359"/>
          </a:xfrm>
        </p:grpSpPr>
        <p:sp>
          <p:nvSpPr>
            <p:cNvPr id="106" name="Google Shape;106;p2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" name="Google Shape;109;p2"/>
          <p:cNvSpPr txBox="1">
            <a:spLocks noGrp="1"/>
          </p:cNvSpPr>
          <p:nvPr>
            <p:ph type="ctrTitle"/>
          </p:nvPr>
        </p:nvSpPr>
        <p:spPr>
          <a:xfrm>
            <a:off x="2340400" y="2394417"/>
            <a:ext cx="7511200" cy="131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>
                <a:latin typeface="Cuprum"/>
                <a:ea typeface="Cuprum"/>
                <a:cs typeface="Cuprum"/>
                <a:sym typeface="Cupr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0" name="Google Shape;110;p2"/>
          <p:cNvSpPr txBox="1">
            <a:spLocks noGrp="1"/>
          </p:cNvSpPr>
          <p:nvPr>
            <p:ph type="subTitle" idx="1"/>
          </p:nvPr>
        </p:nvSpPr>
        <p:spPr>
          <a:xfrm>
            <a:off x="2340400" y="3775584"/>
            <a:ext cx="7511200" cy="68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latin typeface="Karla"/>
                <a:ea typeface="Karla"/>
                <a:cs typeface="Karla"/>
                <a:sym typeface="Kar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7311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2698631" scaled="0"/>
        </a:gra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"/>
          <p:cNvSpPr/>
          <p:nvPr/>
        </p:nvSpPr>
        <p:spPr>
          <a:xfrm rot="1521954">
            <a:off x="-513414" y="-57551"/>
            <a:ext cx="12941811" cy="7634848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85" name="Google Shape;185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6" name="Google Shape;186;p5"/>
          <p:cNvGrpSpPr/>
          <p:nvPr/>
        </p:nvGrpSpPr>
        <p:grpSpPr>
          <a:xfrm>
            <a:off x="11401673" y="6242519"/>
            <a:ext cx="258265" cy="247091"/>
            <a:chOff x="3483800" y="1530650"/>
            <a:chExt cx="1459674" cy="1397574"/>
          </a:xfrm>
        </p:grpSpPr>
        <p:sp>
          <p:nvSpPr>
            <p:cNvPr id="187" name="Google Shape;187;p5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" name="Google Shape;196;p5"/>
          <p:cNvGrpSpPr/>
          <p:nvPr/>
        </p:nvGrpSpPr>
        <p:grpSpPr>
          <a:xfrm>
            <a:off x="184999" y="5479496"/>
            <a:ext cx="424347" cy="394080"/>
            <a:chOff x="3931664" y="3196564"/>
            <a:chExt cx="819834" cy="761359"/>
          </a:xfrm>
        </p:grpSpPr>
        <p:sp>
          <p:nvSpPr>
            <p:cNvPr id="197" name="Google Shape;197;p5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0" name="Google Shape;200;p5"/>
          <p:cNvGrpSpPr/>
          <p:nvPr/>
        </p:nvGrpSpPr>
        <p:grpSpPr>
          <a:xfrm>
            <a:off x="11271453" y="5253730"/>
            <a:ext cx="667236" cy="619645"/>
            <a:chOff x="3931664" y="3196564"/>
            <a:chExt cx="819834" cy="761359"/>
          </a:xfrm>
        </p:grpSpPr>
        <p:sp>
          <p:nvSpPr>
            <p:cNvPr id="201" name="Google Shape;201;p5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4" name="Google Shape;204;p5"/>
          <p:cNvGrpSpPr/>
          <p:nvPr/>
        </p:nvGrpSpPr>
        <p:grpSpPr>
          <a:xfrm>
            <a:off x="609340" y="3126319"/>
            <a:ext cx="258265" cy="247091"/>
            <a:chOff x="3483800" y="1530650"/>
            <a:chExt cx="1459674" cy="1397574"/>
          </a:xfrm>
        </p:grpSpPr>
        <p:sp>
          <p:nvSpPr>
            <p:cNvPr id="205" name="Google Shape;205;p5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5"/>
          <p:cNvGrpSpPr/>
          <p:nvPr/>
        </p:nvGrpSpPr>
        <p:grpSpPr>
          <a:xfrm>
            <a:off x="30777" y="1487096"/>
            <a:ext cx="156283" cy="149261"/>
            <a:chOff x="3483800" y="1530650"/>
            <a:chExt cx="1459674" cy="1397574"/>
          </a:xfrm>
        </p:grpSpPr>
        <p:sp>
          <p:nvSpPr>
            <p:cNvPr id="215" name="Google Shape;215;p5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4" name="Google Shape;224;p5"/>
          <p:cNvSpPr txBox="1">
            <a:spLocks noGrp="1"/>
          </p:cNvSpPr>
          <p:nvPr>
            <p:ph type="title"/>
          </p:nvPr>
        </p:nvSpPr>
        <p:spPr>
          <a:xfrm>
            <a:off x="960000" y="575133"/>
            <a:ext cx="10272000" cy="63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5"/>
          <p:cNvSpPr/>
          <p:nvPr/>
        </p:nvSpPr>
        <p:spPr>
          <a:xfrm>
            <a:off x="1257067" y="2138433"/>
            <a:ext cx="4455600" cy="3341200"/>
          </a:xfrm>
          <a:prstGeom prst="roundRect">
            <a:avLst>
              <a:gd name="adj" fmla="val 16667"/>
            </a:avLst>
          </a:prstGeom>
          <a:solidFill>
            <a:srgbClr val="9F2A56">
              <a:alpha val="86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5"/>
          <p:cNvSpPr/>
          <p:nvPr/>
        </p:nvSpPr>
        <p:spPr>
          <a:xfrm>
            <a:off x="6479333" y="2138300"/>
            <a:ext cx="4455600" cy="3341200"/>
          </a:xfrm>
          <a:prstGeom prst="roundRect">
            <a:avLst>
              <a:gd name="adj" fmla="val 16667"/>
            </a:avLst>
          </a:prstGeom>
          <a:solidFill>
            <a:srgbClr val="9F2A56">
              <a:alpha val="86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5"/>
          <p:cNvSpPr txBox="1">
            <a:spLocks noGrp="1"/>
          </p:cNvSpPr>
          <p:nvPr>
            <p:ph type="subTitle" idx="1"/>
          </p:nvPr>
        </p:nvSpPr>
        <p:spPr>
          <a:xfrm>
            <a:off x="1755851" y="3744033"/>
            <a:ext cx="3458000" cy="164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28" name="Google Shape;228;p5"/>
          <p:cNvSpPr txBox="1">
            <a:spLocks noGrp="1"/>
          </p:cNvSpPr>
          <p:nvPr>
            <p:ph type="subTitle" idx="2"/>
          </p:nvPr>
        </p:nvSpPr>
        <p:spPr>
          <a:xfrm>
            <a:off x="6978117" y="3744033"/>
            <a:ext cx="3458000" cy="164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29" name="Google Shape;229;p5"/>
          <p:cNvSpPr txBox="1">
            <a:spLocks noGrp="1"/>
          </p:cNvSpPr>
          <p:nvPr>
            <p:ph type="title" idx="3"/>
          </p:nvPr>
        </p:nvSpPr>
        <p:spPr>
          <a:xfrm>
            <a:off x="1581467" y="3531851"/>
            <a:ext cx="3806800" cy="4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"/>
          <p:cNvSpPr txBox="1">
            <a:spLocks noGrp="1"/>
          </p:cNvSpPr>
          <p:nvPr>
            <p:ph type="title" idx="4"/>
          </p:nvPr>
        </p:nvSpPr>
        <p:spPr>
          <a:xfrm>
            <a:off x="6803733" y="3531851"/>
            <a:ext cx="3806800" cy="4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875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13500032" scaled="0"/>
        </a:gra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7"/>
          <p:cNvSpPr/>
          <p:nvPr/>
        </p:nvSpPr>
        <p:spPr>
          <a:xfrm>
            <a:off x="-392522" y="20257"/>
            <a:ext cx="12977060" cy="7655644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9" name="Google Shape;269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7"/>
          <p:cNvSpPr/>
          <p:nvPr/>
        </p:nvSpPr>
        <p:spPr>
          <a:xfrm flipH="1">
            <a:off x="-2403361" y="-152399"/>
            <a:ext cx="5897528" cy="8000937"/>
          </a:xfrm>
          <a:custGeom>
            <a:avLst/>
            <a:gdLst/>
            <a:ahLst/>
            <a:cxnLst/>
            <a:rect l="l" t="t" r="r" b="b"/>
            <a:pathLst>
              <a:path w="113414" h="140507" extrusionOk="0">
                <a:moveTo>
                  <a:pt x="91135" y="67459"/>
                </a:moveTo>
                <a:cubicBezTo>
                  <a:pt x="91498" y="67459"/>
                  <a:pt x="91809" y="67575"/>
                  <a:pt x="92030" y="67818"/>
                </a:cubicBezTo>
                <a:cubicBezTo>
                  <a:pt x="92726" y="68603"/>
                  <a:pt x="92244" y="70378"/>
                  <a:pt x="90950" y="71797"/>
                </a:cubicBezTo>
                <a:cubicBezTo>
                  <a:pt x="90064" y="72775"/>
                  <a:pt x="89022" y="73326"/>
                  <a:pt x="88231" y="73326"/>
                </a:cubicBezTo>
                <a:cubicBezTo>
                  <a:pt x="87867" y="73326"/>
                  <a:pt x="87556" y="73210"/>
                  <a:pt x="87337" y="72965"/>
                </a:cubicBezTo>
                <a:cubicBezTo>
                  <a:pt x="86632" y="72189"/>
                  <a:pt x="87114" y="70414"/>
                  <a:pt x="88408" y="68987"/>
                </a:cubicBezTo>
                <a:cubicBezTo>
                  <a:pt x="89296" y="68013"/>
                  <a:pt x="90340" y="67459"/>
                  <a:pt x="91135" y="67459"/>
                </a:cubicBezTo>
                <a:close/>
                <a:moveTo>
                  <a:pt x="81981" y="73877"/>
                </a:moveTo>
                <a:cubicBezTo>
                  <a:pt x="83619" y="73877"/>
                  <a:pt x="84918" y="74453"/>
                  <a:pt x="85500" y="75606"/>
                </a:cubicBezTo>
                <a:cubicBezTo>
                  <a:pt x="86686" y="77952"/>
                  <a:pt x="84474" y="81797"/>
                  <a:pt x="80557" y="84188"/>
                </a:cubicBezTo>
                <a:cubicBezTo>
                  <a:pt x="78580" y="85398"/>
                  <a:pt x="76545" y="86005"/>
                  <a:pt x="74865" y="86005"/>
                </a:cubicBezTo>
                <a:cubicBezTo>
                  <a:pt x="73225" y="86005"/>
                  <a:pt x="71923" y="85427"/>
                  <a:pt x="71342" y="84268"/>
                </a:cubicBezTo>
                <a:cubicBezTo>
                  <a:pt x="70155" y="81922"/>
                  <a:pt x="72368" y="78086"/>
                  <a:pt x="76284" y="75695"/>
                </a:cubicBezTo>
                <a:cubicBezTo>
                  <a:pt x="78264" y="74484"/>
                  <a:pt x="80300" y="73877"/>
                  <a:pt x="81981" y="73877"/>
                </a:cubicBezTo>
                <a:close/>
                <a:moveTo>
                  <a:pt x="88319" y="1"/>
                </a:moveTo>
                <a:cubicBezTo>
                  <a:pt x="88024" y="1713"/>
                  <a:pt x="91691" y="3944"/>
                  <a:pt x="96856" y="9840"/>
                </a:cubicBezTo>
                <a:cubicBezTo>
                  <a:pt x="102200" y="15925"/>
                  <a:pt x="104858" y="25006"/>
                  <a:pt x="103600" y="35042"/>
                </a:cubicBezTo>
                <a:cubicBezTo>
                  <a:pt x="102334" y="45069"/>
                  <a:pt x="92708" y="63063"/>
                  <a:pt x="74500" y="72921"/>
                </a:cubicBezTo>
                <a:cubicBezTo>
                  <a:pt x="70851" y="74901"/>
                  <a:pt x="66578" y="76364"/>
                  <a:pt x="64785" y="80379"/>
                </a:cubicBezTo>
                <a:cubicBezTo>
                  <a:pt x="63233" y="83831"/>
                  <a:pt x="63616" y="87890"/>
                  <a:pt x="63233" y="91708"/>
                </a:cubicBezTo>
                <a:cubicBezTo>
                  <a:pt x="62849" y="95536"/>
                  <a:pt x="61100" y="99827"/>
                  <a:pt x="57666" y="100567"/>
                </a:cubicBezTo>
                <a:cubicBezTo>
                  <a:pt x="57088" y="100693"/>
                  <a:pt x="56540" y="100752"/>
                  <a:pt x="56007" y="100752"/>
                </a:cubicBezTo>
                <a:cubicBezTo>
                  <a:pt x="53096" y="100752"/>
                  <a:pt x="50610" y="98978"/>
                  <a:pt x="46042" y="96490"/>
                </a:cubicBezTo>
                <a:cubicBezTo>
                  <a:pt x="44576" y="95691"/>
                  <a:pt x="43209" y="95309"/>
                  <a:pt x="41947" y="95309"/>
                </a:cubicBezTo>
                <a:cubicBezTo>
                  <a:pt x="38548" y="95309"/>
                  <a:pt x="35916" y="98079"/>
                  <a:pt x="34186" y="102913"/>
                </a:cubicBezTo>
                <a:cubicBezTo>
                  <a:pt x="28824" y="117909"/>
                  <a:pt x="23677" y="122450"/>
                  <a:pt x="16727" y="123182"/>
                </a:cubicBezTo>
                <a:cubicBezTo>
                  <a:pt x="16018" y="123258"/>
                  <a:pt x="15304" y="123289"/>
                  <a:pt x="14587" y="123289"/>
                </a:cubicBezTo>
                <a:cubicBezTo>
                  <a:pt x="11418" y="123289"/>
                  <a:pt x="8190" y="122683"/>
                  <a:pt x="5062" y="122683"/>
                </a:cubicBezTo>
                <a:cubicBezTo>
                  <a:pt x="3336" y="122683"/>
                  <a:pt x="1640" y="122867"/>
                  <a:pt x="0" y="123440"/>
                </a:cubicBezTo>
                <a:lnTo>
                  <a:pt x="0" y="140506"/>
                </a:lnTo>
                <a:lnTo>
                  <a:pt x="113413" y="140506"/>
                </a:lnTo>
                <a:lnTo>
                  <a:pt x="113413" y="1"/>
                </a:ln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7"/>
          <p:cNvSpPr/>
          <p:nvPr/>
        </p:nvSpPr>
        <p:spPr>
          <a:xfrm rot="10800000">
            <a:off x="9972402" y="-723639"/>
            <a:ext cx="7004844" cy="7845412"/>
          </a:xfrm>
          <a:custGeom>
            <a:avLst/>
            <a:gdLst/>
            <a:ahLst/>
            <a:cxnLst/>
            <a:rect l="l" t="t" r="r" b="b"/>
            <a:pathLst>
              <a:path w="117973" h="130373" extrusionOk="0">
                <a:moveTo>
                  <a:pt x="62662" y="21848"/>
                </a:moveTo>
                <a:cubicBezTo>
                  <a:pt x="63412" y="21848"/>
                  <a:pt x="64018" y="22455"/>
                  <a:pt x="64018" y="23213"/>
                </a:cubicBezTo>
                <a:cubicBezTo>
                  <a:pt x="64018" y="23963"/>
                  <a:pt x="63412" y="24578"/>
                  <a:pt x="62662" y="24578"/>
                </a:cubicBezTo>
                <a:cubicBezTo>
                  <a:pt x="61913" y="24578"/>
                  <a:pt x="61306" y="23963"/>
                  <a:pt x="61306" y="23213"/>
                </a:cubicBezTo>
                <a:cubicBezTo>
                  <a:pt x="61306" y="22455"/>
                  <a:pt x="61913" y="21848"/>
                  <a:pt x="62662" y="21848"/>
                </a:cubicBezTo>
                <a:close/>
                <a:moveTo>
                  <a:pt x="55293" y="30029"/>
                </a:moveTo>
                <a:cubicBezTo>
                  <a:pt x="56578" y="30029"/>
                  <a:pt x="57622" y="31082"/>
                  <a:pt x="57622" y="32384"/>
                </a:cubicBezTo>
                <a:cubicBezTo>
                  <a:pt x="57622" y="33678"/>
                  <a:pt x="56578" y="34730"/>
                  <a:pt x="55293" y="34730"/>
                </a:cubicBezTo>
                <a:cubicBezTo>
                  <a:pt x="54009" y="34730"/>
                  <a:pt x="52965" y="33678"/>
                  <a:pt x="52965" y="32384"/>
                </a:cubicBezTo>
                <a:cubicBezTo>
                  <a:pt x="52965" y="31082"/>
                  <a:pt x="54009" y="30029"/>
                  <a:pt x="55293" y="30029"/>
                </a:cubicBezTo>
                <a:close/>
                <a:moveTo>
                  <a:pt x="55772" y="36346"/>
                </a:moveTo>
                <a:cubicBezTo>
                  <a:pt x="56083" y="36346"/>
                  <a:pt x="56386" y="36398"/>
                  <a:pt x="56676" y="36506"/>
                </a:cubicBezTo>
                <a:cubicBezTo>
                  <a:pt x="59058" y="37380"/>
                  <a:pt x="59683" y="41671"/>
                  <a:pt x="58086" y="46069"/>
                </a:cubicBezTo>
                <a:cubicBezTo>
                  <a:pt x="56676" y="49937"/>
                  <a:pt x="54016" y="52616"/>
                  <a:pt x="51782" y="52616"/>
                </a:cubicBezTo>
                <a:cubicBezTo>
                  <a:pt x="51470" y="52616"/>
                  <a:pt x="51168" y="52564"/>
                  <a:pt x="50877" y="52456"/>
                </a:cubicBezTo>
                <a:cubicBezTo>
                  <a:pt x="48496" y="51573"/>
                  <a:pt x="47871" y="47291"/>
                  <a:pt x="49468" y="42884"/>
                </a:cubicBezTo>
                <a:cubicBezTo>
                  <a:pt x="50877" y="39024"/>
                  <a:pt x="53538" y="36346"/>
                  <a:pt x="55772" y="36346"/>
                </a:cubicBezTo>
                <a:close/>
                <a:moveTo>
                  <a:pt x="20544" y="84546"/>
                </a:moveTo>
                <a:cubicBezTo>
                  <a:pt x="23172" y="84546"/>
                  <a:pt x="25223" y="85438"/>
                  <a:pt x="25809" y="87079"/>
                </a:cubicBezTo>
                <a:cubicBezTo>
                  <a:pt x="26728" y="89684"/>
                  <a:pt x="23641" y="93181"/>
                  <a:pt x="18895" y="94893"/>
                </a:cubicBezTo>
                <a:cubicBezTo>
                  <a:pt x="17150" y="95524"/>
                  <a:pt x="15424" y="95825"/>
                  <a:pt x="13895" y="95825"/>
                </a:cubicBezTo>
                <a:cubicBezTo>
                  <a:pt x="11267" y="95825"/>
                  <a:pt x="9217" y="94934"/>
                  <a:pt x="8636" y="93288"/>
                </a:cubicBezTo>
                <a:cubicBezTo>
                  <a:pt x="7709" y="90692"/>
                  <a:pt x="10804" y="87195"/>
                  <a:pt x="15541" y="85482"/>
                </a:cubicBezTo>
                <a:cubicBezTo>
                  <a:pt x="17288" y="84848"/>
                  <a:pt x="19014" y="84546"/>
                  <a:pt x="20544" y="84546"/>
                </a:cubicBezTo>
                <a:close/>
                <a:moveTo>
                  <a:pt x="96045" y="1"/>
                </a:moveTo>
                <a:cubicBezTo>
                  <a:pt x="92574" y="4836"/>
                  <a:pt x="88533" y="9109"/>
                  <a:pt x="83386" y="12000"/>
                </a:cubicBezTo>
                <a:cubicBezTo>
                  <a:pt x="74233" y="17129"/>
                  <a:pt x="62359" y="17361"/>
                  <a:pt x="54892" y="24783"/>
                </a:cubicBezTo>
                <a:cubicBezTo>
                  <a:pt x="48460" y="31171"/>
                  <a:pt x="47229" y="41011"/>
                  <a:pt x="46105" y="50048"/>
                </a:cubicBezTo>
                <a:cubicBezTo>
                  <a:pt x="44981" y="59085"/>
                  <a:pt x="43116" y="68987"/>
                  <a:pt x="36033" y="74634"/>
                </a:cubicBezTo>
                <a:cubicBezTo>
                  <a:pt x="28700" y="80486"/>
                  <a:pt x="18075" y="79862"/>
                  <a:pt x="9948" y="84527"/>
                </a:cubicBezTo>
                <a:cubicBezTo>
                  <a:pt x="5701" y="86972"/>
                  <a:pt x="2400" y="90754"/>
                  <a:pt x="1" y="95090"/>
                </a:cubicBezTo>
                <a:lnTo>
                  <a:pt x="1" y="130372"/>
                </a:lnTo>
                <a:lnTo>
                  <a:pt x="117973" y="130372"/>
                </a:lnTo>
                <a:lnTo>
                  <a:pt x="117973" y="127625"/>
                </a:lnTo>
                <a:cubicBezTo>
                  <a:pt x="116840" y="126072"/>
                  <a:pt x="115823" y="124404"/>
                  <a:pt x="114681" y="122861"/>
                </a:cubicBezTo>
                <a:cubicBezTo>
                  <a:pt x="112672" y="120152"/>
                  <a:pt x="109769" y="117626"/>
                  <a:pt x="106470" y="117626"/>
                </a:cubicBezTo>
                <a:cubicBezTo>
                  <a:pt x="106282" y="117626"/>
                  <a:pt x="106093" y="117634"/>
                  <a:pt x="105902" y="117651"/>
                </a:cubicBezTo>
                <a:cubicBezTo>
                  <a:pt x="104732" y="117753"/>
                  <a:pt x="103514" y="118170"/>
                  <a:pt x="102375" y="118170"/>
                </a:cubicBezTo>
                <a:cubicBezTo>
                  <a:pt x="101830" y="118170"/>
                  <a:pt x="101303" y="118074"/>
                  <a:pt x="100809" y="117803"/>
                </a:cubicBezTo>
                <a:cubicBezTo>
                  <a:pt x="99943" y="117330"/>
                  <a:pt x="99417" y="116411"/>
                  <a:pt x="99015" y="115492"/>
                </a:cubicBezTo>
                <a:cubicBezTo>
                  <a:pt x="97213" y="111406"/>
                  <a:pt x="97097" y="106598"/>
                  <a:pt x="98694" y="102432"/>
                </a:cubicBezTo>
                <a:cubicBezTo>
                  <a:pt x="99533" y="100237"/>
                  <a:pt x="100853" y="98007"/>
                  <a:pt x="100416" y="95696"/>
                </a:cubicBezTo>
                <a:cubicBezTo>
                  <a:pt x="99676" y="91780"/>
                  <a:pt x="94332" y="89951"/>
                  <a:pt x="93913" y="85990"/>
                </a:cubicBezTo>
                <a:cubicBezTo>
                  <a:pt x="93663" y="83564"/>
                  <a:pt x="95385" y="81467"/>
                  <a:pt x="96696" y="79424"/>
                </a:cubicBezTo>
                <a:cubicBezTo>
                  <a:pt x="99783" y="74661"/>
                  <a:pt x="100835" y="67899"/>
                  <a:pt x="97267" y="63492"/>
                </a:cubicBezTo>
                <a:cubicBezTo>
                  <a:pt x="95848" y="61752"/>
                  <a:pt x="93886" y="60574"/>
                  <a:pt x="92182" y="59129"/>
                </a:cubicBezTo>
                <a:cubicBezTo>
                  <a:pt x="87748" y="55373"/>
                  <a:pt x="85063" y="49611"/>
                  <a:pt x="85009" y="43776"/>
                </a:cubicBezTo>
                <a:cubicBezTo>
                  <a:pt x="84965" y="37942"/>
                  <a:pt x="87561" y="32143"/>
                  <a:pt x="91932" y="28316"/>
                </a:cubicBezTo>
                <a:cubicBezTo>
                  <a:pt x="97285" y="23633"/>
                  <a:pt x="105180" y="21661"/>
                  <a:pt x="108641" y="15425"/>
                </a:cubicBezTo>
                <a:cubicBezTo>
                  <a:pt x="109935" y="13115"/>
                  <a:pt x="110434" y="10456"/>
                  <a:pt x="111193" y="7914"/>
                </a:cubicBezTo>
                <a:cubicBezTo>
                  <a:pt x="112004" y="5157"/>
                  <a:pt x="113137" y="2499"/>
                  <a:pt x="114538" y="1"/>
                </a:cubicBez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B37FEF"/>
              </a:solidFill>
            </a:endParaRPr>
          </a:p>
        </p:txBody>
      </p:sp>
      <p:grpSp>
        <p:nvGrpSpPr>
          <p:cNvPr id="272" name="Google Shape;272;p7"/>
          <p:cNvGrpSpPr/>
          <p:nvPr/>
        </p:nvGrpSpPr>
        <p:grpSpPr>
          <a:xfrm>
            <a:off x="9313532" y="348396"/>
            <a:ext cx="424347" cy="394080"/>
            <a:chOff x="3931664" y="3196564"/>
            <a:chExt cx="819834" cy="761359"/>
          </a:xfrm>
        </p:grpSpPr>
        <p:sp>
          <p:nvSpPr>
            <p:cNvPr id="273" name="Google Shape;273;p7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7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7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6" name="Google Shape;276;p7"/>
          <p:cNvGrpSpPr/>
          <p:nvPr/>
        </p:nvGrpSpPr>
        <p:grpSpPr>
          <a:xfrm>
            <a:off x="9374373" y="971585"/>
            <a:ext cx="258265" cy="247091"/>
            <a:chOff x="3483800" y="1530650"/>
            <a:chExt cx="1459674" cy="1397574"/>
          </a:xfrm>
        </p:grpSpPr>
        <p:sp>
          <p:nvSpPr>
            <p:cNvPr id="277" name="Google Shape;277;p7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7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7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7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7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7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6" name="Google Shape;286;p7"/>
          <p:cNvSpPr txBox="1">
            <a:spLocks noGrp="1"/>
          </p:cNvSpPr>
          <p:nvPr>
            <p:ph type="title"/>
          </p:nvPr>
        </p:nvSpPr>
        <p:spPr>
          <a:xfrm>
            <a:off x="4224000" y="2194833"/>
            <a:ext cx="3744000" cy="100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0666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87" name="Google Shape;287;p7"/>
          <p:cNvSpPr txBox="1">
            <a:spLocks noGrp="1"/>
          </p:cNvSpPr>
          <p:nvPr>
            <p:ph type="subTitle" idx="1"/>
          </p:nvPr>
        </p:nvSpPr>
        <p:spPr>
          <a:xfrm>
            <a:off x="3645400" y="3561544"/>
            <a:ext cx="4901200" cy="110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288" name="Google Shape;288;p7"/>
          <p:cNvGrpSpPr/>
          <p:nvPr/>
        </p:nvGrpSpPr>
        <p:grpSpPr>
          <a:xfrm>
            <a:off x="9511318" y="4723000"/>
            <a:ext cx="870533" cy="870533"/>
            <a:chOff x="2751400" y="2498775"/>
            <a:chExt cx="652900" cy="652900"/>
          </a:xfrm>
        </p:grpSpPr>
        <p:sp>
          <p:nvSpPr>
            <p:cNvPr id="289" name="Google Shape;289;p7"/>
            <p:cNvSpPr/>
            <p:nvPr/>
          </p:nvSpPr>
          <p:spPr>
            <a:xfrm>
              <a:off x="2751400" y="2498775"/>
              <a:ext cx="652900" cy="652900"/>
            </a:xfrm>
            <a:custGeom>
              <a:avLst/>
              <a:gdLst/>
              <a:ahLst/>
              <a:cxnLst/>
              <a:rect l="l" t="t" r="r" b="b"/>
              <a:pathLst>
                <a:path w="26116" h="26116" extrusionOk="0">
                  <a:moveTo>
                    <a:pt x="13058" y="1"/>
                  </a:moveTo>
                  <a:cubicBezTo>
                    <a:pt x="5840" y="1"/>
                    <a:pt x="0" y="5840"/>
                    <a:pt x="0" y="13058"/>
                  </a:cubicBezTo>
                  <a:cubicBezTo>
                    <a:pt x="0" y="20251"/>
                    <a:pt x="5840" y="26116"/>
                    <a:pt x="13058" y="26116"/>
                  </a:cubicBezTo>
                  <a:cubicBezTo>
                    <a:pt x="20276" y="26116"/>
                    <a:pt x="26116" y="20251"/>
                    <a:pt x="26116" y="13058"/>
                  </a:cubicBezTo>
                  <a:cubicBezTo>
                    <a:pt x="26116" y="5840"/>
                    <a:pt x="20276" y="1"/>
                    <a:pt x="13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758925" y="2889025"/>
              <a:ext cx="637875" cy="187500"/>
            </a:xfrm>
            <a:custGeom>
              <a:avLst/>
              <a:gdLst/>
              <a:ahLst/>
              <a:cxnLst/>
              <a:rect l="l" t="t" r="r" b="b"/>
              <a:pathLst>
                <a:path w="25515" h="7500" extrusionOk="0">
                  <a:moveTo>
                    <a:pt x="20492" y="0"/>
                  </a:moveTo>
                  <a:cubicBezTo>
                    <a:pt x="19762" y="0"/>
                    <a:pt x="19009" y="29"/>
                    <a:pt x="18246" y="105"/>
                  </a:cubicBezTo>
                  <a:cubicBezTo>
                    <a:pt x="14486" y="451"/>
                    <a:pt x="12558" y="4117"/>
                    <a:pt x="9135" y="4117"/>
                  </a:cubicBezTo>
                  <a:cubicBezTo>
                    <a:pt x="9090" y="4117"/>
                    <a:pt x="9044" y="4116"/>
                    <a:pt x="8998" y="4115"/>
                  </a:cubicBezTo>
                  <a:cubicBezTo>
                    <a:pt x="6291" y="4065"/>
                    <a:pt x="3183" y="1534"/>
                    <a:pt x="0" y="230"/>
                  </a:cubicBezTo>
                  <a:lnTo>
                    <a:pt x="0" y="230"/>
                  </a:lnTo>
                  <a:cubicBezTo>
                    <a:pt x="351" y="1809"/>
                    <a:pt x="978" y="3263"/>
                    <a:pt x="1830" y="4566"/>
                  </a:cubicBezTo>
                  <a:cubicBezTo>
                    <a:pt x="5238" y="5042"/>
                    <a:pt x="7920" y="6772"/>
                    <a:pt x="10953" y="7348"/>
                  </a:cubicBezTo>
                  <a:cubicBezTo>
                    <a:pt x="11518" y="7453"/>
                    <a:pt x="11996" y="7499"/>
                    <a:pt x="12409" y="7499"/>
                  </a:cubicBezTo>
                  <a:cubicBezTo>
                    <a:pt x="14646" y="7499"/>
                    <a:pt x="14969" y="6152"/>
                    <a:pt x="17043" y="5644"/>
                  </a:cubicBezTo>
                  <a:cubicBezTo>
                    <a:pt x="17262" y="5591"/>
                    <a:pt x="17491" y="5567"/>
                    <a:pt x="17729" y="5567"/>
                  </a:cubicBezTo>
                  <a:cubicBezTo>
                    <a:pt x="18962" y="5567"/>
                    <a:pt x="20426" y="6208"/>
                    <a:pt x="21855" y="6797"/>
                  </a:cubicBezTo>
                  <a:cubicBezTo>
                    <a:pt x="23659" y="5042"/>
                    <a:pt x="24963" y="2762"/>
                    <a:pt x="25514" y="230"/>
                  </a:cubicBezTo>
                  <a:cubicBezTo>
                    <a:pt x="24154" y="194"/>
                    <a:pt x="22401" y="0"/>
                    <a:pt x="204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7"/>
            <p:cNvSpPr/>
            <p:nvPr/>
          </p:nvSpPr>
          <p:spPr>
            <a:xfrm>
              <a:off x="2761425" y="2606275"/>
              <a:ext cx="637250" cy="224850"/>
            </a:xfrm>
            <a:custGeom>
              <a:avLst/>
              <a:gdLst/>
              <a:ahLst/>
              <a:cxnLst/>
              <a:rect l="l" t="t" r="r" b="b"/>
              <a:pathLst>
                <a:path w="25490" h="8994" extrusionOk="0">
                  <a:moveTo>
                    <a:pt x="16340" y="0"/>
                  </a:moveTo>
                  <a:cubicBezTo>
                    <a:pt x="16049" y="0"/>
                    <a:pt x="15700" y="56"/>
                    <a:pt x="15264" y="187"/>
                  </a:cubicBezTo>
                  <a:cubicBezTo>
                    <a:pt x="12906" y="907"/>
                    <a:pt x="11308" y="4234"/>
                    <a:pt x="8202" y="4234"/>
                  </a:cubicBezTo>
                  <a:cubicBezTo>
                    <a:pt x="7742" y="4234"/>
                    <a:pt x="7250" y="4161"/>
                    <a:pt x="6717" y="3996"/>
                  </a:cubicBezTo>
                  <a:cubicBezTo>
                    <a:pt x="4311" y="3270"/>
                    <a:pt x="3785" y="1440"/>
                    <a:pt x="2908" y="87"/>
                  </a:cubicBezTo>
                  <a:cubicBezTo>
                    <a:pt x="1529" y="1615"/>
                    <a:pt x="527" y="3495"/>
                    <a:pt x="0" y="5575"/>
                  </a:cubicBezTo>
                  <a:cubicBezTo>
                    <a:pt x="2121" y="6949"/>
                    <a:pt x="4797" y="8994"/>
                    <a:pt x="6738" y="8994"/>
                  </a:cubicBezTo>
                  <a:cubicBezTo>
                    <a:pt x="6816" y="8994"/>
                    <a:pt x="6892" y="8991"/>
                    <a:pt x="6968" y="8984"/>
                  </a:cubicBezTo>
                  <a:cubicBezTo>
                    <a:pt x="9750" y="8758"/>
                    <a:pt x="13058" y="6728"/>
                    <a:pt x="16016" y="5375"/>
                  </a:cubicBezTo>
                  <a:cubicBezTo>
                    <a:pt x="16522" y="5139"/>
                    <a:pt x="16912" y="5041"/>
                    <a:pt x="17230" y="5041"/>
                  </a:cubicBezTo>
                  <a:cubicBezTo>
                    <a:pt x="18766" y="5041"/>
                    <a:pt x="18593" y="7334"/>
                    <a:pt x="21605" y="7355"/>
                  </a:cubicBezTo>
                  <a:cubicBezTo>
                    <a:pt x="21654" y="7355"/>
                    <a:pt x="21702" y="7356"/>
                    <a:pt x="21751" y="7356"/>
                  </a:cubicBezTo>
                  <a:cubicBezTo>
                    <a:pt x="23334" y="7356"/>
                    <a:pt x="24565" y="6962"/>
                    <a:pt x="25489" y="6427"/>
                  </a:cubicBezTo>
                  <a:cubicBezTo>
                    <a:pt x="25088" y="4222"/>
                    <a:pt x="24161" y="2192"/>
                    <a:pt x="22783" y="513"/>
                  </a:cubicBezTo>
                  <a:cubicBezTo>
                    <a:pt x="22610" y="1333"/>
                    <a:pt x="22233" y="2023"/>
                    <a:pt x="21156" y="2023"/>
                  </a:cubicBezTo>
                  <a:cubicBezTo>
                    <a:pt x="20982" y="2023"/>
                    <a:pt x="20789" y="2005"/>
                    <a:pt x="20577" y="1966"/>
                  </a:cubicBezTo>
                  <a:cubicBezTo>
                    <a:pt x="17828" y="1484"/>
                    <a:pt x="17837" y="0"/>
                    <a:pt x="16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7"/>
            <p:cNvSpPr/>
            <p:nvPr/>
          </p:nvSpPr>
          <p:spPr>
            <a:xfrm>
              <a:off x="2907425" y="2498775"/>
              <a:ext cx="319575" cy="93675"/>
            </a:xfrm>
            <a:custGeom>
              <a:avLst/>
              <a:gdLst/>
              <a:ahLst/>
              <a:cxnLst/>
              <a:rect l="l" t="t" r="r" b="b"/>
              <a:pathLst>
                <a:path w="12783" h="3747" extrusionOk="0">
                  <a:moveTo>
                    <a:pt x="6817" y="1"/>
                  </a:moveTo>
                  <a:cubicBezTo>
                    <a:pt x="4311" y="1"/>
                    <a:pt x="2005" y="702"/>
                    <a:pt x="0" y="1930"/>
                  </a:cubicBezTo>
                  <a:cubicBezTo>
                    <a:pt x="619" y="2848"/>
                    <a:pt x="1510" y="3747"/>
                    <a:pt x="2426" y="3747"/>
                  </a:cubicBezTo>
                  <a:cubicBezTo>
                    <a:pt x="2586" y="3747"/>
                    <a:pt x="2747" y="3719"/>
                    <a:pt x="2907" y="3660"/>
                  </a:cubicBezTo>
                  <a:cubicBezTo>
                    <a:pt x="4837" y="2883"/>
                    <a:pt x="5013" y="1955"/>
                    <a:pt x="8145" y="1855"/>
                  </a:cubicBezTo>
                  <a:cubicBezTo>
                    <a:pt x="9524" y="1830"/>
                    <a:pt x="11479" y="1780"/>
                    <a:pt x="12782" y="1454"/>
                  </a:cubicBezTo>
                  <a:cubicBezTo>
                    <a:pt x="11003" y="527"/>
                    <a:pt x="8973" y="1"/>
                    <a:pt x="6817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2754525" y="2694275"/>
              <a:ext cx="632875" cy="116125"/>
            </a:xfrm>
            <a:custGeom>
              <a:avLst/>
              <a:gdLst/>
              <a:ahLst/>
              <a:cxnLst/>
              <a:rect l="l" t="t" r="r" b="b"/>
              <a:pathLst>
                <a:path w="25315" h="4645" extrusionOk="0">
                  <a:moveTo>
                    <a:pt x="24888" y="0"/>
                  </a:moveTo>
                  <a:cubicBezTo>
                    <a:pt x="23044" y="1480"/>
                    <a:pt x="20871" y="2937"/>
                    <a:pt x="19529" y="2937"/>
                  </a:cubicBezTo>
                  <a:cubicBezTo>
                    <a:pt x="19485" y="2937"/>
                    <a:pt x="19442" y="2936"/>
                    <a:pt x="19399" y="2932"/>
                  </a:cubicBezTo>
                  <a:cubicBezTo>
                    <a:pt x="16718" y="2682"/>
                    <a:pt x="14938" y="326"/>
                    <a:pt x="11204" y="25"/>
                  </a:cubicBezTo>
                  <a:cubicBezTo>
                    <a:pt x="11044" y="12"/>
                    <a:pt x="10887" y="6"/>
                    <a:pt x="10732" y="6"/>
                  </a:cubicBezTo>
                  <a:cubicBezTo>
                    <a:pt x="7762" y="6"/>
                    <a:pt x="5763" y="2284"/>
                    <a:pt x="3208" y="2284"/>
                  </a:cubicBezTo>
                  <a:cubicBezTo>
                    <a:pt x="2814" y="2284"/>
                    <a:pt x="2407" y="2230"/>
                    <a:pt x="1981" y="2105"/>
                  </a:cubicBezTo>
                  <a:cubicBezTo>
                    <a:pt x="1379" y="1905"/>
                    <a:pt x="853" y="1780"/>
                    <a:pt x="377" y="1654"/>
                  </a:cubicBezTo>
                  <a:cubicBezTo>
                    <a:pt x="226" y="2231"/>
                    <a:pt x="101" y="2832"/>
                    <a:pt x="1" y="3434"/>
                  </a:cubicBezTo>
                  <a:cubicBezTo>
                    <a:pt x="953" y="3659"/>
                    <a:pt x="2031" y="3835"/>
                    <a:pt x="2983" y="3835"/>
                  </a:cubicBezTo>
                  <a:cubicBezTo>
                    <a:pt x="3011" y="3835"/>
                    <a:pt x="3038" y="3836"/>
                    <a:pt x="3065" y="3836"/>
                  </a:cubicBezTo>
                  <a:cubicBezTo>
                    <a:pt x="5573" y="3836"/>
                    <a:pt x="7105" y="1577"/>
                    <a:pt x="10452" y="1429"/>
                  </a:cubicBezTo>
                  <a:cubicBezTo>
                    <a:pt x="10524" y="1425"/>
                    <a:pt x="10597" y="1423"/>
                    <a:pt x="10669" y="1423"/>
                  </a:cubicBezTo>
                  <a:cubicBezTo>
                    <a:pt x="13691" y="1423"/>
                    <a:pt x="16374" y="4644"/>
                    <a:pt x="18918" y="4644"/>
                  </a:cubicBezTo>
                  <a:cubicBezTo>
                    <a:pt x="19146" y="4644"/>
                    <a:pt x="19374" y="4618"/>
                    <a:pt x="19600" y="4562"/>
                  </a:cubicBezTo>
                  <a:cubicBezTo>
                    <a:pt x="20953" y="4186"/>
                    <a:pt x="23284" y="2607"/>
                    <a:pt x="25314" y="1078"/>
                  </a:cubicBezTo>
                  <a:cubicBezTo>
                    <a:pt x="25189" y="702"/>
                    <a:pt x="25038" y="351"/>
                    <a:pt x="248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2752025" y="2829175"/>
              <a:ext cx="619075" cy="167125"/>
            </a:xfrm>
            <a:custGeom>
              <a:avLst/>
              <a:gdLst/>
              <a:ahLst/>
              <a:cxnLst/>
              <a:rect l="l" t="t" r="r" b="b"/>
              <a:pathLst>
                <a:path w="24763" h="6685" extrusionOk="0">
                  <a:moveTo>
                    <a:pt x="14912" y="1"/>
                  </a:moveTo>
                  <a:cubicBezTo>
                    <a:pt x="14695" y="1"/>
                    <a:pt x="14486" y="30"/>
                    <a:pt x="14286" y="93"/>
                  </a:cubicBezTo>
                  <a:cubicBezTo>
                    <a:pt x="11352" y="1005"/>
                    <a:pt x="9922" y="3228"/>
                    <a:pt x="7370" y="3228"/>
                  </a:cubicBezTo>
                  <a:cubicBezTo>
                    <a:pt x="7328" y="3228"/>
                    <a:pt x="7286" y="3227"/>
                    <a:pt x="7244" y="3226"/>
                  </a:cubicBezTo>
                  <a:cubicBezTo>
                    <a:pt x="5188" y="3151"/>
                    <a:pt x="2657" y="995"/>
                    <a:pt x="0" y="168"/>
                  </a:cubicBezTo>
                  <a:lnTo>
                    <a:pt x="0" y="168"/>
                  </a:lnTo>
                  <a:cubicBezTo>
                    <a:pt x="0" y="770"/>
                    <a:pt x="76" y="1371"/>
                    <a:pt x="151" y="1973"/>
                  </a:cubicBezTo>
                  <a:cubicBezTo>
                    <a:pt x="2793" y="2784"/>
                    <a:pt x="5906" y="4259"/>
                    <a:pt x="8163" y="4259"/>
                  </a:cubicBezTo>
                  <a:cubicBezTo>
                    <a:pt x="8347" y="4259"/>
                    <a:pt x="8525" y="4249"/>
                    <a:pt x="8697" y="4228"/>
                  </a:cubicBezTo>
                  <a:cubicBezTo>
                    <a:pt x="11380" y="3933"/>
                    <a:pt x="13651" y="1801"/>
                    <a:pt x="15303" y="1801"/>
                  </a:cubicBezTo>
                  <a:cubicBezTo>
                    <a:pt x="15472" y="1801"/>
                    <a:pt x="15634" y="1824"/>
                    <a:pt x="15790" y="1872"/>
                  </a:cubicBezTo>
                  <a:cubicBezTo>
                    <a:pt x="17494" y="2374"/>
                    <a:pt x="19875" y="4228"/>
                    <a:pt x="21905" y="5582"/>
                  </a:cubicBezTo>
                  <a:cubicBezTo>
                    <a:pt x="22457" y="5958"/>
                    <a:pt x="23259" y="6334"/>
                    <a:pt x="24136" y="6684"/>
                  </a:cubicBezTo>
                  <a:cubicBezTo>
                    <a:pt x="24362" y="6308"/>
                    <a:pt x="24562" y="5933"/>
                    <a:pt x="24763" y="5532"/>
                  </a:cubicBezTo>
                  <a:lnTo>
                    <a:pt x="24763" y="5532"/>
                  </a:lnTo>
                  <a:cubicBezTo>
                    <a:pt x="24757" y="5532"/>
                    <a:pt x="24752" y="5532"/>
                    <a:pt x="24747" y="5532"/>
                  </a:cubicBezTo>
                  <a:cubicBezTo>
                    <a:pt x="22290" y="5532"/>
                    <a:pt x="17888" y="1"/>
                    <a:pt x="149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2817825" y="2553600"/>
              <a:ext cx="483100" cy="74275"/>
            </a:xfrm>
            <a:custGeom>
              <a:avLst/>
              <a:gdLst/>
              <a:ahLst/>
              <a:cxnLst/>
              <a:rect l="l" t="t" r="r" b="b"/>
              <a:pathLst>
                <a:path w="19324" h="2971" extrusionOk="0">
                  <a:moveTo>
                    <a:pt x="8727" y="1"/>
                  </a:moveTo>
                  <a:cubicBezTo>
                    <a:pt x="7522" y="1"/>
                    <a:pt x="5857" y="1578"/>
                    <a:pt x="4588" y="1578"/>
                  </a:cubicBezTo>
                  <a:cubicBezTo>
                    <a:pt x="4449" y="1578"/>
                    <a:pt x="4314" y="1559"/>
                    <a:pt x="4186" y="1517"/>
                  </a:cubicBezTo>
                  <a:cubicBezTo>
                    <a:pt x="3484" y="1266"/>
                    <a:pt x="2582" y="1191"/>
                    <a:pt x="1654" y="1166"/>
                  </a:cubicBezTo>
                  <a:cubicBezTo>
                    <a:pt x="1053" y="1717"/>
                    <a:pt x="501" y="2319"/>
                    <a:pt x="0" y="2970"/>
                  </a:cubicBezTo>
                  <a:cubicBezTo>
                    <a:pt x="2331" y="2920"/>
                    <a:pt x="5138" y="2595"/>
                    <a:pt x="6817" y="1542"/>
                  </a:cubicBezTo>
                  <a:cubicBezTo>
                    <a:pt x="7552" y="1091"/>
                    <a:pt x="8146" y="919"/>
                    <a:pt x="8680" y="919"/>
                  </a:cubicBezTo>
                  <a:cubicBezTo>
                    <a:pt x="9895" y="919"/>
                    <a:pt x="10799" y="1806"/>
                    <a:pt x="12331" y="2294"/>
                  </a:cubicBezTo>
                  <a:cubicBezTo>
                    <a:pt x="12976" y="2498"/>
                    <a:pt x="13813" y="2598"/>
                    <a:pt x="14691" y="2598"/>
                  </a:cubicBezTo>
                  <a:cubicBezTo>
                    <a:pt x="16506" y="2598"/>
                    <a:pt x="18496" y="2169"/>
                    <a:pt x="19323" y="1341"/>
                  </a:cubicBezTo>
                  <a:cubicBezTo>
                    <a:pt x="18847" y="890"/>
                    <a:pt x="18321" y="464"/>
                    <a:pt x="17770" y="88"/>
                  </a:cubicBezTo>
                  <a:cubicBezTo>
                    <a:pt x="17305" y="613"/>
                    <a:pt x="16629" y="1203"/>
                    <a:pt x="15677" y="1203"/>
                  </a:cubicBezTo>
                  <a:cubicBezTo>
                    <a:pt x="15447" y="1203"/>
                    <a:pt x="15201" y="1169"/>
                    <a:pt x="14937" y="1091"/>
                  </a:cubicBezTo>
                  <a:cubicBezTo>
                    <a:pt x="12832" y="439"/>
                    <a:pt x="10526" y="665"/>
                    <a:pt x="9173" y="88"/>
                  </a:cubicBezTo>
                  <a:cubicBezTo>
                    <a:pt x="9033" y="28"/>
                    <a:pt x="8884" y="1"/>
                    <a:pt x="8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2823450" y="2981950"/>
              <a:ext cx="492500" cy="130900"/>
            </a:xfrm>
            <a:custGeom>
              <a:avLst/>
              <a:gdLst/>
              <a:ahLst/>
              <a:cxnLst/>
              <a:rect l="l" t="t" r="r" b="b"/>
              <a:pathLst>
                <a:path w="19700" h="5236" extrusionOk="0">
                  <a:moveTo>
                    <a:pt x="7736" y="0"/>
                  </a:moveTo>
                  <a:cubicBezTo>
                    <a:pt x="7305" y="0"/>
                    <a:pt x="6870" y="111"/>
                    <a:pt x="6417" y="398"/>
                  </a:cubicBezTo>
                  <a:cubicBezTo>
                    <a:pt x="5154" y="1232"/>
                    <a:pt x="3212" y="1907"/>
                    <a:pt x="439" y="1907"/>
                  </a:cubicBezTo>
                  <a:cubicBezTo>
                    <a:pt x="295" y="1907"/>
                    <a:pt x="149" y="1905"/>
                    <a:pt x="1" y="1902"/>
                  </a:cubicBezTo>
                  <a:lnTo>
                    <a:pt x="1" y="1902"/>
                  </a:lnTo>
                  <a:cubicBezTo>
                    <a:pt x="1103" y="3255"/>
                    <a:pt x="2457" y="4383"/>
                    <a:pt x="3986" y="5235"/>
                  </a:cubicBezTo>
                  <a:cubicBezTo>
                    <a:pt x="4211" y="5110"/>
                    <a:pt x="4462" y="4959"/>
                    <a:pt x="4738" y="4834"/>
                  </a:cubicBezTo>
                  <a:cubicBezTo>
                    <a:pt x="7695" y="3431"/>
                    <a:pt x="6517" y="1501"/>
                    <a:pt x="7870" y="1501"/>
                  </a:cubicBezTo>
                  <a:cubicBezTo>
                    <a:pt x="9085" y="1501"/>
                    <a:pt x="12054" y="2469"/>
                    <a:pt x="13774" y="2469"/>
                  </a:cubicBezTo>
                  <a:cubicBezTo>
                    <a:pt x="13971" y="2469"/>
                    <a:pt x="14152" y="2456"/>
                    <a:pt x="14311" y="2428"/>
                  </a:cubicBezTo>
                  <a:cubicBezTo>
                    <a:pt x="14906" y="2321"/>
                    <a:pt x="15383" y="2259"/>
                    <a:pt x="15814" y="2259"/>
                  </a:cubicBezTo>
                  <a:cubicBezTo>
                    <a:pt x="16490" y="2259"/>
                    <a:pt x="17050" y="2411"/>
                    <a:pt x="17770" y="2779"/>
                  </a:cubicBezTo>
                  <a:cubicBezTo>
                    <a:pt x="18121" y="2954"/>
                    <a:pt x="18447" y="3255"/>
                    <a:pt x="18723" y="3581"/>
                  </a:cubicBezTo>
                  <a:cubicBezTo>
                    <a:pt x="19048" y="3280"/>
                    <a:pt x="19374" y="2979"/>
                    <a:pt x="19700" y="2629"/>
                  </a:cubicBezTo>
                  <a:cubicBezTo>
                    <a:pt x="19023" y="2027"/>
                    <a:pt x="18121" y="1476"/>
                    <a:pt x="17169" y="1350"/>
                  </a:cubicBezTo>
                  <a:cubicBezTo>
                    <a:pt x="16627" y="1263"/>
                    <a:pt x="16135" y="1235"/>
                    <a:pt x="15671" y="1235"/>
                  </a:cubicBezTo>
                  <a:cubicBezTo>
                    <a:pt x="14799" y="1235"/>
                    <a:pt x="14024" y="1335"/>
                    <a:pt x="13197" y="1335"/>
                  </a:cubicBezTo>
                  <a:cubicBezTo>
                    <a:pt x="12689" y="1335"/>
                    <a:pt x="12161" y="1297"/>
                    <a:pt x="11580" y="1175"/>
                  </a:cubicBezTo>
                  <a:cubicBezTo>
                    <a:pt x="10090" y="844"/>
                    <a:pt x="8924" y="0"/>
                    <a:pt x="7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7"/>
            <p:cNvSpPr/>
            <p:nvPr/>
          </p:nvSpPr>
          <p:spPr>
            <a:xfrm>
              <a:off x="2842250" y="2542625"/>
              <a:ext cx="562050" cy="609050"/>
            </a:xfrm>
            <a:custGeom>
              <a:avLst/>
              <a:gdLst/>
              <a:ahLst/>
              <a:cxnLst/>
              <a:rect l="l" t="t" r="r" b="b"/>
              <a:pathLst>
                <a:path w="22482" h="24362" extrusionOk="0">
                  <a:moveTo>
                    <a:pt x="15966" y="1"/>
                  </a:moveTo>
                  <a:lnTo>
                    <a:pt x="15966" y="1"/>
                  </a:lnTo>
                  <a:cubicBezTo>
                    <a:pt x="18221" y="2357"/>
                    <a:pt x="19600" y="5515"/>
                    <a:pt x="19600" y="9049"/>
                  </a:cubicBezTo>
                  <a:cubicBezTo>
                    <a:pt x="19600" y="16242"/>
                    <a:pt x="13760" y="22106"/>
                    <a:pt x="6542" y="22106"/>
                  </a:cubicBezTo>
                  <a:cubicBezTo>
                    <a:pt x="4161" y="22106"/>
                    <a:pt x="1930" y="21455"/>
                    <a:pt x="1" y="20327"/>
                  </a:cubicBezTo>
                  <a:lnTo>
                    <a:pt x="1" y="20327"/>
                  </a:lnTo>
                  <a:cubicBezTo>
                    <a:pt x="2381" y="22808"/>
                    <a:pt x="5715" y="24362"/>
                    <a:pt x="9424" y="24362"/>
                  </a:cubicBezTo>
                  <a:cubicBezTo>
                    <a:pt x="16642" y="24362"/>
                    <a:pt x="22482" y="18497"/>
                    <a:pt x="22482" y="11304"/>
                  </a:cubicBezTo>
                  <a:cubicBezTo>
                    <a:pt x="22482" y="6467"/>
                    <a:pt x="19850" y="2257"/>
                    <a:pt x="15966" y="1"/>
                  </a:cubicBezTo>
                  <a:close/>
                </a:path>
              </a:pathLst>
            </a:custGeom>
            <a:solidFill>
              <a:srgbClr val="A6804B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" name="Google Shape;298;p7"/>
          <p:cNvGrpSpPr/>
          <p:nvPr/>
        </p:nvGrpSpPr>
        <p:grpSpPr>
          <a:xfrm>
            <a:off x="788201" y="720001"/>
            <a:ext cx="1387367" cy="1387367"/>
            <a:chOff x="591150" y="540000"/>
            <a:chExt cx="1040525" cy="1040525"/>
          </a:xfrm>
        </p:grpSpPr>
        <p:sp>
          <p:nvSpPr>
            <p:cNvPr id="299" name="Google Shape;299;p7"/>
            <p:cNvSpPr/>
            <p:nvPr/>
          </p:nvSpPr>
          <p:spPr>
            <a:xfrm>
              <a:off x="591150" y="540000"/>
              <a:ext cx="1040525" cy="1040525"/>
            </a:xfrm>
            <a:custGeom>
              <a:avLst/>
              <a:gdLst/>
              <a:ahLst/>
              <a:cxnLst/>
              <a:rect l="l" t="t" r="r" b="b"/>
              <a:pathLst>
                <a:path w="37345" h="37345" extrusionOk="0">
                  <a:moveTo>
                    <a:pt x="18673" y="0"/>
                  </a:moveTo>
                  <a:cubicBezTo>
                    <a:pt x="8372" y="0"/>
                    <a:pt x="1" y="8346"/>
                    <a:pt x="1" y="18672"/>
                  </a:cubicBezTo>
                  <a:cubicBezTo>
                    <a:pt x="1" y="28973"/>
                    <a:pt x="8372" y="37344"/>
                    <a:pt x="18673" y="37344"/>
                  </a:cubicBezTo>
                  <a:cubicBezTo>
                    <a:pt x="28998" y="37344"/>
                    <a:pt x="37344" y="28973"/>
                    <a:pt x="37344" y="18672"/>
                  </a:cubicBezTo>
                  <a:cubicBezTo>
                    <a:pt x="37344" y="8346"/>
                    <a:pt x="28998" y="0"/>
                    <a:pt x="186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591150" y="759975"/>
              <a:ext cx="1040525" cy="602359"/>
            </a:xfrm>
            <a:custGeom>
              <a:avLst/>
              <a:gdLst/>
              <a:ahLst/>
              <a:cxnLst/>
              <a:rect l="l" t="t" r="r" b="b"/>
              <a:pathLst>
                <a:path w="37345" h="21619" extrusionOk="0">
                  <a:moveTo>
                    <a:pt x="33911" y="0"/>
                  </a:moveTo>
                  <a:cubicBezTo>
                    <a:pt x="30552" y="1028"/>
                    <a:pt x="28322" y="6918"/>
                    <a:pt x="25966" y="7494"/>
                  </a:cubicBezTo>
                  <a:cubicBezTo>
                    <a:pt x="23234" y="8196"/>
                    <a:pt x="18322" y="10677"/>
                    <a:pt x="13259" y="10752"/>
                  </a:cubicBezTo>
                  <a:cubicBezTo>
                    <a:pt x="13238" y="10753"/>
                    <a:pt x="13216" y="10753"/>
                    <a:pt x="13195" y="10753"/>
                  </a:cubicBezTo>
                  <a:cubicBezTo>
                    <a:pt x="9192" y="10753"/>
                    <a:pt x="6198" y="3720"/>
                    <a:pt x="2783" y="1003"/>
                  </a:cubicBezTo>
                  <a:cubicBezTo>
                    <a:pt x="1028" y="3835"/>
                    <a:pt x="1" y="7193"/>
                    <a:pt x="1" y="10777"/>
                  </a:cubicBezTo>
                  <a:cubicBezTo>
                    <a:pt x="1" y="14712"/>
                    <a:pt x="1229" y="18371"/>
                    <a:pt x="3334" y="21379"/>
                  </a:cubicBezTo>
                  <a:cubicBezTo>
                    <a:pt x="4624" y="21295"/>
                    <a:pt x="6194" y="20931"/>
                    <a:pt x="8178" y="20931"/>
                  </a:cubicBezTo>
                  <a:cubicBezTo>
                    <a:pt x="9163" y="20931"/>
                    <a:pt x="10249" y="21021"/>
                    <a:pt x="11454" y="21279"/>
                  </a:cubicBezTo>
                  <a:cubicBezTo>
                    <a:pt x="12565" y="21517"/>
                    <a:pt x="13500" y="21619"/>
                    <a:pt x="14316" y="21619"/>
                  </a:cubicBezTo>
                  <a:cubicBezTo>
                    <a:pt x="18046" y="21619"/>
                    <a:pt x="19264" y="19484"/>
                    <a:pt x="23234" y="18497"/>
                  </a:cubicBezTo>
                  <a:cubicBezTo>
                    <a:pt x="24192" y="18265"/>
                    <a:pt x="25311" y="18178"/>
                    <a:pt x="26530" y="18178"/>
                  </a:cubicBezTo>
                  <a:cubicBezTo>
                    <a:pt x="29265" y="18178"/>
                    <a:pt x="32498" y="18614"/>
                    <a:pt x="35515" y="18822"/>
                  </a:cubicBezTo>
                  <a:cubicBezTo>
                    <a:pt x="36693" y="16391"/>
                    <a:pt x="37344" y="13659"/>
                    <a:pt x="37344" y="10777"/>
                  </a:cubicBezTo>
                  <a:cubicBezTo>
                    <a:pt x="37344" y="6742"/>
                    <a:pt x="36066" y="3033"/>
                    <a:pt x="339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745481" y="540000"/>
              <a:ext cx="710215" cy="295342"/>
            </a:xfrm>
            <a:custGeom>
              <a:avLst/>
              <a:gdLst/>
              <a:ahLst/>
              <a:cxnLst/>
              <a:rect l="l" t="t" r="r" b="b"/>
              <a:pathLst>
                <a:path w="25490" h="10600" extrusionOk="0">
                  <a:moveTo>
                    <a:pt x="13134" y="0"/>
                  </a:moveTo>
                  <a:cubicBezTo>
                    <a:pt x="8021" y="0"/>
                    <a:pt x="3359" y="2056"/>
                    <a:pt x="1" y="5414"/>
                  </a:cubicBezTo>
                  <a:cubicBezTo>
                    <a:pt x="1304" y="7394"/>
                    <a:pt x="3610" y="9850"/>
                    <a:pt x="5915" y="10226"/>
                  </a:cubicBezTo>
                  <a:cubicBezTo>
                    <a:pt x="7236" y="10446"/>
                    <a:pt x="8717" y="10599"/>
                    <a:pt x="10203" y="10599"/>
                  </a:cubicBezTo>
                  <a:cubicBezTo>
                    <a:pt x="12780" y="10599"/>
                    <a:pt x="15373" y="10139"/>
                    <a:pt x="17169" y="8772"/>
                  </a:cubicBezTo>
                  <a:cubicBezTo>
                    <a:pt x="19449" y="7043"/>
                    <a:pt x="23936" y="6592"/>
                    <a:pt x="25489" y="4662"/>
                  </a:cubicBezTo>
                  <a:cubicBezTo>
                    <a:pt x="22181" y="1755"/>
                    <a:pt x="17870" y="0"/>
                    <a:pt x="13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783206" y="1371779"/>
              <a:ext cx="731140" cy="208746"/>
            </a:xfrm>
            <a:custGeom>
              <a:avLst/>
              <a:gdLst/>
              <a:ahLst/>
              <a:cxnLst/>
              <a:rect l="l" t="t" r="r" b="b"/>
              <a:pathLst>
                <a:path w="26241" h="7492" extrusionOk="0">
                  <a:moveTo>
                    <a:pt x="24003" y="1"/>
                  </a:moveTo>
                  <a:cubicBezTo>
                    <a:pt x="22615" y="1"/>
                    <a:pt x="20868" y="387"/>
                    <a:pt x="18922" y="674"/>
                  </a:cubicBezTo>
                  <a:cubicBezTo>
                    <a:pt x="15396" y="1187"/>
                    <a:pt x="12817" y="2702"/>
                    <a:pt x="9306" y="2702"/>
                  </a:cubicBezTo>
                  <a:cubicBezTo>
                    <a:pt x="8699" y="2702"/>
                    <a:pt x="8065" y="2657"/>
                    <a:pt x="7394" y="2554"/>
                  </a:cubicBezTo>
                  <a:cubicBezTo>
                    <a:pt x="6534" y="2429"/>
                    <a:pt x="5772" y="2373"/>
                    <a:pt x="5068" y="2373"/>
                  </a:cubicBezTo>
                  <a:cubicBezTo>
                    <a:pt x="3226" y="2373"/>
                    <a:pt x="1777" y="2755"/>
                    <a:pt x="0" y="3281"/>
                  </a:cubicBezTo>
                  <a:cubicBezTo>
                    <a:pt x="3208" y="5912"/>
                    <a:pt x="7318" y="7491"/>
                    <a:pt x="11780" y="7491"/>
                  </a:cubicBezTo>
                  <a:cubicBezTo>
                    <a:pt x="17619" y="7491"/>
                    <a:pt x="22807" y="4809"/>
                    <a:pt x="26241" y="649"/>
                  </a:cubicBezTo>
                  <a:cubicBezTo>
                    <a:pt x="25682" y="170"/>
                    <a:pt x="24921" y="1"/>
                    <a:pt x="2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7"/>
            <p:cNvSpPr/>
            <p:nvPr/>
          </p:nvSpPr>
          <p:spPr>
            <a:xfrm>
              <a:off x="751778" y="795583"/>
              <a:ext cx="199050" cy="118889"/>
            </a:xfrm>
            <a:custGeom>
              <a:avLst/>
              <a:gdLst/>
              <a:ahLst/>
              <a:cxnLst/>
              <a:rect l="l" t="t" r="r" b="b"/>
              <a:pathLst>
                <a:path w="7144" h="4267" extrusionOk="0">
                  <a:moveTo>
                    <a:pt x="3058" y="1"/>
                  </a:moveTo>
                  <a:cubicBezTo>
                    <a:pt x="2880" y="1"/>
                    <a:pt x="2726" y="17"/>
                    <a:pt x="2607" y="51"/>
                  </a:cubicBezTo>
                  <a:cubicBezTo>
                    <a:pt x="1053" y="452"/>
                    <a:pt x="0" y="903"/>
                    <a:pt x="953" y="1930"/>
                  </a:cubicBezTo>
                  <a:cubicBezTo>
                    <a:pt x="1809" y="2855"/>
                    <a:pt x="2869" y="4266"/>
                    <a:pt x="4077" y="4266"/>
                  </a:cubicBezTo>
                  <a:cubicBezTo>
                    <a:pt x="4212" y="4266"/>
                    <a:pt x="4348" y="4249"/>
                    <a:pt x="4486" y="4211"/>
                  </a:cubicBezTo>
                  <a:cubicBezTo>
                    <a:pt x="5840" y="3810"/>
                    <a:pt x="7143" y="2482"/>
                    <a:pt x="6441" y="1429"/>
                  </a:cubicBezTo>
                  <a:cubicBezTo>
                    <a:pt x="5866" y="533"/>
                    <a:pt x="4074" y="1"/>
                    <a:pt x="30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7"/>
            <p:cNvSpPr/>
            <p:nvPr/>
          </p:nvSpPr>
          <p:spPr>
            <a:xfrm>
              <a:off x="1035278" y="771315"/>
              <a:ext cx="567058" cy="640977"/>
            </a:xfrm>
            <a:custGeom>
              <a:avLst/>
              <a:gdLst/>
              <a:ahLst/>
              <a:cxnLst/>
              <a:rect l="l" t="t" r="r" b="b"/>
              <a:pathLst>
                <a:path w="20352" h="23005" extrusionOk="0">
                  <a:moveTo>
                    <a:pt x="15529" y="0"/>
                  </a:moveTo>
                  <a:cubicBezTo>
                    <a:pt x="15203" y="0"/>
                    <a:pt x="14344" y="338"/>
                    <a:pt x="11931" y="1323"/>
                  </a:cubicBezTo>
                  <a:cubicBezTo>
                    <a:pt x="10336" y="1977"/>
                    <a:pt x="9201" y="2218"/>
                    <a:pt x="8377" y="2218"/>
                  </a:cubicBezTo>
                  <a:cubicBezTo>
                    <a:pt x="6094" y="2218"/>
                    <a:pt x="6191" y="373"/>
                    <a:pt x="5462" y="373"/>
                  </a:cubicBezTo>
                  <a:cubicBezTo>
                    <a:pt x="5416" y="373"/>
                    <a:pt x="5367" y="380"/>
                    <a:pt x="5314" y="395"/>
                  </a:cubicBezTo>
                  <a:cubicBezTo>
                    <a:pt x="4111" y="721"/>
                    <a:pt x="2908" y="2250"/>
                    <a:pt x="3234" y="3002"/>
                  </a:cubicBezTo>
                  <a:cubicBezTo>
                    <a:pt x="3585" y="3729"/>
                    <a:pt x="4687" y="6110"/>
                    <a:pt x="4286" y="6185"/>
                  </a:cubicBezTo>
                  <a:cubicBezTo>
                    <a:pt x="2206" y="6511"/>
                    <a:pt x="577" y="6160"/>
                    <a:pt x="753" y="7613"/>
                  </a:cubicBezTo>
                  <a:cubicBezTo>
                    <a:pt x="928" y="9067"/>
                    <a:pt x="2632" y="10696"/>
                    <a:pt x="3685" y="11222"/>
                  </a:cubicBezTo>
                  <a:cubicBezTo>
                    <a:pt x="4712" y="11724"/>
                    <a:pt x="5139" y="12501"/>
                    <a:pt x="4286" y="13278"/>
                  </a:cubicBezTo>
                  <a:cubicBezTo>
                    <a:pt x="3409" y="14055"/>
                    <a:pt x="3610" y="13729"/>
                    <a:pt x="2231" y="14456"/>
                  </a:cubicBezTo>
                  <a:cubicBezTo>
                    <a:pt x="828" y="15182"/>
                    <a:pt x="1" y="14230"/>
                    <a:pt x="201" y="15608"/>
                  </a:cubicBezTo>
                  <a:cubicBezTo>
                    <a:pt x="402" y="16987"/>
                    <a:pt x="978" y="17714"/>
                    <a:pt x="1931" y="19318"/>
                  </a:cubicBezTo>
                  <a:cubicBezTo>
                    <a:pt x="2908" y="20947"/>
                    <a:pt x="7720" y="22902"/>
                    <a:pt x="8497" y="23002"/>
                  </a:cubicBezTo>
                  <a:cubicBezTo>
                    <a:pt x="8516" y="23004"/>
                    <a:pt x="8534" y="23005"/>
                    <a:pt x="8552" y="23005"/>
                  </a:cubicBezTo>
                  <a:cubicBezTo>
                    <a:pt x="9245" y="23005"/>
                    <a:pt x="9176" y="21583"/>
                    <a:pt x="9249" y="19994"/>
                  </a:cubicBezTo>
                  <a:cubicBezTo>
                    <a:pt x="9349" y="18365"/>
                    <a:pt x="8823" y="17613"/>
                    <a:pt x="10301" y="16661"/>
                  </a:cubicBezTo>
                  <a:cubicBezTo>
                    <a:pt x="11755" y="15684"/>
                    <a:pt x="13560" y="16586"/>
                    <a:pt x="13635" y="14581"/>
                  </a:cubicBezTo>
                  <a:cubicBezTo>
                    <a:pt x="13735" y="12601"/>
                    <a:pt x="11931" y="12250"/>
                    <a:pt x="12432" y="11047"/>
                  </a:cubicBezTo>
                  <a:cubicBezTo>
                    <a:pt x="12760" y="10297"/>
                    <a:pt x="13847" y="9947"/>
                    <a:pt x="14851" y="9947"/>
                  </a:cubicBezTo>
                  <a:cubicBezTo>
                    <a:pt x="15457" y="9947"/>
                    <a:pt x="16033" y="10075"/>
                    <a:pt x="16392" y="10320"/>
                  </a:cubicBezTo>
                  <a:cubicBezTo>
                    <a:pt x="17050" y="10771"/>
                    <a:pt x="17541" y="11485"/>
                    <a:pt x="18038" y="11485"/>
                  </a:cubicBezTo>
                  <a:cubicBezTo>
                    <a:pt x="18260" y="11485"/>
                    <a:pt x="18483" y="11343"/>
                    <a:pt x="18723" y="10972"/>
                  </a:cubicBezTo>
                  <a:cubicBezTo>
                    <a:pt x="19500" y="9769"/>
                    <a:pt x="19575" y="8616"/>
                    <a:pt x="19750" y="8014"/>
                  </a:cubicBezTo>
                  <a:cubicBezTo>
                    <a:pt x="19926" y="7438"/>
                    <a:pt x="19500" y="5633"/>
                    <a:pt x="19750" y="5132"/>
                  </a:cubicBezTo>
                  <a:cubicBezTo>
                    <a:pt x="20001" y="4631"/>
                    <a:pt x="20352" y="2100"/>
                    <a:pt x="17169" y="1323"/>
                  </a:cubicBezTo>
                  <a:cubicBezTo>
                    <a:pt x="15212" y="860"/>
                    <a:pt x="16050" y="0"/>
                    <a:pt x="155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7"/>
            <p:cNvSpPr/>
            <p:nvPr/>
          </p:nvSpPr>
          <p:spPr>
            <a:xfrm>
              <a:off x="816725" y="540000"/>
              <a:ext cx="483944" cy="230423"/>
            </a:xfrm>
            <a:custGeom>
              <a:avLst/>
              <a:gdLst/>
              <a:ahLst/>
              <a:cxnLst/>
              <a:rect l="l" t="t" r="r" b="b"/>
              <a:pathLst>
                <a:path w="17369" h="8270" extrusionOk="0">
                  <a:moveTo>
                    <a:pt x="10577" y="0"/>
                  </a:moveTo>
                  <a:cubicBezTo>
                    <a:pt x="7143" y="0"/>
                    <a:pt x="3935" y="928"/>
                    <a:pt x="1153" y="2557"/>
                  </a:cubicBezTo>
                  <a:cubicBezTo>
                    <a:pt x="326" y="3810"/>
                    <a:pt x="0" y="4938"/>
                    <a:pt x="602" y="5389"/>
                  </a:cubicBezTo>
                  <a:cubicBezTo>
                    <a:pt x="2155" y="6542"/>
                    <a:pt x="5589" y="6843"/>
                    <a:pt x="6441" y="7720"/>
                  </a:cubicBezTo>
                  <a:cubicBezTo>
                    <a:pt x="6798" y="8087"/>
                    <a:pt x="7581" y="8270"/>
                    <a:pt x="8441" y="8270"/>
                  </a:cubicBezTo>
                  <a:cubicBezTo>
                    <a:pt x="9634" y="8270"/>
                    <a:pt x="10975" y="7918"/>
                    <a:pt x="11529" y="7219"/>
                  </a:cubicBezTo>
                  <a:cubicBezTo>
                    <a:pt x="12456" y="6016"/>
                    <a:pt x="13158" y="5765"/>
                    <a:pt x="14536" y="4988"/>
                  </a:cubicBezTo>
                  <a:cubicBezTo>
                    <a:pt x="15890" y="4211"/>
                    <a:pt x="17369" y="2632"/>
                    <a:pt x="16667" y="1705"/>
                  </a:cubicBezTo>
                  <a:cubicBezTo>
                    <a:pt x="16491" y="1454"/>
                    <a:pt x="16040" y="1053"/>
                    <a:pt x="15389" y="627"/>
                  </a:cubicBezTo>
                  <a:cubicBezTo>
                    <a:pt x="13860" y="226"/>
                    <a:pt x="12256" y="0"/>
                    <a:pt x="10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7"/>
            <p:cNvSpPr/>
            <p:nvPr/>
          </p:nvSpPr>
          <p:spPr>
            <a:xfrm>
              <a:off x="591150" y="889730"/>
              <a:ext cx="335910" cy="604198"/>
            </a:xfrm>
            <a:custGeom>
              <a:avLst/>
              <a:gdLst/>
              <a:ahLst/>
              <a:cxnLst/>
              <a:rect l="l" t="t" r="r" b="b"/>
              <a:pathLst>
                <a:path w="12056" h="21685" extrusionOk="0">
                  <a:moveTo>
                    <a:pt x="2637" y="0"/>
                  </a:moveTo>
                  <a:cubicBezTo>
                    <a:pt x="1822" y="0"/>
                    <a:pt x="1119" y="254"/>
                    <a:pt x="778" y="857"/>
                  </a:cubicBezTo>
                  <a:cubicBezTo>
                    <a:pt x="276" y="2511"/>
                    <a:pt x="1" y="4291"/>
                    <a:pt x="1" y="6120"/>
                  </a:cubicBezTo>
                  <a:cubicBezTo>
                    <a:pt x="1" y="12612"/>
                    <a:pt x="3334" y="18326"/>
                    <a:pt x="8372" y="21684"/>
                  </a:cubicBezTo>
                  <a:cubicBezTo>
                    <a:pt x="9700" y="20832"/>
                    <a:pt x="9926" y="19830"/>
                    <a:pt x="10327" y="17800"/>
                  </a:cubicBezTo>
                  <a:cubicBezTo>
                    <a:pt x="10728" y="15769"/>
                    <a:pt x="11104" y="15318"/>
                    <a:pt x="10076" y="14291"/>
                  </a:cubicBezTo>
                  <a:cubicBezTo>
                    <a:pt x="9048" y="13288"/>
                    <a:pt x="5164" y="13063"/>
                    <a:pt x="4387" y="12411"/>
                  </a:cubicBezTo>
                  <a:cubicBezTo>
                    <a:pt x="3610" y="11734"/>
                    <a:pt x="3008" y="9554"/>
                    <a:pt x="3284" y="8852"/>
                  </a:cubicBezTo>
                  <a:cubicBezTo>
                    <a:pt x="3328" y="8734"/>
                    <a:pt x="3395" y="8684"/>
                    <a:pt x="3489" y="8684"/>
                  </a:cubicBezTo>
                  <a:cubicBezTo>
                    <a:pt x="3934" y="8684"/>
                    <a:pt x="4981" y="9812"/>
                    <a:pt x="6968" y="10206"/>
                  </a:cubicBezTo>
                  <a:cubicBezTo>
                    <a:pt x="7151" y="10242"/>
                    <a:pt x="7309" y="10259"/>
                    <a:pt x="7446" y="10259"/>
                  </a:cubicBezTo>
                  <a:cubicBezTo>
                    <a:pt x="9108" y="10259"/>
                    <a:pt x="7605" y="7760"/>
                    <a:pt x="8948" y="6972"/>
                  </a:cubicBezTo>
                  <a:cubicBezTo>
                    <a:pt x="10402" y="6120"/>
                    <a:pt x="10502" y="6020"/>
                    <a:pt x="11279" y="4917"/>
                  </a:cubicBezTo>
                  <a:cubicBezTo>
                    <a:pt x="12056" y="3789"/>
                    <a:pt x="7394" y="4642"/>
                    <a:pt x="6968" y="2586"/>
                  </a:cubicBezTo>
                  <a:cubicBezTo>
                    <a:pt x="6677" y="1182"/>
                    <a:pt x="4396" y="0"/>
                    <a:pt x="26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7"/>
            <p:cNvSpPr/>
            <p:nvPr/>
          </p:nvSpPr>
          <p:spPr>
            <a:xfrm>
              <a:off x="876072" y="1448318"/>
              <a:ext cx="528635" cy="132208"/>
            </a:xfrm>
            <a:custGeom>
              <a:avLst/>
              <a:gdLst/>
              <a:ahLst/>
              <a:cxnLst/>
              <a:rect l="l" t="t" r="r" b="b"/>
              <a:pathLst>
                <a:path w="18973" h="4745" extrusionOk="0">
                  <a:moveTo>
                    <a:pt x="14066" y="1"/>
                  </a:moveTo>
                  <a:cubicBezTo>
                    <a:pt x="13042" y="1"/>
                    <a:pt x="11946" y="367"/>
                    <a:pt x="11128" y="1185"/>
                  </a:cubicBezTo>
                  <a:cubicBezTo>
                    <a:pt x="10482" y="1857"/>
                    <a:pt x="9151" y="2069"/>
                    <a:pt x="7610" y="2069"/>
                  </a:cubicBezTo>
                  <a:cubicBezTo>
                    <a:pt x="6162" y="2069"/>
                    <a:pt x="4529" y="1881"/>
                    <a:pt x="3108" y="1711"/>
                  </a:cubicBezTo>
                  <a:cubicBezTo>
                    <a:pt x="2892" y="1687"/>
                    <a:pt x="2687" y="1676"/>
                    <a:pt x="2493" y="1676"/>
                  </a:cubicBezTo>
                  <a:cubicBezTo>
                    <a:pt x="1270" y="1676"/>
                    <a:pt x="476" y="2126"/>
                    <a:pt x="0" y="2689"/>
                  </a:cubicBezTo>
                  <a:cubicBezTo>
                    <a:pt x="2557" y="3992"/>
                    <a:pt x="5414" y="4744"/>
                    <a:pt x="8447" y="4744"/>
                  </a:cubicBezTo>
                  <a:cubicBezTo>
                    <a:pt x="12206" y="4744"/>
                    <a:pt x="15715" y="3616"/>
                    <a:pt x="18622" y="1711"/>
                  </a:cubicBezTo>
                  <a:cubicBezTo>
                    <a:pt x="18973" y="433"/>
                    <a:pt x="16692" y="809"/>
                    <a:pt x="15665" y="333"/>
                  </a:cubicBezTo>
                  <a:cubicBezTo>
                    <a:pt x="15196" y="116"/>
                    <a:pt x="14642" y="1"/>
                    <a:pt x="140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7"/>
            <p:cNvSpPr/>
            <p:nvPr/>
          </p:nvSpPr>
          <p:spPr>
            <a:xfrm>
              <a:off x="1501752" y="1180085"/>
              <a:ext cx="111756" cy="193728"/>
            </a:xfrm>
            <a:custGeom>
              <a:avLst/>
              <a:gdLst/>
              <a:ahLst/>
              <a:cxnLst/>
              <a:rect l="l" t="t" r="r" b="b"/>
              <a:pathLst>
                <a:path w="4011" h="6953" extrusionOk="0">
                  <a:moveTo>
                    <a:pt x="2703" y="1"/>
                  </a:moveTo>
                  <a:cubicBezTo>
                    <a:pt x="2264" y="1"/>
                    <a:pt x="1815" y="278"/>
                    <a:pt x="1354" y="1113"/>
                  </a:cubicBezTo>
                  <a:cubicBezTo>
                    <a:pt x="1" y="3519"/>
                    <a:pt x="301" y="6125"/>
                    <a:pt x="602" y="6551"/>
                  </a:cubicBezTo>
                  <a:cubicBezTo>
                    <a:pt x="652" y="6602"/>
                    <a:pt x="753" y="6752"/>
                    <a:pt x="878" y="6952"/>
                  </a:cubicBezTo>
                  <a:cubicBezTo>
                    <a:pt x="2306" y="5073"/>
                    <a:pt x="3384" y="2917"/>
                    <a:pt x="4011" y="561"/>
                  </a:cubicBezTo>
                  <a:cubicBezTo>
                    <a:pt x="3582" y="284"/>
                    <a:pt x="3147" y="1"/>
                    <a:pt x="27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7"/>
            <p:cNvSpPr/>
            <p:nvPr/>
          </p:nvSpPr>
          <p:spPr>
            <a:xfrm>
              <a:off x="818815" y="562346"/>
              <a:ext cx="812861" cy="1018179"/>
            </a:xfrm>
            <a:custGeom>
              <a:avLst/>
              <a:gdLst/>
              <a:ahLst/>
              <a:cxnLst/>
              <a:rect l="l" t="t" r="r" b="b"/>
              <a:pathLst>
                <a:path w="29174" h="36543" extrusionOk="0">
                  <a:moveTo>
                    <a:pt x="16015" y="0"/>
                  </a:moveTo>
                  <a:cubicBezTo>
                    <a:pt x="20928" y="3384"/>
                    <a:pt x="24161" y="9023"/>
                    <a:pt x="24161" y="15439"/>
                  </a:cubicBezTo>
                  <a:cubicBezTo>
                    <a:pt x="24161" y="25765"/>
                    <a:pt x="15815" y="34111"/>
                    <a:pt x="5489" y="34111"/>
                  </a:cubicBezTo>
                  <a:cubicBezTo>
                    <a:pt x="3584" y="34111"/>
                    <a:pt x="1730" y="33810"/>
                    <a:pt x="0" y="33284"/>
                  </a:cubicBezTo>
                  <a:lnTo>
                    <a:pt x="0" y="33284"/>
                  </a:lnTo>
                  <a:cubicBezTo>
                    <a:pt x="2983" y="35339"/>
                    <a:pt x="6617" y="36542"/>
                    <a:pt x="10502" y="36542"/>
                  </a:cubicBezTo>
                  <a:cubicBezTo>
                    <a:pt x="20827" y="36542"/>
                    <a:pt x="29173" y="28171"/>
                    <a:pt x="29173" y="17870"/>
                  </a:cubicBezTo>
                  <a:cubicBezTo>
                    <a:pt x="29173" y="9449"/>
                    <a:pt x="23634" y="2356"/>
                    <a:pt x="16015" y="0"/>
                  </a:cubicBezTo>
                  <a:close/>
                </a:path>
              </a:pathLst>
            </a:custGeom>
            <a:solidFill>
              <a:srgbClr val="00C0C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982314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2698631" scaled="0"/>
        </a:gra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40067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8"/>
          <p:cNvSpPr/>
          <p:nvPr/>
        </p:nvSpPr>
        <p:spPr>
          <a:xfrm rot="1521954">
            <a:off x="-513414" y="-57551"/>
            <a:ext cx="12941811" cy="7634848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" name="Google Shape;313;p8"/>
          <p:cNvSpPr/>
          <p:nvPr/>
        </p:nvSpPr>
        <p:spPr>
          <a:xfrm rot="-5400000">
            <a:off x="6857617" y="-2513416"/>
            <a:ext cx="7004844" cy="7741115"/>
          </a:xfrm>
          <a:custGeom>
            <a:avLst/>
            <a:gdLst/>
            <a:ahLst/>
            <a:cxnLst/>
            <a:rect l="l" t="t" r="r" b="b"/>
            <a:pathLst>
              <a:path w="117973" h="130373" extrusionOk="0">
                <a:moveTo>
                  <a:pt x="62662" y="21848"/>
                </a:moveTo>
                <a:cubicBezTo>
                  <a:pt x="63412" y="21848"/>
                  <a:pt x="64018" y="22455"/>
                  <a:pt x="64018" y="23213"/>
                </a:cubicBezTo>
                <a:cubicBezTo>
                  <a:pt x="64018" y="23963"/>
                  <a:pt x="63412" y="24578"/>
                  <a:pt x="62662" y="24578"/>
                </a:cubicBezTo>
                <a:cubicBezTo>
                  <a:pt x="61913" y="24578"/>
                  <a:pt x="61306" y="23963"/>
                  <a:pt x="61306" y="23213"/>
                </a:cubicBezTo>
                <a:cubicBezTo>
                  <a:pt x="61306" y="22455"/>
                  <a:pt x="61913" y="21848"/>
                  <a:pt x="62662" y="21848"/>
                </a:cubicBezTo>
                <a:close/>
                <a:moveTo>
                  <a:pt x="55293" y="30029"/>
                </a:moveTo>
                <a:cubicBezTo>
                  <a:pt x="56578" y="30029"/>
                  <a:pt x="57622" y="31082"/>
                  <a:pt x="57622" y="32384"/>
                </a:cubicBezTo>
                <a:cubicBezTo>
                  <a:pt x="57622" y="33678"/>
                  <a:pt x="56578" y="34730"/>
                  <a:pt x="55293" y="34730"/>
                </a:cubicBezTo>
                <a:cubicBezTo>
                  <a:pt x="54009" y="34730"/>
                  <a:pt x="52965" y="33678"/>
                  <a:pt x="52965" y="32384"/>
                </a:cubicBezTo>
                <a:cubicBezTo>
                  <a:pt x="52965" y="31082"/>
                  <a:pt x="54009" y="30029"/>
                  <a:pt x="55293" y="30029"/>
                </a:cubicBezTo>
                <a:close/>
                <a:moveTo>
                  <a:pt x="55772" y="36346"/>
                </a:moveTo>
                <a:cubicBezTo>
                  <a:pt x="56083" y="36346"/>
                  <a:pt x="56386" y="36398"/>
                  <a:pt x="56676" y="36506"/>
                </a:cubicBezTo>
                <a:cubicBezTo>
                  <a:pt x="59058" y="37380"/>
                  <a:pt x="59683" y="41671"/>
                  <a:pt x="58086" y="46069"/>
                </a:cubicBezTo>
                <a:cubicBezTo>
                  <a:pt x="56676" y="49937"/>
                  <a:pt x="54016" y="52616"/>
                  <a:pt x="51782" y="52616"/>
                </a:cubicBezTo>
                <a:cubicBezTo>
                  <a:pt x="51470" y="52616"/>
                  <a:pt x="51168" y="52564"/>
                  <a:pt x="50877" y="52456"/>
                </a:cubicBezTo>
                <a:cubicBezTo>
                  <a:pt x="48496" y="51573"/>
                  <a:pt x="47871" y="47291"/>
                  <a:pt x="49468" y="42884"/>
                </a:cubicBezTo>
                <a:cubicBezTo>
                  <a:pt x="50877" y="39024"/>
                  <a:pt x="53538" y="36346"/>
                  <a:pt x="55772" y="36346"/>
                </a:cubicBezTo>
                <a:close/>
                <a:moveTo>
                  <a:pt x="20544" y="84546"/>
                </a:moveTo>
                <a:cubicBezTo>
                  <a:pt x="23172" y="84546"/>
                  <a:pt x="25223" y="85438"/>
                  <a:pt x="25809" y="87079"/>
                </a:cubicBezTo>
                <a:cubicBezTo>
                  <a:pt x="26728" y="89684"/>
                  <a:pt x="23641" y="93181"/>
                  <a:pt x="18895" y="94893"/>
                </a:cubicBezTo>
                <a:cubicBezTo>
                  <a:pt x="17150" y="95524"/>
                  <a:pt x="15424" y="95825"/>
                  <a:pt x="13895" y="95825"/>
                </a:cubicBezTo>
                <a:cubicBezTo>
                  <a:pt x="11267" y="95825"/>
                  <a:pt x="9217" y="94934"/>
                  <a:pt x="8636" y="93288"/>
                </a:cubicBezTo>
                <a:cubicBezTo>
                  <a:pt x="7709" y="90692"/>
                  <a:pt x="10804" y="87195"/>
                  <a:pt x="15541" y="85482"/>
                </a:cubicBezTo>
                <a:cubicBezTo>
                  <a:pt x="17288" y="84848"/>
                  <a:pt x="19014" y="84546"/>
                  <a:pt x="20544" y="84546"/>
                </a:cubicBezTo>
                <a:close/>
                <a:moveTo>
                  <a:pt x="96045" y="1"/>
                </a:moveTo>
                <a:cubicBezTo>
                  <a:pt x="92574" y="4836"/>
                  <a:pt x="88533" y="9109"/>
                  <a:pt x="83386" y="12000"/>
                </a:cubicBezTo>
                <a:cubicBezTo>
                  <a:pt x="74233" y="17129"/>
                  <a:pt x="62359" y="17361"/>
                  <a:pt x="54892" y="24783"/>
                </a:cubicBezTo>
                <a:cubicBezTo>
                  <a:pt x="48460" y="31171"/>
                  <a:pt x="47229" y="41011"/>
                  <a:pt x="46105" y="50048"/>
                </a:cubicBezTo>
                <a:cubicBezTo>
                  <a:pt x="44981" y="59085"/>
                  <a:pt x="43116" y="68987"/>
                  <a:pt x="36033" y="74634"/>
                </a:cubicBezTo>
                <a:cubicBezTo>
                  <a:pt x="28700" y="80486"/>
                  <a:pt x="18075" y="79862"/>
                  <a:pt x="9948" y="84527"/>
                </a:cubicBezTo>
                <a:cubicBezTo>
                  <a:pt x="5701" y="86972"/>
                  <a:pt x="2400" y="90754"/>
                  <a:pt x="1" y="95090"/>
                </a:cubicBezTo>
                <a:lnTo>
                  <a:pt x="1" y="130372"/>
                </a:lnTo>
                <a:lnTo>
                  <a:pt x="117973" y="130372"/>
                </a:lnTo>
                <a:lnTo>
                  <a:pt x="117973" y="127625"/>
                </a:lnTo>
                <a:cubicBezTo>
                  <a:pt x="116840" y="126072"/>
                  <a:pt x="115823" y="124404"/>
                  <a:pt x="114681" y="122861"/>
                </a:cubicBezTo>
                <a:cubicBezTo>
                  <a:pt x="112672" y="120152"/>
                  <a:pt x="109769" y="117626"/>
                  <a:pt x="106470" y="117626"/>
                </a:cubicBezTo>
                <a:cubicBezTo>
                  <a:pt x="106282" y="117626"/>
                  <a:pt x="106093" y="117634"/>
                  <a:pt x="105902" y="117651"/>
                </a:cubicBezTo>
                <a:cubicBezTo>
                  <a:pt x="104732" y="117753"/>
                  <a:pt x="103514" y="118170"/>
                  <a:pt x="102375" y="118170"/>
                </a:cubicBezTo>
                <a:cubicBezTo>
                  <a:pt x="101830" y="118170"/>
                  <a:pt x="101303" y="118074"/>
                  <a:pt x="100809" y="117803"/>
                </a:cubicBezTo>
                <a:cubicBezTo>
                  <a:pt x="99943" y="117330"/>
                  <a:pt x="99417" y="116411"/>
                  <a:pt x="99015" y="115492"/>
                </a:cubicBezTo>
                <a:cubicBezTo>
                  <a:pt x="97213" y="111406"/>
                  <a:pt x="97097" y="106598"/>
                  <a:pt x="98694" y="102432"/>
                </a:cubicBezTo>
                <a:cubicBezTo>
                  <a:pt x="99533" y="100237"/>
                  <a:pt x="100853" y="98007"/>
                  <a:pt x="100416" y="95696"/>
                </a:cubicBezTo>
                <a:cubicBezTo>
                  <a:pt x="99676" y="91780"/>
                  <a:pt x="94332" y="89951"/>
                  <a:pt x="93913" y="85990"/>
                </a:cubicBezTo>
                <a:cubicBezTo>
                  <a:pt x="93663" y="83564"/>
                  <a:pt x="95385" y="81467"/>
                  <a:pt x="96696" y="79424"/>
                </a:cubicBezTo>
                <a:cubicBezTo>
                  <a:pt x="99783" y="74661"/>
                  <a:pt x="100835" y="67899"/>
                  <a:pt x="97267" y="63492"/>
                </a:cubicBezTo>
                <a:cubicBezTo>
                  <a:pt x="95848" y="61752"/>
                  <a:pt x="93886" y="60574"/>
                  <a:pt x="92182" y="59129"/>
                </a:cubicBezTo>
                <a:cubicBezTo>
                  <a:pt x="87748" y="55373"/>
                  <a:pt x="85063" y="49611"/>
                  <a:pt x="85009" y="43776"/>
                </a:cubicBezTo>
                <a:cubicBezTo>
                  <a:pt x="84965" y="37942"/>
                  <a:pt x="87561" y="32143"/>
                  <a:pt x="91932" y="28316"/>
                </a:cubicBezTo>
                <a:cubicBezTo>
                  <a:pt x="97285" y="23633"/>
                  <a:pt x="105180" y="21661"/>
                  <a:pt x="108641" y="15425"/>
                </a:cubicBezTo>
                <a:cubicBezTo>
                  <a:pt x="109935" y="13115"/>
                  <a:pt x="110434" y="10456"/>
                  <a:pt x="111193" y="7914"/>
                </a:cubicBezTo>
                <a:cubicBezTo>
                  <a:pt x="112004" y="5157"/>
                  <a:pt x="113137" y="2499"/>
                  <a:pt x="114538" y="1"/>
                </a:cubicBez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B37FEF"/>
              </a:solidFill>
            </a:endParaRPr>
          </a:p>
        </p:txBody>
      </p:sp>
      <p:sp>
        <p:nvSpPr>
          <p:cNvPr id="314" name="Google Shape;314;p8"/>
          <p:cNvSpPr/>
          <p:nvPr/>
        </p:nvSpPr>
        <p:spPr>
          <a:xfrm flipH="1">
            <a:off x="-610411" y="-127448"/>
            <a:ext cx="5897528" cy="7958785"/>
          </a:xfrm>
          <a:custGeom>
            <a:avLst/>
            <a:gdLst/>
            <a:ahLst/>
            <a:cxnLst/>
            <a:rect l="l" t="t" r="r" b="b"/>
            <a:pathLst>
              <a:path w="113414" h="140507" extrusionOk="0">
                <a:moveTo>
                  <a:pt x="91135" y="67459"/>
                </a:moveTo>
                <a:cubicBezTo>
                  <a:pt x="91498" y="67459"/>
                  <a:pt x="91809" y="67575"/>
                  <a:pt x="92030" y="67818"/>
                </a:cubicBezTo>
                <a:cubicBezTo>
                  <a:pt x="92726" y="68603"/>
                  <a:pt x="92244" y="70378"/>
                  <a:pt x="90950" y="71797"/>
                </a:cubicBezTo>
                <a:cubicBezTo>
                  <a:pt x="90064" y="72775"/>
                  <a:pt x="89022" y="73326"/>
                  <a:pt x="88231" y="73326"/>
                </a:cubicBezTo>
                <a:cubicBezTo>
                  <a:pt x="87867" y="73326"/>
                  <a:pt x="87556" y="73210"/>
                  <a:pt x="87337" y="72965"/>
                </a:cubicBezTo>
                <a:cubicBezTo>
                  <a:pt x="86632" y="72189"/>
                  <a:pt x="87114" y="70414"/>
                  <a:pt x="88408" y="68987"/>
                </a:cubicBezTo>
                <a:cubicBezTo>
                  <a:pt x="89296" y="68013"/>
                  <a:pt x="90340" y="67459"/>
                  <a:pt x="91135" y="67459"/>
                </a:cubicBezTo>
                <a:close/>
                <a:moveTo>
                  <a:pt x="81981" y="73877"/>
                </a:moveTo>
                <a:cubicBezTo>
                  <a:pt x="83619" y="73877"/>
                  <a:pt x="84918" y="74453"/>
                  <a:pt x="85500" y="75606"/>
                </a:cubicBezTo>
                <a:cubicBezTo>
                  <a:pt x="86686" y="77952"/>
                  <a:pt x="84474" y="81797"/>
                  <a:pt x="80557" y="84188"/>
                </a:cubicBezTo>
                <a:cubicBezTo>
                  <a:pt x="78580" y="85398"/>
                  <a:pt x="76545" y="86005"/>
                  <a:pt x="74865" y="86005"/>
                </a:cubicBezTo>
                <a:cubicBezTo>
                  <a:pt x="73225" y="86005"/>
                  <a:pt x="71923" y="85427"/>
                  <a:pt x="71342" y="84268"/>
                </a:cubicBezTo>
                <a:cubicBezTo>
                  <a:pt x="70155" y="81922"/>
                  <a:pt x="72368" y="78086"/>
                  <a:pt x="76284" y="75695"/>
                </a:cubicBezTo>
                <a:cubicBezTo>
                  <a:pt x="78264" y="74484"/>
                  <a:pt x="80300" y="73877"/>
                  <a:pt x="81981" y="73877"/>
                </a:cubicBezTo>
                <a:close/>
                <a:moveTo>
                  <a:pt x="88319" y="1"/>
                </a:moveTo>
                <a:cubicBezTo>
                  <a:pt x="88024" y="1713"/>
                  <a:pt x="91691" y="3944"/>
                  <a:pt x="96856" y="9840"/>
                </a:cubicBezTo>
                <a:cubicBezTo>
                  <a:pt x="102200" y="15925"/>
                  <a:pt x="104858" y="25006"/>
                  <a:pt x="103600" y="35042"/>
                </a:cubicBezTo>
                <a:cubicBezTo>
                  <a:pt x="102334" y="45069"/>
                  <a:pt x="92708" y="63063"/>
                  <a:pt x="74500" y="72921"/>
                </a:cubicBezTo>
                <a:cubicBezTo>
                  <a:pt x="70851" y="74901"/>
                  <a:pt x="66578" y="76364"/>
                  <a:pt x="64785" y="80379"/>
                </a:cubicBezTo>
                <a:cubicBezTo>
                  <a:pt x="63233" y="83831"/>
                  <a:pt x="63616" y="87890"/>
                  <a:pt x="63233" y="91708"/>
                </a:cubicBezTo>
                <a:cubicBezTo>
                  <a:pt x="62849" y="95536"/>
                  <a:pt x="61100" y="99827"/>
                  <a:pt x="57666" y="100567"/>
                </a:cubicBezTo>
                <a:cubicBezTo>
                  <a:pt x="57088" y="100693"/>
                  <a:pt x="56540" y="100752"/>
                  <a:pt x="56007" y="100752"/>
                </a:cubicBezTo>
                <a:cubicBezTo>
                  <a:pt x="53096" y="100752"/>
                  <a:pt x="50610" y="98978"/>
                  <a:pt x="46042" y="96490"/>
                </a:cubicBezTo>
                <a:cubicBezTo>
                  <a:pt x="44576" y="95691"/>
                  <a:pt x="43209" y="95309"/>
                  <a:pt x="41947" y="95309"/>
                </a:cubicBezTo>
                <a:cubicBezTo>
                  <a:pt x="38548" y="95309"/>
                  <a:pt x="35916" y="98079"/>
                  <a:pt x="34186" y="102913"/>
                </a:cubicBezTo>
                <a:cubicBezTo>
                  <a:pt x="28824" y="117909"/>
                  <a:pt x="23677" y="122450"/>
                  <a:pt x="16727" y="123182"/>
                </a:cubicBezTo>
                <a:cubicBezTo>
                  <a:pt x="16018" y="123258"/>
                  <a:pt x="15304" y="123289"/>
                  <a:pt x="14587" y="123289"/>
                </a:cubicBezTo>
                <a:cubicBezTo>
                  <a:pt x="11418" y="123289"/>
                  <a:pt x="8190" y="122683"/>
                  <a:pt x="5062" y="122683"/>
                </a:cubicBezTo>
                <a:cubicBezTo>
                  <a:pt x="3336" y="122683"/>
                  <a:pt x="1640" y="122867"/>
                  <a:pt x="0" y="123440"/>
                </a:cubicBezTo>
                <a:lnTo>
                  <a:pt x="0" y="140506"/>
                </a:lnTo>
                <a:lnTo>
                  <a:pt x="113413" y="140506"/>
                </a:lnTo>
                <a:lnTo>
                  <a:pt x="113413" y="1"/>
                </a:ln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5" name="Google Shape;315;p8"/>
          <p:cNvGrpSpPr/>
          <p:nvPr/>
        </p:nvGrpSpPr>
        <p:grpSpPr>
          <a:xfrm>
            <a:off x="-218266" y="-250499"/>
            <a:ext cx="1524700" cy="1524700"/>
            <a:chOff x="1565300" y="733100"/>
            <a:chExt cx="1143525" cy="1143525"/>
          </a:xfrm>
        </p:grpSpPr>
        <p:sp>
          <p:nvSpPr>
            <p:cNvPr id="316" name="Google Shape;316;p8"/>
            <p:cNvSpPr/>
            <p:nvPr/>
          </p:nvSpPr>
          <p:spPr>
            <a:xfrm>
              <a:off x="1565300" y="733100"/>
              <a:ext cx="1143525" cy="1143525"/>
            </a:xfrm>
            <a:custGeom>
              <a:avLst/>
              <a:gdLst/>
              <a:ahLst/>
              <a:cxnLst/>
              <a:rect l="l" t="t" r="r" b="b"/>
              <a:pathLst>
                <a:path w="45741" h="45741" extrusionOk="0">
                  <a:moveTo>
                    <a:pt x="22883" y="1"/>
                  </a:moveTo>
                  <a:cubicBezTo>
                    <a:pt x="10251" y="1"/>
                    <a:pt x="1" y="10251"/>
                    <a:pt x="1" y="22883"/>
                  </a:cubicBezTo>
                  <a:cubicBezTo>
                    <a:pt x="1" y="35515"/>
                    <a:pt x="10251" y="45740"/>
                    <a:pt x="22883" y="45740"/>
                  </a:cubicBezTo>
                  <a:cubicBezTo>
                    <a:pt x="35515" y="45740"/>
                    <a:pt x="45740" y="35515"/>
                    <a:pt x="45740" y="22883"/>
                  </a:cubicBezTo>
                  <a:cubicBezTo>
                    <a:pt x="45740" y="10251"/>
                    <a:pt x="35515" y="1"/>
                    <a:pt x="22883" y="1"/>
                  </a:cubicBezTo>
                  <a:close/>
                </a:path>
              </a:pathLst>
            </a:custGeom>
            <a:solidFill>
              <a:srgbClr val="CB5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1565300" y="906675"/>
              <a:ext cx="1143525" cy="708025"/>
            </a:xfrm>
            <a:custGeom>
              <a:avLst/>
              <a:gdLst/>
              <a:ahLst/>
              <a:cxnLst/>
              <a:rect l="l" t="t" r="r" b="b"/>
              <a:pathLst>
                <a:path w="45741" h="28321" extrusionOk="0">
                  <a:moveTo>
                    <a:pt x="39299" y="0"/>
                  </a:moveTo>
                  <a:cubicBezTo>
                    <a:pt x="36417" y="2080"/>
                    <a:pt x="38547" y="6065"/>
                    <a:pt x="35189" y="7619"/>
                  </a:cubicBezTo>
                  <a:cubicBezTo>
                    <a:pt x="34542" y="7912"/>
                    <a:pt x="33927" y="8029"/>
                    <a:pt x="33333" y="8029"/>
                  </a:cubicBezTo>
                  <a:cubicBezTo>
                    <a:pt x="31015" y="8029"/>
                    <a:pt x="29010" y="6254"/>
                    <a:pt x="26643" y="6254"/>
                  </a:cubicBezTo>
                  <a:cubicBezTo>
                    <a:pt x="26089" y="6254"/>
                    <a:pt x="25515" y="6351"/>
                    <a:pt x="24913" y="6592"/>
                  </a:cubicBezTo>
                  <a:cubicBezTo>
                    <a:pt x="21328" y="8030"/>
                    <a:pt x="21583" y="9846"/>
                    <a:pt x="18617" y="9846"/>
                  </a:cubicBezTo>
                  <a:cubicBezTo>
                    <a:pt x="18431" y="9846"/>
                    <a:pt x="18233" y="9839"/>
                    <a:pt x="18021" y="9825"/>
                  </a:cubicBezTo>
                  <a:cubicBezTo>
                    <a:pt x="14437" y="9549"/>
                    <a:pt x="13534" y="6566"/>
                    <a:pt x="10752" y="5815"/>
                  </a:cubicBezTo>
                  <a:cubicBezTo>
                    <a:pt x="8798" y="5288"/>
                    <a:pt x="5690" y="4236"/>
                    <a:pt x="3559" y="3684"/>
                  </a:cubicBezTo>
                  <a:cubicBezTo>
                    <a:pt x="1304" y="7243"/>
                    <a:pt x="1" y="11429"/>
                    <a:pt x="1" y="15940"/>
                  </a:cubicBezTo>
                  <a:cubicBezTo>
                    <a:pt x="1" y="18095"/>
                    <a:pt x="301" y="20176"/>
                    <a:pt x="878" y="22156"/>
                  </a:cubicBezTo>
                  <a:cubicBezTo>
                    <a:pt x="1517" y="21811"/>
                    <a:pt x="2019" y="21669"/>
                    <a:pt x="2497" y="21669"/>
                  </a:cubicBezTo>
                  <a:cubicBezTo>
                    <a:pt x="3965" y="21669"/>
                    <a:pt x="5200" y="23014"/>
                    <a:pt x="9474" y="23960"/>
                  </a:cubicBezTo>
                  <a:cubicBezTo>
                    <a:pt x="14945" y="25173"/>
                    <a:pt x="18101" y="28321"/>
                    <a:pt x="23058" y="28321"/>
                  </a:cubicBezTo>
                  <a:cubicBezTo>
                    <a:pt x="23938" y="28321"/>
                    <a:pt x="24874" y="28222"/>
                    <a:pt x="25890" y="27995"/>
                  </a:cubicBezTo>
                  <a:cubicBezTo>
                    <a:pt x="31499" y="26744"/>
                    <a:pt x="30482" y="25909"/>
                    <a:pt x="34065" y="25909"/>
                  </a:cubicBezTo>
                  <a:cubicBezTo>
                    <a:pt x="34789" y="25909"/>
                    <a:pt x="35701" y="25944"/>
                    <a:pt x="36893" y="26015"/>
                  </a:cubicBezTo>
                  <a:cubicBezTo>
                    <a:pt x="40352" y="26216"/>
                    <a:pt x="41855" y="26767"/>
                    <a:pt x="42983" y="26842"/>
                  </a:cubicBezTo>
                  <a:cubicBezTo>
                    <a:pt x="44738" y="23609"/>
                    <a:pt x="45740" y="19875"/>
                    <a:pt x="45740" y="15940"/>
                  </a:cubicBezTo>
                  <a:cubicBezTo>
                    <a:pt x="45740" y="9749"/>
                    <a:pt x="43284" y="4135"/>
                    <a:pt x="39299" y="0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1666800" y="1616175"/>
              <a:ext cx="896650" cy="260450"/>
            </a:xfrm>
            <a:custGeom>
              <a:avLst/>
              <a:gdLst/>
              <a:ahLst/>
              <a:cxnLst/>
              <a:rect l="l" t="t" r="r" b="b"/>
              <a:pathLst>
                <a:path w="35866" h="10418" extrusionOk="0">
                  <a:moveTo>
                    <a:pt x="3072" y="1"/>
                  </a:moveTo>
                  <a:cubicBezTo>
                    <a:pt x="2065" y="1"/>
                    <a:pt x="1090" y="233"/>
                    <a:pt x="1" y="542"/>
                  </a:cubicBezTo>
                  <a:cubicBezTo>
                    <a:pt x="4136" y="6507"/>
                    <a:pt x="11028" y="10417"/>
                    <a:pt x="18823" y="10417"/>
                  </a:cubicBezTo>
                  <a:cubicBezTo>
                    <a:pt x="25590" y="10417"/>
                    <a:pt x="31680" y="7460"/>
                    <a:pt x="35866" y="2798"/>
                  </a:cubicBezTo>
                  <a:lnTo>
                    <a:pt x="35866" y="2798"/>
                  </a:lnTo>
                  <a:cubicBezTo>
                    <a:pt x="32532" y="2823"/>
                    <a:pt x="28572" y="3450"/>
                    <a:pt x="27294" y="4101"/>
                  </a:cubicBezTo>
                  <a:cubicBezTo>
                    <a:pt x="24612" y="5530"/>
                    <a:pt x="25590" y="4928"/>
                    <a:pt x="21454" y="6056"/>
                  </a:cubicBezTo>
                  <a:cubicBezTo>
                    <a:pt x="20763" y="6246"/>
                    <a:pt x="20046" y="6333"/>
                    <a:pt x="19309" y="6333"/>
                  </a:cubicBezTo>
                  <a:cubicBezTo>
                    <a:pt x="15662" y="6333"/>
                    <a:pt x="11527" y="4189"/>
                    <a:pt x="7670" y="1645"/>
                  </a:cubicBezTo>
                  <a:cubicBezTo>
                    <a:pt x="5843" y="422"/>
                    <a:pt x="4429" y="1"/>
                    <a:pt x="3072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1790250" y="733100"/>
              <a:ext cx="664800" cy="158550"/>
            </a:xfrm>
            <a:custGeom>
              <a:avLst/>
              <a:gdLst/>
              <a:ahLst/>
              <a:cxnLst/>
              <a:rect l="l" t="t" r="r" b="b"/>
              <a:pathLst>
                <a:path w="26592" h="6342" extrusionOk="0">
                  <a:moveTo>
                    <a:pt x="13885" y="1"/>
                  </a:moveTo>
                  <a:cubicBezTo>
                    <a:pt x="8647" y="1"/>
                    <a:pt x="3835" y="1755"/>
                    <a:pt x="0" y="4712"/>
                  </a:cubicBezTo>
                  <a:cubicBezTo>
                    <a:pt x="2207" y="5280"/>
                    <a:pt x="4502" y="5371"/>
                    <a:pt x="6220" y="5371"/>
                  </a:cubicBezTo>
                  <a:cubicBezTo>
                    <a:pt x="6551" y="5371"/>
                    <a:pt x="6860" y="5368"/>
                    <a:pt x="7143" y="5364"/>
                  </a:cubicBezTo>
                  <a:cubicBezTo>
                    <a:pt x="9624" y="5339"/>
                    <a:pt x="11955" y="4763"/>
                    <a:pt x="14336" y="4462"/>
                  </a:cubicBezTo>
                  <a:cubicBezTo>
                    <a:pt x="14485" y="4442"/>
                    <a:pt x="14630" y="4432"/>
                    <a:pt x="14774" y="4432"/>
                  </a:cubicBezTo>
                  <a:cubicBezTo>
                    <a:pt x="16811" y="4432"/>
                    <a:pt x="18330" y="6342"/>
                    <a:pt x="21077" y="6342"/>
                  </a:cubicBezTo>
                  <a:cubicBezTo>
                    <a:pt x="21255" y="6342"/>
                    <a:pt x="21440" y="6334"/>
                    <a:pt x="21629" y="6316"/>
                  </a:cubicBezTo>
                  <a:cubicBezTo>
                    <a:pt x="24136" y="6091"/>
                    <a:pt x="25439" y="5013"/>
                    <a:pt x="26592" y="3860"/>
                  </a:cubicBezTo>
                  <a:cubicBezTo>
                    <a:pt x="22958" y="1429"/>
                    <a:pt x="18597" y="1"/>
                    <a:pt x="13885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1575325" y="1062675"/>
              <a:ext cx="1133500" cy="371550"/>
            </a:xfrm>
            <a:custGeom>
              <a:avLst/>
              <a:gdLst/>
              <a:ahLst/>
              <a:cxnLst/>
              <a:rect l="l" t="t" r="r" b="b"/>
              <a:pathLst>
                <a:path w="45340" h="14862" extrusionOk="0">
                  <a:moveTo>
                    <a:pt x="43184" y="1"/>
                  </a:moveTo>
                  <a:cubicBezTo>
                    <a:pt x="42883" y="251"/>
                    <a:pt x="42582" y="477"/>
                    <a:pt x="42281" y="702"/>
                  </a:cubicBezTo>
                  <a:cubicBezTo>
                    <a:pt x="40627" y="1905"/>
                    <a:pt x="38146" y="3986"/>
                    <a:pt x="36216" y="5364"/>
                  </a:cubicBezTo>
                  <a:cubicBezTo>
                    <a:pt x="35020" y="6207"/>
                    <a:pt x="33853" y="6460"/>
                    <a:pt x="31961" y="6460"/>
                  </a:cubicBezTo>
                  <a:cubicBezTo>
                    <a:pt x="30761" y="6460"/>
                    <a:pt x="29269" y="6358"/>
                    <a:pt x="27294" y="6241"/>
                  </a:cubicBezTo>
                  <a:cubicBezTo>
                    <a:pt x="26757" y="6210"/>
                    <a:pt x="26295" y="6195"/>
                    <a:pt x="25896" y="6195"/>
                  </a:cubicBezTo>
                  <a:cubicBezTo>
                    <a:pt x="22515" y="6195"/>
                    <a:pt x="23606" y="7271"/>
                    <a:pt x="21028" y="8347"/>
                  </a:cubicBezTo>
                  <a:cubicBezTo>
                    <a:pt x="18444" y="9416"/>
                    <a:pt x="17880" y="9713"/>
                    <a:pt x="15322" y="9713"/>
                  </a:cubicBezTo>
                  <a:cubicBezTo>
                    <a:pt x="15002" y="9713"/>
                    <a:pt x="14651" y="9708"/>
                    <a:pt x="14261" y="9700"/>
                  </a:cubicBezTo>
                  <a:cubicBezTo>
                    <a:pt x="10727" y="9625"/>
                    <a:pt x="9299" y="7670"/>
                    <a:pt x="6542" y="5790"/>
                  </a:cubicBezTo>
                  <a:cubicBezTo>
                    <a:pt x="4286" y="4286"/>
                    <a:pt x="2532" y="3560"/>
                    <a:pt x="452" y="3509"/>
                  </a:cubicBezTo>
                  <a:cubicBezTo>
                    <a:pt x="276" y="4161"/>
                    <a:pt x="126" y="4813"/>
                    <a:pt x="1" y="5489"/>
                  </a:cubicBezTo>
                  <a:cubicBezTo>
                    <a:pt x="1354" y="6166"/>
                    <a:pt x="1955" y="7946"/>
                    <a:pt x="3309" y="9123"/>
                  </a:cubicBezTo>
                  <a:cubicBezTo>
                    <a:pt x="5121" y="10657"/>
                    <a:pt x="11566" y="13182"/>
                    <a:pt x="15711" y="13182"/>
                  </a:cubicBezTo>
                  <a:cubicBezTo>
                    <a:pt x="16037" y="13182"/>
                    <a:pt x="16348" y="13166"/>
                    <a:pt x="16642" y="13134"/>
                  </a:cubicBezTo>
                  <a:cubicBezTo>
                    <a:pt x="20702" y="12682"/>
                    <a:pt x="20101" y="11254"/>
                    <a:pt x="23384" y="10126"/>
                  </a:cubicBezTo>
                  <a:cubicBezTo>
                    <a:pt x="24259" y="9828"/>
                    <a:pt x="24856" y="9689"/>
                    <a:pt x="25284" y="9689"/>
                  </a:cubicBezTo>
                  <a:cubicBezTo>
                    <a:pt x="26476" y="9689"/>
                    <a:pt x="26374" y="10761"/>
                    <a:pt x="27369" y="12457"/>
                  </a:cubicBezTo>
                  <a:cubicBezTo>
                    <a:pt x="28310" y="14077"/>
                    <a:pt x="31598" y="14861"/>
                    <a:pt x="34451" y="14861"/>
                  </a:cubicBezTo>
                  <a:cubicBezTo>
                    <a:pt x="35703" y="14861"/>
                    <a:pt x="36871" y="14710"/>
                    <a:pt x="37720" y="14412"/>
                  </a:cubicBezTo>
                  <a:cubicBezTo>
                    <a:pt x="40151" y="13560"/>
                    <a:pt x="42933" y="13735"/>
                    <a:pt x="45038" y="13334"/>
                  </a:cubicBezTo>
                  <a:cubicBezTo>
                    <a:pt x="45239" y="12156"/>
                    <a:pt x="45339" y="10928"/>
                    <a:pt x="45339" y="9700"/>
                  </a:cubicBezTo>
                  <a:cubicBezTo>
                    <a:pt x="45339" y="8923"/>
                    <a:pt x="45314" y="8196"/>
                    <a:pt x="45239" y="7444"/>
                  </a:cubicBezTo>
                  <a:cubicBezTo>
                    <a:pt x="45020" y="7225"/>
                    <a:pt x="44791" y="7132"/>
                    <a:pt x="44538" y="7132"/>
                  </a:cubicBezTo>
                  <a:cubicBezTo>
                    <a:pt x="43665" y="7132"/>
                    <a:pt x="42516" y="8248"/>
                    <a:pt x="40552" y="9123"/>
                  </a:cubicBezTo>
                  <a:cubicBezTo>
                    <a:pt x="37921" y="10251"/>
                    <a:pt x="37344" y="11404"/>
                    <a:pt x="34938" y="12006"/>
                  </a:cubicBezTo>
                  <a:cubicBezTo>
                    <a:pt x="34627" y="12084"/>
                    <a:pt x="34339" y="12120"/>
                    <a:pt x="34076" y="12120"/>
                  </a:cubicBezTo>
                  <a:cubicBezTo>
                    <a:pt x="32306" y="12120"/>
                    <a:pt x="31632" y="10478"/>
                    <a:pt x="32156" y="8798"/>
                  </a:cubicBezTo>
                  <a:cubicBezTo>
                    <a:pt x="32401" y="8001"/>
                    <a:pt x="32921" y="7804"/>
                    <a:pt x="33593" y="7804"/>
                  </a:cubicBezTo>
                  <a:cubicBezTo>
                    <a:pt x="34254" y="7804"/>
                    <a:pt x="35061" y="7994"/>
                    <a:pt x="35900" y="7994"/>
                  </a:cubicBezTo>
                  <a:cubicBezTo>
                    <a:pt x="36303" y="7994"/>
                    <a:pt x="36714" y="7950"/>
                    <a:pt x="37119" y="7820"/>
                  </a:cubicBezTo>
                  <a:cubicBezTo>
                    <a:pt x="39199" y="7144"/>
                    <a:pt x="41830" y="4738"/>
                    <a:pt x="42733" y="4111"/>
                  </a:cubicBezTo>
                  <a:cubicBezTo>
                    <a:pt x="43033" y="3885"/>
                    <a:pt x="43610" y="3284"/>
                    <a:pt x="44211" y="2557"/>
                  </a:cubicBezTo>
                  <a:cubicBezTo>
                    <a:pt x="43911" y="1680"/>
                    <a:pt x="43585" y="828"/>
                    <a:pt x="43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1569675" y="1373450"/>
              <a:ext cx="1104675" cy="161625"/>
            </a:xfrm>
            <a:custGeom>
              <a:avLst/>
              <a:gdLst/>
              <a:ahLst/>
              <a:cxnLst/>
              <a:rect l="l" t="t" r="r" b="b"/>
              <a:pathLst>
                <a:path w="44187" h="6465" extrusionOk="0">
                  <a:moveTo>
                    <a:pt x="1" y="1"/>
                  </a:moveTo>
                  <a:lnTo>
                    <a:pt x="1" y="1"/>
                  </a:lnTo>
                  <a:cubicBezTo>
                    <a:pt x="51" y="527"/>
                    <a:pt x="151" y="1053"/>
                    <a:pt x="252" y="1580"/>
                  </a:cubicBezTo>
                  <a:cubicBezTo>
                    <a:pt x="3184" y="1605"/>
                    <a:pt x="7094" y="1805"/>
                    <a:pt x="8773" y="3209"/>
                  </a:cubicBezTo>
                  <a:cubicBezTo>
                    <a:pt x="10805" y="4937"/>
                    <a:pt x="13686" y="5294"/>
                    <a:pt x="15753" y="5294"/>
                  </a:cubicBezTo>
                  <a:cubicBezTo>
                    <a:pt x="15904" y="5294"/>
                    <a:pt x="16050" y="5292"/>
                    <a:pt x="16192" y="5289"/>
                  </a:cubicBezTo>
                  <a:cubicBezTo>
                    <a:pt x="18060" y="5222"/>
                    <a:pt x="21348" y="4208"/>
                    <a:pt x="23624" y="4208"/>
                  </a:cubicBezTo>
                  <a:cubicBezTo>
                    <a:pt x="23913" y="4208"/>
                    <a:pt x="24186" y="4225"/>
                    <a:pt x="24437" y="4261"/>
                  </a:cubicBezTo>
                  <a:cubicBezTo>
                    <a:pt x="26550" y="4567"/>
                    <a:pt x="26420" y="6037"/>
                    <a:pt x="28310" y="6037"/>
                  </a:cubicBezTo>
                  <a:cubicBezTo>
                    <a:pt x="28438" y="6037"/>
                    <a:pt x="28575" y="6030"/>
                    <a:pt x="28723" y="6016"/>
                  </a:cubicBezTo>
                  <a:cubicBezTo>
                    <a:pt x="29352" y="5954"/>
                    <a:pt x="30473" y="5926"/>
                    <a:pt x="31823" y="5926"/>
                  </a:cubicBezTo>
                  <a:cubicBezTo>
                    <a:pt x="35422" y="5926"/>
                    <a:pt x="40648" y="6125"/>
                    <a:pt x="42507" y="6417"/>
                  </a:cubicBezTo>
                  <a:cubicBezTo>
                    <a:pt x="42734" y="6451"/>
                    <a:pt x="42929" y="6464"/>
                    <a:pt x="43104" y="6464"/>
                  </a:cubicBezTo>
                  <a:cubicBezTo>
                    <a:pt x="43315" y="6464"/>
                    <a:pt x="43495" y="6444"/>
                    <a:pt x="43660" y="6417"/>
                  </a:cubicBezTo>
                  <a:cubicBezTo>
                    <a:pt x="43836" y="5991"/>
                    <a:pt x="44036" y="5540"/>
                    <a:pt x="44187" y="5089"/>
                  </a:cubicBezTo>
                  <a:cubicBezTo>
                    <a:pt x="41605" y="4838"/>
                    <a:pt x="37169" y="4487"/>
                    <a:pt x="35615" y="4437"/>
                  </a:cubicBezTo>
                  <a:cubicBezTo>
                    <a:pt x="35091" y="4416"/>
                    <a:pt x="34654" y="4408"/>
                    <a:pt x="34260" y="4408"/>
                  </a:cubicBezTo>
                  <a:cubicBezTo>
                    <a:pt x="33185" y="4408"/>
                    <a:pt x="32435" y="4466"/>
                    <a:pt x="31118" y="4466"/>
                  </a:cubicBezTo>
                  <a:cubicBezTo>
                    <a:pt x="30636" y="4466"/>
                    <a:pt x="30078" y="4458"/>
                    <a:pt x="29400" y="4437"/>
                  </a:cubicBezTo>
                  <a:cubicBezTo>
                    <a:pt x="26449" y="4345"/>
                    <a:pt x="26254" y="2375"/>
                    <a:pt x="24069" y="2375"/>
                  </a:cubicBezTo>
                  <a:cubicBezTo>
                    <a:pt x="23861" y="2375"/>
                    <a:pt x="23634" y="2393"/>
                    <a:pt x="23385" y="2432"/>
                  </a:cubicBezTo>
                  <a:cubicBezTo>
                    <a:pt x="20552" y="2883"/>
                    <a:pt x="20402" y="3259"/>
                    <a:pt x="16567" y="3785"/>
                  </a:cubicBezTo>
                  <a:cubicBezTo>
                    <a:pt x="15992" y="3865"/>
                    <a:pt x="15484" y="3901"/>
                    <a:pt x="15028" y="3901"/>
                  </a:cubicBezTo>
                  <a:cubicBezTo>
                    <a:pt x="12467" y="3901"/>
                    <a:pt x="11533" y="2746"/>
                    <a:pt x="9299" y="1555"/>
                  </a:cubicBezTo>
                  <a:cubicBezTo>
                    <a:pt x="7420" y="552"/>
                    <a:pt x="3109" y="7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1731975" y="809550"/>
              <a:ext cx="976850" cy="1067075"/>
            </a:xfrm>
            <a:custGeom>
              <a:avLst/>
              <a:gdLst/>
              <a:ahLst/>
              <a:cxnLst/>
              <a:rect l="l" t="t" r="r" b="b"/>
              <a:pathLst>
                <a:path w="39074" h="42683" extrusionOk="0">
                  <a:moveTo>
                    <a:pt x="27619" y="0"/>
                  </a:moveTo>
                  <a:lnTo>
                    <a:pt x="27619" y="0"/>
                  </a:lnTo>
                  <a:cubicBezTo>
                    <a:pt x="31730" y="4136"/>
                    <a:pt x="34286" y="9825"/>
                    <a:pt x="34286" y="16141"/>
                  </a:cubicBezTo>
                  <a:cubicBezTo>
                    <a:pt x="34286" y="28747"/>
                    <a:pt x="24035" y="38998"/>
                    <a:pt x="11404" y="38998"/>
                  </a:cubicBezTo>
                  <a:cubicBezTo>
                    <a:pt x="7243" y="38998"/>
                    <a:pt x="3359" y="37870"/>
                    <a:pt x="0" y="35940"/>
                  </a:cubicBezTo>
                  <a:lnTo>
                    <a:pt x="0" y="35940"/>
                  </a:lnTo>
                  <a:cubicBezTo>
                    <a:pt x="4136" y="40101"/>
                    <a:pt x="9875" y="42682"/>
                    <a:pt x="16216" y="42682"/>
                  </a:cubicBezTo>
                  <a:cubicBezTo>
                    <a:pt x="28848" y="42682"/>
                    <a:pt x="39073" y="32457"/>
                    <a:pt x="39073" y="19825"/>
                  </a:cubicBezTo>
                  <a:cubicBezTo>
                    <a:pt x="39073" y="11354"/>
                    <a:pt x="34462" y="3960"/>
                    <a:pt x="27619" y="0"/>
                  </a:cubicBezTo>
                  <a:close/>
                </a:path>
              </a:pathLst>
            </a:custGeom>
            <a:solidFill>
              <a:srgbClr val="CB5568">
                <a:alpha val="39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3" name="Google Shape;323;p8"/>
          <p:cNvGrpSpPr/>
          <p:nvPr/>
        </p:nvGrpSpPr>
        <p:grpSpPr>
          <a:xfrm>
            <a:off x="9932431" y="2740838"/>
            <a:ext cx="718744" cy="688165"/>
            <a:chOff x="3483800" y="1530650"/>
            <a:chExt cx="1459674" cy="1397574"/>
          </a:xfrm>
        </p:grpSpPr>
        <p:sp>
          <p:nvSpPr>
            <p:cNvPr id="324" name="Google Shape;324;p8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3" name="Google Shape;333;p8"/>
          <p:cNvGrpSpPr/>
          <p:nvPr/>
        </p:nvGrpSpPr>
        <p:grpSpPr>
          <a:xfrm>
            <a:off x="5114714" y="255659"/>
            <a:ext cx="499989" cy="464328"/>
            <a:chOff x="3931664" y="3196564"/>
            <a:chExt cx="819834" cy="761359"/>
          </a:xfrm>
        </p:grpSpPr>
        <p:sp>
          <p:nvSpPr>
            <p:cNvPr id="334" name="Google Shape;334;p8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8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8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7" name="Google Shape;337;p8"/>
          <p:cNvGrpSpPr/>
          <p:nvPr/>
        </p:nvGrpSpPr>
        <p:grpSpPr>
          <a:xfrm rot="-3462168">
            <a:off x="4377165" y="377206"/>
            <a:ext cx="245705" cy="221241"/>
            <a:chOff x="3931664" y="3196564"/>
            <a:chExt cx="819834" cy="761359"/>
          </a:xfrm>
        </p:grpSpPr>
        <p:sp>
          <p:nvSpPr>
            <p:cNvPr id="338" name="Google Shape;338;p8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8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8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1" name="Google Shape;341;p8"/>
          <p:cNvGrpSpPr/>
          <p:nvPr/>
        </p:nvGrpSpPr>
        <p:grpSpPr>
          <a:xfrm rot="-5681754">
            <a:off x="10988505" y="4009004"/>
            <a:ext cx="245681" cy="221200"/>
            <a:chOff x="3931664" y="3196564"/>
            <a:chExt cx="819834" cy="761359"/>
          </a:xfrm>
        </p:grpSpPr>
        <p:sp>
          <p:nvSpPr>
            <p:cNvPr id="342" name="Google Shape;342;p8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8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8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5" name="Google Shape;345;p8"/>
          <p:cNvGrpSpPr/>
          <p:nvPr/>
        </p:nvGrpSpPr>
        <p:grpSpPr>
          <a:xfrm rot="3093407">
            <a:off x="431519" y="2069349"/>
            <a:ext cx="538725" cy="439151"/>
            <a:chOff x="3483800" y="1530650"/>
            <a:chExt cx="1459674" cy="1397574"/>
          </a:xfrm>
        </p:grpSpPr>
        <p:sp>
          <p:nvSpPr>
            <p:cNvPr id="346" name="Google Shape;346;p8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8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8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8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8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8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8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8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5" name="Google Shape;355;p8"/>
          <p:cNvGrpSpPr/>
          <p:nvPr/>
        </p:nvGrpSpPr>
        <p:grpSpPr>
          <a:xfrm rot="3093417">
            <a:off x="4181736" y="6203964"/>
            <a:ext cx="313345" cy="300013"/>
            <a:chOff x="3483800" y="1530650"/>
            <a:chExt cx="1459674" cy="1397574"/>
          </a:xfrm>
        </p:grpSpPr>
        <p:sp>
          <p:nvSpPr>
            <p:cNvPr id="356" name="Google Shape;356;p8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8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8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8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8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8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8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8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8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5" name="Google Shape;365;p8"/>
          <p:cNvGrpSpPr/>
          <p:nvPr/>
        </p:nvGrpSpPr>
        <p:grpSpPr>
          <a:xfrm>
            <a:off x="2195414" y="4777159"/>
            <a:ext cx="499989" cy="464328"/>
            <a:chOff x="3931664" y="3196564"/>
            <a:chExt cx="819834" cy="761359"/>
          </a:xfrm>
        </p:grpSpPr>
        <p:sp>
          <p:nvSpPr>
            <p:cNvPr id="366" name="Google Shape;366;p8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8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8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" name="Google Shape;369;p8"/>
          <p:cNvSpPr txBox="1">
            <a:spLocks noGrp="1"/>
          </p:cNvSpPr>
          <p:nvPr>
            <p:ph type="title"/>
          </p:nvPr>
        </p:nvSpPr>
        <p:spPr>
          <a:xfrm>
            <a:off x="2603400" y="2319400"/>
            <a:ext cx="6985200" cy="221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370" name="Google Shape;370;p8"/>
          <p:cNvGrpSpPr/>
          <p:nvPr/>
        </p:nvGrpSpPr>
        <p:grpSpPr>
          <a:xfrm rot="-899098">
            <a:off x="9784877" y="5030725"/>
            <a:ext cx="2549815" cy="2549455"/>
            <a:chOff x="4134250" y="882850"/>
            <a:chExt cx="843375" cy="844025"/>
          </a:xfrm>
        </p:grpSpPr>
        <p:sp>
          <p:nvSpPr>
            <p:cNvPr id="371" name="Google Shape;371;p8"/>
            <p:cNvSpPr/>
            <p:nvPr/>
          </p:nvSpPr>
          <p:spPr>
            <a:xfrm>
              <a:off x="4134250" y="882850"/>
              <a:ext cx="843375" cy="844025"/>
            </a:xfrm>
            <a:custGeom>
              <a:avLst/>
              <a:gdLst/>
              <a:ahLst/>
              <a:cxnLst/>
              <a:rect l="l" t="t" r="r" b="b"/>
              <a:pathLst>
                <a:path w="33735" h="33761" extrusionOk="0">
                  <a:moveTo>
                    <a:pt x="16867" y="1"/>
                  </a:moveTo>
                  <a:cubicBezTo>
                    <a:pt x="7544" y="1"/>
                    <a:pt x="0" y="7570"/>
                    <a:pt x="0" y="16893"/>
                  </a:cubicBezTo>
                  <a:cubicBezTo>
                    <a:pt x="0" y="26191"/>
                    <a:pt x="7544" y="33760"/>
                    <a:pt x="16867" y="33760"/>
                  </a:cubicBezTo>
                  <a:cubicBezTo>
                    <a:pt x="26191" y="33760"/>
                    <a:pt x="33735" y="26191"/>
                    <a:pt x="33735" y="16893"/>
                  </a:cubicBezTo>
                  <a:cubicBezTo>
                    <a:pt x="33735" y="7570"/>
                    <a:pt x="26191" y="1"/>
                    <a:pt x="168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4752650" y="944875"/>
              <a:ext cx="224975" cy="670475"/>
            </a:xfrm>
            <a:custGeom>
              <a:avLst/>
              <a:gdLst/>
              <a:ahLst/>
              <a:cxnLst/>
              <a:rect l="l" t="t" r="r" b="b"/>
              <a:pathLst>
                <a:path w="8999" h="26819" extrusionOk="0">
                  <a:moveTo>
                    <a:pt x="878" y="1"/>
                  </a:moveTo>
                  <a:lnTo>
                    <a:pt x="878" y="1"/>
                  </a:lnTo>
                  <a:cubicBezTo>
                    <a:pt x="1" y="1580"/>
                    <a:pt x="803" y="2432"/>
                    <a:pt x="2031" y="6617"/>
                  </a:cubicBezTo>
                  <a:cubicBezTo>
                    <a:pt x="3610" y="11931"/>
                    <a:pt x="6693" y="10051"/>
                    <a:pt x="5264" y="14412"/>
                  </a:cubicBezTo>
                  <a:cubicBezTo>
                    <a:pt x="3836" y="18748"/>
                    <a:pt x="3259" y="19951"/>
                    <a:pt x="3059" y="22407"/>
                  </a:cubicBezTo>
                  <a:cubicBezTo>
                    <a:pt x="2883" y="24587"/>
                    <a:pt x="2758" y="23359"/>
                    <a:pt x="3510" y="26818"/>
                  </a:cubicBezTo>
                  <a:cubicBezTo>
                    <a:pt x="6893" y="23735"/>
                    <a:pt x="8999" y="19324"/>
                    <a:pt x="8999" y="14412"/>
                  </a:cubicBezTo>
                  <a:cubicBezTo>
                    <a:pt x="8999" y="8297"/>
                    <a:pt x="5740" y="2958"/>
                    <a:pt x="878" y="1"/>
                  </a:cubicBezTo>
                  <a:close/>
                </a:path>
              </a:pathLst>
            </a:custGeom>
            <a:solidFill>
              <a:srgbClr val="6DF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4350400" y="882850"/>
              <a:ext cx="397275" cy="844025"/>
            </a:xfrm>
            <a:custGeom>
              <a:avLst/>
              <a:gdLst/>
              <a:ahLst/>
              <a:cxnLst/>
              <a:rect l="l" t="t" r="r" b="b"/>
              <a:pathLst>
                <a:path w="15891" h="33761" extrusionOk="0">
                  <a:moveTo>
                    <a:pt x="8221" y="1"/>
                  </a:moveTo>
                  <a:cubicBezTo>
                    <a:pt x="6091" y="1"/>
                    <a:pt x="4061" y="427"/>
                    <a:pt x="2181" y="1154"/>
                  </a:cubicBezTo>
                  <a:cubicBezTo>
                    <a:pt x="2106" y="2407"/>
                    <a:pt x="2457" y="3885"/>
                    <a:pt x="2457" y="7144"/>
                  </a:cubicBezTo>
                  <a:cubicBezTo>
                    <a:pt x="2457" y="12081"/>
                    <a:pt x="3359" y="10427"/>
                    <a:pt x="2156" y="13885"/>
                  </a:cubicBezTo>
                  <a:cubicBezTo>
                    <a:pt x="978" y="17344"/>
                    <a:pt x="1" y="18748"/>
                    <a:pt x="828" y="22056"/>
                  </a:cubicBezTo>
                  <a:cubicBezTo>
                    <a:pt x="1655" y="25339"/>
                    <a:pt x="2833" y="24462"/>
                    <a:pt x="2306" y="28046"/>
                  </a:cubicBezTo>
                  <a:cubicBezTo>
                    <a:pt x="2056" y="29800"/>
                    <a:pt x="803" y="30803"/>
                    <a:pt x="101" y="31680"/>
                  </a:cubicBezTo>
                  <a:cubicBezTo>
                    <a:pt x="2507" y="33008"/>
                    <a:pt x="5289" y="33760"/>
                    <a:pt x="8221" y="33760"/>
                  </a:cubicBezTo>
                  <a:cubicBezTo>
                    <a:pt x="10577" y="33760"/>
                    <a:pt x="12808" y="33284"/>
                    <a:pt x="14863" y="32407"/>
                  </a:cubicBezTo>
                  <a:cubicBezTo>
                    <a:pt x="14687" y="29399"/>
                    <a:pt x="13835" y="25264"/>
                    <a:pt x="14011" y="23109"/>
                  </a:cubicBezTo>
                  <a:cubicBezTo>
                    <a:pt x="14236" y="20251"/>
                    <a:pt x="15890" y="18597"/>
                    <a:pt x="15439" y="16216"/>
                  </a:cubicBezTo>
                  <a:cubicBezTo>
                    <a:pt x="14988" y="13810"/>
                    <a:pt x="13785" y="12081"/>
                    <a:pt x="13484" y="9550"/>
                  </a:cubicBezTo>
                  <a:cubicBezTo>
                    <a:pt x="13184" y="6993"/>
                    <a:pt x="13710" y="7219"/>
                    <a:pt x="14086" y="3459"/>
                  </a:cubicBezTo>
                  <a:cubicBezTo>
                    <a:pt x="14161" y="2607"/>
                    <a:pt x="14462" y="1930"/>
                    <a:pt x="14838" y="1354"/>
                  </a:cubicBezTo>
                  <a:cubicBezTo>
                    <a:pt x="12808" y="502"/>
                    <a:pt x="10577" y="1"/>
                    <a:pt x="8221" y="1"/>
                  </a:cubicBezTo>
                  <a:close/>
                </a:path>
              </a:pathLst>
            </a:custGeom>
            <a:solidFill>
              <a:srgbClr val="6DF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4483225" y="882850"/>
              <a:ext cx="139975" cy="844025"/>
            </a:xfrm>
            <a:custGeom>
              <a:avLst/>
              <a:gdLst/>
              <a:ahLst/>
              <a:cxnLst/>
              <a:rect l="l" t="t" r="r" b="b"/>
              <a:pathLst>
                <a:path w="5599" h="33761" extrusionOk="0">
                  <a:moveTo>
                    <a:pt x="2908" y="1"/>
                  </a:moveTo>
                  <a:cubicBezTo>
                    <a:pt x="2257" y="1"/>
                    <a:pt x="1605" y="51"/>
                    <a:pt x="953" y="126"/>
                  </a:cubicBezTo>
                  <a:cubicBezTo>
                    <a:pt x="452" y="1329"/>
                    <a:pt x="302" y="3159"/>
                    <a:pt x="978" y="4888"/>
                  </a:cubicBezTo>
                  <a:cubicBezTo>
                    <a:pt x="1956" y="7369"/>
                    <a:pt x="1204" y="11279"/>
                    <a:pt x="1129" y="15013"/>
                  </a:cubicBezTo>
                  <a:cubicBezTo>
                    <a:pt x="1054" y="18748"/>
                    <a:pt x="1354" y="17921"/>
                    <a:pt x="1129" y="21530"/>
                  </a:cubicBezTo>
                  <a:cubicBezTo>
                    <a:pt x="1064" y="22558"/>
                    <a:pt x="1210" y="22891"/>
                    <a:pt x="1456" y="22891"/>
                  </a:cubicBezTo>
                  <a:cubicBezTo>
                    <a:pt x="1908" y="22891"/>
                    <a:pt x="2700" y="21765"/>
                    <a:pt x="3146" y="21765"/>
                  </a:cubicBezTo>
                  <a:cubicBezTo>
                    <a:pt x="3303" y="21765"/>
                    <a:pt x="3418" y="21905"/>
                    <a:pt x="3460" y="22281"/>
                  </a:cubicBezTo>
                  <a:cubicBezTo>
                    <a:pt x="3685" y="24312"/>
                    <a:pt x="4362" y="24763"/>
                    <a:pt x="2708" y="27745"/>
                  </a:cubicBezTo>
                  <a:cubicBezTo>
                    <a:pt x="1054" y="30753"/>
                    <a:pt x="1" y="30778"/>
                    <a:pt x="1054" y="32256"/>
                  </a:cubicBezTo>
                  <a:cubicBezTo>
                    <a:pt x="1379" y="32708"/>
                    <a:pt x="1705" y="33234"/>
                    <a:pt x="2056" y="33710"/>
                  </a:cubicBezTo>
                  <a:cubicBezTo>
                    <a:pt x="2332" y="33735"/>
                    <a:pt x="2608" y="33760"/>
                    <a:pt x="2908" y="33760"/>
                  </a:cubicBezTo>
                  <a:cubicBezTo>
                    <a:pt x="3184" y="33760"/>
                    <a:pt x="3460" y="33735"/>
                    <a:pt x="3735" y="33710"/>
                  </a:cubicBezTo>
                  <a:cubicBezTo>
                    <a:pt x="3560" y="33159"/>
                    <a:pt x="3284" y="32482"/>
                    <a:pt x="3785" y="31129"/>
                  </a:cubicBezTo>
                  <a:cubicBezTo>
                    <a:pt x="4562" y="28873"/>
                    <a:pt x="5389" y="25565"/>
                    <a:pt x="5314" y="23936"/>
                  </a:cubicBezTo>
                  <a:cubicBezTo>
                    <a:pt x="5245" y="22418"/>
                    <a:pt x="5598" y="18960"/>
                    <a:pt x="4573" y="18960"/>
                  </a:cubicBezTo>
                  <a:cubicBezTo>
                    <a:pt x="4481" y="18960"/>
                    <a:pt x="4378" y="18988"/>
                    <a:pt x="4262" y="19048"/>
                  </a:cubicBezTo>
                  <a:cubicBezTo>
                    <a:pt x="3924" y="19232"/>
                    <a:pt x="3685" y="19320"/>
                    <a:pt x="3509" y="19320"/>
                  </a:cubicBezTo>
                  <a:cubicBezTo>
                    <a:pt x="2968" y="19320"/>
                    <a:pt x="3042" y="18482"/>
                    <a:pt x="2758" y="17043"/>
                  </a:cubicBezTo>
                  <a:cubicBezTo>
                    <a:pt x="2407" y="15164"/>
                    <a:pt x="2482" y="10427"/>
                    <a:pt x="2933" y="7369"/>
                  </a:cubicBezTo>
                  <a:cubicBezTo>
                    <a:pt x="3234" y="5189"/>
                    <a:pt x="3660" y="1905"/>
                    <a:pt x="3760" y="51"/>
                  </a:cubicBezTo>
                  <a:cubicBezTo>
                    <a:pt x="3485" y="26"/>
                    <a:pt x="3209" y="1"/>
                    <a:pt x="29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4270825" y="927350"/>
              <a:ext cx="706800" cy="799525"/>
            </a:xfrm>
            <a:custGeom>
              <a:avLst/>
              <a:gdLst/>
              <a:ahLst/>
              <a:cxnLst/>
              <a:rect l="l" t="t" r="r" b="b"/>
              <a:pathLst>
                <a:path w="28272" h="31981" extrusionOk="0">
                  <a:moveTo>
                    <a:pt x="18923" y="0"/>
                  </a:moveTo>
                  <a:lnTo>
                    <a:pt x="18923" y="0"/>
                  </a:lnTo>
                  <a:cubicBezTo>
                    <a:pt x="22256" y="3083"/>
                    <a:pt x="24387" y="7494"/>
                    <a:pt x="24387" y="12406"/>
                  </a:cubicBezTo>
                  <a:cubicBezTo>
                    <a:pt x="24387" y="21730"/>
                    <a:pt x="16818" y="29298"/>
                    <a:pt x="7520" y="29298"/>
                  </a:cubicBezTo>
                  <a:cubicBezTo>
                    <a:pt x="4813" y="29298"/>
                    <a:pt x="2256" y="28647"/>
                    <a:pt x="1" y="27519"/>
                  </a:cubicBezTo>
                  <a:lnTo>
                    <a:pt x="1" y="27519"/>
                  </a:lnTo>
                  <a:cubicBezTo>
                    <a:pt x="3008" y="30276"/>
                    <a:pt x="6993" y="31980"/>
                    <a:pt x="11404" y="31980"/>
                  </a:cubicBezTo>
                  <a:cubicBezTo>
                    <a:pt x="20728" y="31980"/>
                    <a:pt x="28272" y="24411"/>
                    <a:pt x="28272" y="15113"/>
                  </a:cubicBezTo>
                  <a:cubicBezTo>
                    <a:pt x="28272" y="8496"/>
                    <a:pt x="24462" y="2782"/>
                    <a:pt x="18923" y="0"/>
                  </a:cubicBezTo>
                  <a:close/>
                </a:path>
              </a:pathLst>
            </a:custGeom>
            <a:solidFill>
              <a:srgbClr val="5D4682">
                <a:alpha val="42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6" name="Google Shape;376;p8"/>
          <p:cNvGrpSpPr/>
          <p:nvPr/>
        </p:nvGrpSpPr>
        <p:grpSpPr>
          <a:xfrm>
            <a:off x="876651" y="574600"/>
            <a:ext cx="870533" cy="870533"/>
            <a:chOff x="2751400" y="2498775"/>
            <a:chExt cx="652900" cy="652900"/>
          </a:xfrm>
        </p:grpSpPr>
        <p:sp>
          <p:nvSpPr>
            <p:cNvPr id="377" name="Google Shape;377;p8"/>
            <p:cNvSpPr/>
            <p:nvPr/>
          </p:nvSpPr>
          <p:spPr>
            <a:xfrm>
              <a:off x="2751400" y="2498775"/>
              <a:ext cx="652900" cy="652900"/>
            </a:xfrm>
            <a:custGeom>
              <a:avLst/>
              <a:gdLst/>
              <a:ahLst/>
              <a:cxnLst/>
              <a:rect l="l" t="t" r="r" b="b"/>
              <a:pathLst>
                <a:path w="26116" h="26116" extrusionOk="0">
                  <a:moveTo>
                    <a:pt x="13058" y="1"/>
                  </a:moveTo>
                  <a:cubicBezTo>
                    <a:pt x="5840" y="1"/>
                    <a:pt x="0" y="5840"/>
                    <a:pt x="0" y="13058"/>
                  </a:cubicBezTo>
                  <a:cubicBezTo>
                    <a:pt x="0" y="20251"/>
                    <a:pt x="5840" y="26116"/>
                    <a:pt x="13058" y="26116"/>
                  </a:cubicBezTo>
                  <a:cubicBezTo>
                    <a:pt x="20276" y="26116"/>
                    <a:pt x="26116" y="20251"/>
                    <a:pt x="26116" y="13058"/>
                  </a:cubicBezTo>
                  <a:cubicBezTo>
                    <a:pt x="26116" y="5840"/>
                    <a:pt x="20276" y="1"/>
                    <a:pt x="13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2758925" y="2889025"/>
              <a:ext cx="637875" cy="187500"/>
            </a:xfrm>
            <a:custGeom>
              <a:avLst/>
              <a:gdLst/>
              <a:ahLst/>
              <a:cxnLst/>
              <a:rect l="l" t="t" r="r" b="b"/>
              <a:pathLst>
                <a:path w="25515" h="7500" extrusionOk="0">
                  <a:moveTo>
                    <a:pt x="20492" y="0"/>
                  </a:moveTo>
                  <a:cubicBezTo>
                    <a:pt x="19762" y="0"/>
                    <a:pt x="19009" y="29"/>
                    <a:pt x="18246" y="105"/>
                  </a:cubicBezTo>
                  <a:cubicBezTo>
                    <a:pt x="14486" y="451"/>
                    <a:pt x="12558" y="4117"/>
                    <a:pt x="9135" y="4117"/>
                  </a:cubicBezTo>
                  <a:cubicBezTo>
                    <a:pt x="9090" y="4117"/>
                    <a:pt x="9044" y="4116"/>
                    <a:pt x="8998" y="4115"/>
                  </a:cubicBezTo>
                  <a:cubicBezTo>
                    <a:pt x="6291" y="4065"/>
                    <a:pt x="3183" y="1534"/>
                    <a:pt x="0" y="230"/>
                  </a:cubicBezTo>
                  <a:lnTo>
                    <a:pt x="0" y="230"/>
                  </a:lnTo>
                  <a:cubicBezTo>
                    <a:pt x="351" y="1809"/>
                    <a:pt x="978" y="3263"/>
                    <a:pt x="1830" y="4566"/>
                  </a:cubicBezTo>
                  <a:cubicBezTo>
                    <a:pt x="5238" y="5042"/>
                    <a:pt x="7920" y="6772"/>
                    <a:pt x="10953" y="7348"/>
                  </a:cubicBezTo>
                  <a:cubicBezTo>
                    <a:pt x="11518" y="7453"/>
                    <a:pt x="11996" y="7499"/>
                    <a:pt x="12409" y="7499"/>
                  </a:cubicBezTo>
                  <a:cubicBezTo>
                    <a:pt x="14646" y="7499"/>
                    <a:pt x="14969" y="6152"/>
                    <a:pt x="17043" y="5644"/>
                  </a:cubicBezTo>
                  <a:cubicBezTo>
                    <a:pt x="17262" y="5591"/>
                    <a:pt x="17491" y="5567"/>
                    <a:pt x="17729" y="5567"/>
                  </a:cubicBezTo>
                  <a:cubicBezTo>
                    <a:pt x="18962" y="5567"/>
                    <a:pt x="20426" y="6208"/>
                    <a:pt x="21855" y="6797"/>
                  </a:cubicBezTo>
                  <a:cubicBezTo>
                    <a:pt x="23659" y="5042"/>
                    <a:pt x="24963" y="2762"/>
                    <a:pt x="25514" y="230"/>
                  </a:cubicBezTo>
                  <a:cubicBezTo>
                    <a:pt x="24154" y="194"/>
                    <a:pt x="22401" y="0"/>
                    <a:pt x="204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2761425" y="2606275"/>
              <a:ext cx="637250" cy="224850"/>
            </a:xfrm>
            <a:custGeom>
              <a:avLst/>
              <a:gdLst/>
              <a:ahLst/>
              <a:cxnLst/>
              <a:rect l="l" t="t" r="r" b="b"/>
              <a:pathLst>
                <a:path w="25490" h="8994" extrusionOk="0">
                  <a:moveTo>
                    <a:pt x="16340" y="0"/>
                  </a:moveTo>
                  <a:cubicBezTo>
                    <a:pt x="16049" y="0"/>
                    <a:pt x="15700" y="56"/>
                    <a:pt x="15264" y="187"/>
                  </a:cubicBezTo>
                  <a:cubicBezTo>
                    <a:pt x="12906" y="907"/>
                    <a:pt x="11308" y="4234"/>
                    <a:pt x="8202" y="4234"/>
                  </a:cubicBezTo>
                  <a:cubicBezTo>
                    <a:pt x="7742" y="4234"/>
                    <a:pt x="7250" y="4161"/>
                    <a:pt x="6717" y="3996"/>
                  </a:cubicBezTo>
                  <a:cubicBezTo>
                    <a:pt x="4311" y="3270"/>
                    <a:pt x="3785" y="1440"/>
                    <a:pt x="2908" y="87"/>
                  </a:cubicBezTo>
                  <a:cubicBezTo>
                    <a:pt x="1529" y="1615"/>
                    <a:pt x="527" y="3495"/>
                    <a:pt x="0" y="5575"/>
                  </a:cubicBezTo>
                  <a:cubicBezTo>
                    <a:pt x="2121" y="6949"/>
                    <a:pt x="4797" y="8994"/>
                    <a:pt x="6738" y="8994"/>
                  </a:cubicBezTo>
                  <a:cubicBezTo>
                    <a:pt x="6816" y="8994"/>
                    <a:pt x="6892" y="8991"/>
                    <a:pt x="6968" y="8984"/>
                  </a:cubicBezTo>
                  <a:cubicBezTo>
                    <a:pt x="9750" y="8758"/>
                    <a:pt x="13058" y="6728"/>
                    <a:pt x="16016" y="5375"/>
                  </a:cubicBezTo>
                  <a:cubicBezTo>
                    <a:pt x="16522" y="5139"/>
                    <a:pt x="16912" y="5041"/>
                    <a:pt x="17230" y="5041"/>
                  </a:cubicBezTo>
                  <a:cubicBezTo>
                    <a:pt x="18766" y="5041"/>
                    <a:pt x="18593" y="7334"/>
                    <a:pt x="21605" y="7355"/>
                  </a:cubicBezTo>
                  <a:cubicBezTo>
                    <a:pt x="21654" y="7355"/>
                    <a:pt x="21702" y="7356"/>
                    <a:pt x="21751" y="7356"/>
                  </a:cubicBezTo>
                  <a:cubicBezTo>
                    <a:pt x="23334" y="7356"/>
                    <a:pt x="24565" y="6962"/>
                    <a:pt x="25489" y="6427"/>
                  </a:cubicBezTo>
                  <a:cubicBezTo>
                    <a:pt x="25088" y="4222"/>
                    <a:pt x="24161" y="2192"/>
                    <a:pt x="22783" y="513"/>
                  </a:cubicBezTo>
                  <a:cubicBezTo>
                    <a:pt x="22610" y="1333"/>
                    <a:pt x="22233" y="2023"/>
                    <a:pt x="21156" y="2023"/>
                  </a:cubicBezTo>
                  <a:cubicBezTo>
                    <a:pt x="20982" y="2023"/>
                    <a:pt x="20789" y="2005"/>
                    <a:pt x="20577" y="1966"/>
                  </a:cubicBezTo>
                  <a:cubicBezTo>
                    <a:pt x="17828" y="1484"/>
                    <a:pt x="17837" y="0"/>
                    <a:pt x="16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8"/>
            <p:cNvSpPr/>
            <p:nvPr/>
          </p:nvSpPr>
          <p:spPr>
            <a:xfrm>
              <a:off x="2907425" y="2498775"/>
              <a:ext cx="319575" cy="93675"/>
            </a:xfrm>
            <a:custGeom>
              <a:avLst/>
              <a:gdLst/>
              <a:ahLst/>
              <a:cxnLst/>
              <a:rect l="l" t="t" r="r" b="b"/>
              <a:pathLst>
                <a:path w="12783" h="3747" extrusionOk="0">
                  <a:moveTo>
                    <a:pt x="6817" y="1"/>
                  </a:moveTo>
                  <a:cubicBezTo>
                    <a:pt x="4311" y="1"/>
                    <a:pt x="2005" y="702"/>
                    <a:pt x="0" y="1930"/>
                  </a:cubicBezTo>
                  <a:cubicBezTo>
                    <a:pt x="619" y="2848"/>
                    <a:pt x="1510" y="3747"/>
                    <a:pt x="2426" y="3747"/>
                  </a:cubicBezTo>
                  <a:cubicBezTo>
                    <a:pt x="2586" y="3747"/>
                    <a:pt x="2747" y="3719"/>
                    <a:pt x="2907" y="3660"/>
                  </a:cubicBezTo>
                  <a:cubicBezTo>
                    <a:pt x="4837" y="2883"/>
                    <a:pt x="5013" y="1955"/>
                    <a:pt x="8145" y="1855"/>
                  </a:cubicBezTo>
                  <a:cubicBezTo>
                    <a:pt x="9524" y="1830"/>
                    <a:pt x="11479" y="1780"/>
                    <a:pt x="12782" y="1454"/>
                  </a:cubicBezTo>
                  <a:cubicBezTo>
                    <a:pt x="11003" y="527"/>
                    <a:pt x="8973" y="1"/>
                    <a:pt x="6817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8"/>
            <p:cNvSpPr/>
            <p:nvPr/>
          </p:nvSpPr>
          <p:spPr>
            <a:xfrm>
              <a:off x="2754525" y="2694275"/>
              <a:ext cx="632875" cy="116125"/>
            </a:xfrm>
            <a:custGeom>
              <a:avLst/>
              <a:gdLst/>
              <a:ahLst/>
              <a:cxnLst/>
              <a:rect l="l" t="t" r="r" b="b"/>
              <a:pathLst>
                <a:path w="25315" h="4645" extrusionOk="0">
                  <a:moveTo>
                    <a:pt x="24888" y="0"/>
                  </a:moveTo>
                  <a:cubicBezTo>
                    <a:pt x="23044" y="1480"/>
                    <a:pt x="20871" y="2937"/>
                    <a:pt x="19529" y="2937"/>
                  </a:cubicBezTo>
                  <a:cubicBezTo>
                    <a:pt x="19485" y="2937"/>
                    <a:pt x="19442" y="2936"/>
                    <a:pt x="19399" y="2932"/>
                  </a:cubicBezTo>
                  <a:cubicBezTo>
                    <a:pt x="16718" y="2682"/>
                    <a:pt x="14938" y="326"/>
                    <a:pt x="11204" y="25"/>
                  </a:cubicBezTo>
                  <a:cubicBezTo>
                    <a:pt x="11044" y="12"/>
                    <a:pt x="10887" y="6"/>
                    <a:pt x="10732" y="6"/>
                  </a:cubicBezTo>
                  <a:cubicBezTo>
                    <a:pt x="7762" y="6"/>
                    <a:pt x="5763" y="2284"/>
                    <a:pt x="3208" y="2284"/>
                  </a:cubicBezTo>
                  <a:cubicBezTo>
                    <a:pt x="2814" y="2284"/>
                    <a:pt x="2407" y="2230"/>
                    <a:pt x="1981" y="2105"/>
                  </a:cubicBezTo>
                  <a:cubicBezTo>
                    <a:pt x="1379" y="1905"/>
                    <a:pt x="853" y="1780"/>
                    <a:pt x="377" y="1654"/>
                  </a:cubicBezTo>
                  <a:cubicBezTo>
                    <a:pt x="226" y="2231"/>
                    <a:pt x="101" y="2832"/>
                    <a:pt x="1" y="3434"/>
                  </a:cubicBezTo>
                  <a:cubicBezTo>
                    <a:pt x="953" y="3659"/>
                    <a:pt x="2031" y="3835"/>
                    <a:pt x="2983" y="3835"/>
                  </a:cubicBezTo>
                  <a:cubicBezTo>
                    <a:pt x="3011" y="3835"/>
                    <a:pt x="3038" y="3836"/>
                    <a:pt x="3065" y="3836"/>
                  </a:cubicBezTo>
                  <a:cubicBezTo>
                    <a:pt x="5573" y="3836"/>
                    <a:pt x="7105" y="1577"/>
                    <a:pt x="10452" y="1429"/>
                  </a:cubicBezTo>
                  <a:cubicBezTo>
                    <a:pt x="10524" y="1425"/>
                    <a:pt x="10597" y="1423"/>
                    <a:pt x="10669" y="1423"/>
                  </a:cubicBezTo>
                  <a:cubicBezTo>
                    <a:pt x="13691" y="1423"/>
                    <a:pt x="16374" y="4644"/>
                    <a:pt x="18918" y="4644"/>
                  </a:cubicBezTo>
                  <a:cubicBezTo>
                    <a:pt x="19146" y="4644"/>
                    <a:pt x="19374" y="4618"/>
                    <a:pt x="19600" y="4562"/>
                  </a:cubicBezTo>
                  <a:cubicBezTo>
                    <a:pt x="20953" y="4186"/>
                    <a:pt x="23284" y="2607"/>
                    <a:pt x="25314" y="1078"/>
                  </a:cubicBezTo>
                  <a:cubicBezTo>
                    <a:pt x="25189" y="702"/>
                    <a:pt x="25038" y="351"/>
                    <a:pt x="248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8"/>
            <p:cNvSpPr/>
            <p:nvPr/>
          </p:nvSpPr>
          <p:spPr>
            <a:xfrm>
              <a:off x="2752025" y="2829175"/>
              <a:ext cx="619075" cy="167125"/>
            </a:xfrm>
            <a:custGeom>
              <a:avLst/>
              <a:gdLst/>
              <a:ahLst/>
              <a:cxnLst/>
              <a:rect l="l" t="t" r="r" b="b"/>
              <a:pathLst>
                <a:path w="24763" h="6685" extrusionOk="0">
                  <a:moveTo>
                    <a:pt x="14912" y="1"/>
                  </a:moveTo>
                  <a:cubicBezTo>
                    <a:pt x="14695" y="1"/>
                    <a:pt x="14486" y="30"/>
                    <a:pt x="14286" y="93"/>
                  </a:cubicBezTo>
                  <a:cubicBezTo>
                    <a:pt x="11352" y="1005"/>
                    <a:pt x="9922" y="3228"/>
                    <a:pt x="7370" y="3228"/>
                  </a:cubicBezTo>
                  <a:cubicBezTo>
                    <a:pt x="7328" y="3228"/>
                    <a:pt x="7286" y="3227"/>
                    <a:pt x="7244" y="3226"/>
                  </a:cubicBezTo>
                  <a:cubicBezTo>
                    <a:pt x="5188" y="3151"/>
                    <a:pt x="2657" y="995"/>
                    <a:pt x="0" y="168"/>
                  </a:cubicBezTo>
                  <a:lnTo>
                    <a:pt x="0" y="168"/>
                  </a:lnTo>
                  <a:cubicBezTo>
                    <a:pt x="0" y="770"/>
                    <a:pt x="76" y="1371"/>
                    <a:pt x="151" y="1973"/>
                  </a:cubicBezTo>
                  <a:cubicBezTo>
                    <a:pt x="2793" y="2784"/>
                    <a:pt x="5906" y="4259"/>
                    <a:pt x="8163" y="4259"/>
                  </a:cubicBezTo>
                  <a:cubicBezTo>
                    <a:pt x="8347" y="4259"/>
                    <a:pt x="8525" y="4249"/>
                    <a:pt x="8697" y="4228"/>
                  </a:cubicBezTo>
                  <a:cubicBezTo>
                    <a:pt x="11380" y="3933"/>
                    <a:pt x="13651" y="1801"/>
                    <a:pt x="15303" y="1801"/>
                  </a:cubicBezTo>
                  <a:cubicBezTo>
                    <a:pt x="15472" y="1801"/>
                    <a:pt x="15634" y="1824"/>
                    <a:pt x="15790" y="1872"/>
                  </a:cubicBezTo>
                  <a:cubicBezTo>
                    <a:pt x="17494" y="2374"/>
                    <a:pt x="19875" y="4228"/>
                    <a:pt x="21905" y="5582"/>
                  </a:cubicBezTo>
                  <a:cubicBezTo>
                    <a:pt x="22457" y="5958"/>
                    <a:pt x="23259" y="6334"/>
                    <a:pt x="24136" y="6684"/>
                  </a:cubicBezTo>
                  <a:cubicBezTo>
                    <a:pt x="24362" y="6308"/>
                    <a:pt x="24562" y="5933"/>
                    <a:pt x="24763" y="5532"/>
                  </a:cubicBezTo>
                  <a:lnTo>
                    <a:pt x="24763" y="5532"/>
                  </a:lnTo>
                  <a:cubicBezTo>
                    <a:pt x="24757" y="5532"/>
                    <a:pt x="24752" y="5532"/>
                    <a:pt x="24747" y="5532"/>
                  </a:cubicBezTo>
                  <a:cubicBezTo>
                    <a:pt x="22290" y="5532"/>
                    <a:pt x="17888" y="1"/>
                    <a:pt x="149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2817825" y="2553600"/>
              <a:ext cx="483100" cy="74275"/>
            </a:xfrm>
            <a:custGeom>
              <a:avLst/>
              <a:gdLst/>
              <a:ahLst/>
              <a:cxnLst/>
              <a:rect l="l" t="t" r="r" b="b"/>
              <a:pathLst>
                <a:path w="19324" h="2971" extrusionOk="0">
                  <a:moveTo>
                    <a:pt x="8727" y="1"/>
                  </a:moveTo>
                  <a:cubicBezTo>
                    <a:pt x="7522" y="1"/>
                    <a:pt x="5857" y="1578"/>
                    <a:pt x="4588" y="1578"/>
                  </a:cubicBezTo>
                  <a:cubicBezTo>
                    <a:pt x="4449" y="1578"/>
                    <a:pt x="4314" y="1559"/>
                    <a:pt x="4186" y="1517"/>
                  </a:cubicBezTo>
                  <a:cubicBezTo>
                    <a:pt x="3484" y="1266"/>
                    <a:pt x="2582" y="1191"/>
                    <a:pt x="1654" y="1166"/>
                  </a:cubicBezTo>
                  <a:cubicBezTo>
                    <a:pt x="1053" y="1717"/>
                    <a:pt x="501" y="2319"/>
                    <a:pt x="0" y="2970"/>
                  </a:cubicBezTo>
                  <a:cubicBezTo>
                    <a:pt x="2331" y="2920"/>
                    <a:pt x="5138" y="2595"/>
                    <a:pt x="6817" y="1542"/>
                  </a:cubicBezTo>
                  <a:cubicBezTo>
                    <a:pt x="7552" y="1091"/>
                    <a:pt x="8146" y="919"/>
                    <a:pt x="8680" y="919"/>
                  </a:cubicBezTo>
                  <a:cubicBezTo>
                    <a:pt x="9895" y="919"/>
                    <a:pt x="10799" y="1806"/>
                    <a:pt x="12331" y="2294"/>
                  </a:cubicBezTo>
                  <a:cubicBezTo>
                    <a:pt x="12976" y="2498"/>
                    <a:pt x="13813" y="2598"/>
                    <a:pt x="14691" y="2598"/>
                  </a:cubicBezTo>
                  <a:cubicBezTo>
                    <a:pt x="16506" y="2598"/>
                    <a:pt x="18496" y="2169"/>
                    <a:pt x="19323" y="1341"/>
                  </a:cubicBezTo>
                  <a:cubicBezTo>
                    <a:pt x="18847" y="890"/>
                    <a:pt x="18321" y="464"/>
                    <a:pt x="17770" y="88"/>
                  </a:cubicBezTo>
                  <a:cubicBezTo>
                    <a:pt x="17305" y="613"/>
                    <a:pt x="16629" y="1203"/>
                    <a:pt x="15677" y="1203"/>
                  </a:cubicBezTo>
                  <a:cubicBezTo>
                    <a:pt x="15447" y="1203"/>
                    <a:pt x="15201" y="1169"/>
                    <a:pt x="14937" y="1091"/>
                  </a:cubicBezTo>
                  <a:cubicBezTo>
                    <a:pt x="12832" y="439"/>
                    <a:pt x="10526" y="665"/>
                    <a:pt x="9173" y="88"/>
                  </a:cubicBezTo>
                  <a:cubicBezTo>
                    <a:pt x="9033" y="28"/>
                    <a:pt x="8884" y="1"/>
                    <a:pt x="8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2823450" y="2981950"/>
              <a:ext cx="492500" cy="130900"/>
            </a:xfrm>
            <a:custGeom>
              <a:avLst/>
              <a:gdLst/>
              <a:ahLst/>
              <a:cxnLst/>
              <a:rect l="l" t="t" r="r" b="b"/>
              <a:pathLst>
                <a:path w="19700" h="5236" extrusionOk="0">
                  <a:moveTo>
                    <a:pt x="7736" y="0"/>
                  </a:moveTo>
                  <a:cubicBezTo>
                    <a:pt x="7305" y="0"/>
                    <a:pt x="6870" y="111"/>
                    <a:pt x="6417" y="398"/>
                  </a:cubicBezTo>
                  <a:cubicBezTo>
                    <a:pt x="5154" y="1232"/>
                    <a:pt x="3212" y="1907"/>
                    <a:pt x="439" y="1907"/>
                  </a:cubicBezTo>
                  <a:cubicBezTo>
                    <a:pt x="295" y="1907"/>
                    <a:pt x="149" y="1905"/>
                    <a:pt x="1" y="1902"/>
                  </a:cubicBezTo>
                  <a:lnTo>
                    <a:pt x="1" y="1902"/>
                  </a:lnTo>
                  <a:cubicBezTo>
                    <a:pt x="1103" y="3255"/>
                    <a:pt x="2457" y="4383"/>
                    <a:pt x="3986" y="5235"/>
                  </a:cubicBezTo>
                  <a:cubicBezTo>
                    <a:pt x="4211" y="5110"/>
                    <a:pt x="4462" y="4959"/>
                    <a:pt x="4738" y="4834"/>
                  </a:cubicBezTo>
                  <a:cubicBezTo>
                    <a:pt x="7695" y="3431"/>
                    <a:pt x="6517" y="1501"/>
                    <a:pt x="7870" y="1501"/>
                  </a:cubicBezTo>
                  <a:cubicBezTo>
                    <a:pt x="9085" y="1501"/>
                    <a:pt x="12054" y="2469"/>
                    <a:pt x="13774" y="2469"/>
                  </a:cubicBezTo>
                  <a:cubicBezTo>
                    <a:pt x="13971" y="2469"/>
                    <a:pt x="14152" y="2456"/>
                    <a:pt x="14311" y="2428"/>
                  </a:cubicBezTo>
                  <a:cubicBezTo>
                    <a:pt x="14906" y="2321"/>
                    <a:pt x="15383" y="2259"/>
                    <a:pt x="15814" y="2259"/>
                  </a:cubicBezTo>
                  <a:cubicBezTo>
                    <a:pt x="16490" y="2259"/>
                    <a:pt x="17050" y="2411"/>
                    <a:pt x="17770" y="2779"/>
                  </a:cubicBezTo>
                  <a:cubicBezTo>
                    <a:pt x="18121" y="2954"/>
                    <a:pt x="18447" y="3255"/>
                    <a:pt x="18723" y="3581"/>
                  </a:cubicBezTo>
                  <a:cubicBezTo>
                    <a:pt x="19048" y="3280"/>
                    <a:pt x="19374" y="2979"/>
                    <a:pt x="19700" y="2629"/>
                  </a:cubicBezTo>
                  <a:cubicBezTo>
                    <a:pt x="19023" y="2027"/>
                    <a:pt x="18121" y="1476"/>
                    <a:pt x="17169" y="1350"/>
                  </a:cubicBezTo>
                  <a:cubicBezTo>
                    <a:pt x="16627" y="1263"/>
                    <a:pt x="16135" y="1235"/>
                    <a:pt x="15671" y="1235"/>
                  </a:cubicBezTo>
                  <a:cubicBezTo>
                    <a:pt x="14799" y="1235"/>
                    <a:pt x="14024" y="1335"/>
                    <a:pt x="13197" y="1335"/>
                  </a:cubicBezTo>
                  <a:cubicBezTo>
                    <a:pt x="12689" y="1335"/>
                    <a:pt x="12161" y="1297"/>
                    <a:pt x="11580" y="1175"/>
                  </a:cubicBezTo>
                  <a:cubicBezTo>
                    <a:pt x="10090" y="844"/>
                    <a:pt x="8924" y="0"/>
                    <a:pt x="7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2842250" y="2542625"/>
              <a:ext cx="562050" cy="609050"/>
            </a:xfrm>
            <a:custGeom>
              <a:avLst/>
              <a:gdLst/>
              <a:ahLst/>
              <a:cxnLst/>
              <a:rect l="l" t="t" r="r" b="b"/>
              <a:pathLst>
                <a:path w="22482" h="24362" extrusionOk="0">
                  <a:moveTo>
                    <a:pt x="15966" y="1"/>
                  </a:moveTo>
                  <a:lnTo>
                    <a:pt x="15966" y="1"/>
                  </a:lnTo>
                  <a:cubicBezTo>
                    <a:pt x="18221" y="2357"/>
                    <a:pt x="19600" y="5515"/>
                    <a:pt x="19600" y="9049"/>
                  </a:cubicBezTo>
                  <a:cubicBezTo>
                    <a:pt x="19600" y="16242"/>
                    <a:pt x="13760" y="22106"/>
                    <a:pt x="6542" y="22106"/>
                  </a:cubicBezTo>
                  <a:cubicBezTo>
                    <a:pt x="4161" y="22106"/>
                    <a:pt x="1930" y="21455"/>
                    <a:pt x="1" y="20327"/>
                  </a:cubicBezTo>
                  <a:lnTo>
                    <a:pt x="1" y="20327"/>
                  </a:lnTo>
                  <a:cubicBezTo>
                    <a:pt x="2381" y="22808"/>
                    <a:pt x="5715" y="24362"/>
                    <a:pt x="9424" y="24362"/>
                  </a:cubicBezTo>
                  <a:cubicBezTo>
                    <a:pt x="16642" y="24362"/>
                    <a:pt x="22482" y="18497"/>
                    <a:pt x="22482" y="11304"/>
                  </a:cubicBezTo>
                  <a:cubicBezTo>
                    <a:pt x="22482" y="6467"/>
                    <a:pt x="19850" y="2257"/>
                    <a:pt x="15966" y="1"/>
                  </a:cubicBezTo>
                  <a:close/>
                </a:path>
              </a:pathLst>
            </a:custGeom>
            <a:solidFill>
              <a:srgbClr val="A6804B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6828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2698631" scaled="0"/>
        </a:gradFill>
        <a:effectLst/>
      </p:bgPr>
    </p:bg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1"/>
          <p:cNvSpPr/>
          <p:nvPr/>
        </p:nvSpPr>
        <p:spPr>
          <a:xfrm rot="1521954">
            <a:off x="-513414" y="-57551"/>
            <a:ext cx="12941811" cy="7634848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7" name="Google Shape;487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11"/>
          <p:cNvSpPr txBox="1">
            <a:spLocks noGrp="1"/>
          </p:cNvSpPr>
          <p:nvPr>
            <p:ph type="title" hasCustomPrompt="1"/>
          </p:nvPr>
        </p:nvSpPr>
        <p:spPr>
          <a:xfrm>
            <a:off x="2317600" y="2385600"/>
            <a:ext cx="7556400" cy="149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89" name="Google Shape;489;p11"/>
          <p:cNvSpPr txBox="1">
            <a:spLocks noGrp="1"/>
          </p:cNvSpPr>
          <p:nvPr>
            <p:ph type="subTitle" idx="1"/>
          </p:nvPr>
        </p:nvSpPr>
        <p:spPr>
          <a:xfrm>
            <a:off x="2317800" y="3876400"/>
            <a:ext cx="7556400" cy="59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90" name="Google Shape;490;p11"/>
          <p:cNvSpPr/>
          <p:nvPr/>
        </p:nvSpPr>
        <p:spPr>
          <a:xfrm rot="10800000">
            <a:off x="-1272626" y="-1071561"/>
            <a:ext cx="6784425" cy="8405129"/>
          </a:xfrm>
          <a:custGeom>
            <a:avLst/>
            <a:gdLst/>
            <a:ahLst/>
            <a:cxnLst/>
            <a:rect l="l" t="t" r="r" b="b"/>
            <a:pathLst>
              <a:path w="113414" h="140507" extrusionOk="0">
                <a:moveTo>
                  <a:pt x="91135" y="67459"/>
                </a:moveTo>
                <a:cubicBezTo>
                  <a:pt x="91498" y="67459"/>
                  <a:pt x="91809" y="67575"/>
                  <a:pt x="92030" y="67818"/>
                </a:cubicBezTo>
                <a:cubicBezTo>
                  <a:pt x="92726" y="68603"/>
                  <a:pt x="92244" y="70378"/>
                  <a:pt x="90950" y="71797"/>
                </a:cubicBezTo>
                <a:cubicBezTo>
                  <a:pt x="90064" y="72775"/>
                  <a:pt x="89022" y="73326"/>
                  <a:pt x="88231" y="73326"/>
                </a:cubicBezTo>
                <a:cubicBezTo>
                  <a:pt x="87867" y="73326"/>
                  <a:pt x="87556" y="73210"/>
                  <a:pt x="87337" y="72965"/>
                </a:cubicBezTo>
                <a:cubicBezTo>
                  <a:pt x="86632" y="72189"/>
                  <a:pt x="87114" y="70414"/>
                  <a:pt x="88408" y="68987"/>
                </a:cubicBezTo>
                <a:cubicBezTo>
                  <a:pt x="89296" y="68013"/>
                  <a:pt x="90340" y="67459"/>
                  <a:pt x="91135" y="67459"/>
                </a:cubicBezTo>
                <a:close/>
                <a:moveTo>
                  <a:pt x="81981" y="73877"/>
                </a:moveTo>
                <a:cubicBezTo>
                  <a:pt x="83619" y="73877"/>
                  <a:pt x="84918" y="74453"/>
                  <a:pt x="85500" y="75606"/>
                </a:cubicBezTo>
                <a:cubicBezTo>
                  <a:pt x="86686" y="77952"/>
                  <a:pt x="84474" y="81797"/>
                  <a:pt x="80557" y="84188"/>
                </a:cubicBezTo>
                <a:cubicBezTo>
                  <a:pt x="78580" y="85398"/>
                  <a:pt x="76545" y="86005"/>
                  <a:pt x="74865" y="86005"/>
                </a:cubicBezTo>
                <a:cubicBezTo>
                  <a:pt x="73225" y="86005"/>
                  <a:pt x="71923" y="85427"/>
                  <a:pt x="71342" y="84268"/>
                </a:cubicBezTo>
                <a:cubicBezTo>
                  <a:pt x="70155" y="81922"/>
                  <a:pt x="72368" y="78086"/>
                  <a:pt x="76284" y="75695"/>
                </a:cubicBezTo>
                <a:cubicBezTo>
                  <a:pt x="78264" y="74484"/>
                  <a:pt x="80300" y="73877"/>
                  <a:pt x="81981" y="73877"/>
                </a:cubicBezTo>
                <a:close/>
                <a:moveTo>
                  <a:pt x="88319" y="1"/>
                </a:moveTo>
                <a:cubicBezTo>
                  <a:pt x="88024" y="1713"/>
                  <a:pt x="91691" y="3944"/>
                  <a:pt x="96856" y="9840"/>
                </a:cubicBezTo>
                <a:cubicBezTo>
                  <a:pt x="102200" y="15925"/>
                  <a:pt x="104858" y="25006"/>
                  <a:pt x="103600" y="35042"/>
                </a:cubicBezTo>
                <a:cubicBezTo>
                  <a:pt x="102334" y="45069"/>
                  <a:pt x="92708" y="63063"/>
                  <a:pt x="74500" y="72921"/>
                </a:cubicBezTo>
                <a:cubicBezTo>
                  <a:pt x="70851" y="74901"/>
                  <a:pt x="66578" y="76364"/>
                  <a:pt x="64785" y="80379"/>
                </a:cubicBezTo>
                <a:cubicBezTo>
                  <a:pt x="63233" y="83831"/>
                  <a:pt x="63616" y="87890"/>
                  <a:pt x="63233" y="91708"/>
                </a:cubicBezTo>
                <a:cubicBezTo>
                  <a:pt x="62849" y="95536"/>
                  <a:pt x="61100" y="99827"/>
                  <a:pt x="57666" y="100567"/>
                </a:cubicBezTo>
                <a:cubicBezTo>
                  <a:pt x="57088" y="100693"/>
                  <a:pt x="56540" y="100752"/>
                  <a:pt x="56007" y="100752"/>
                </a:cubicBezTo>
                <a:cubicBezTo>
                  <a:pt x="53096" y="100752"/>
                  <a:pt x="50610" y="98978"/>
                  <a:pt x="46042" y="96490"/>
                </a:cubicBezTo>
                <a:cubicBezTo>
                  <a:pt x="44576" y="95691"/>
                  <a:pt x="43209" y="95309"/>
                  <a:pt x="41947" y="95309"/>
                </a:cubicBezTo>
                <a:cubicBezTo>
                  <a:pt x="38548" y="95309"/>
                  <a:pt x="35916" y="98079"/>
                  <a:pt x="34186" y="102913"/>
                </a:cubicBezTo>
                <a:cubicBezTo>
                  <a:pt x="28824" y="117909"/>
                  <a:pt x="23677" y="122450"/>
                  <a:pt x="16727" y="123182"/>
                </a:cubicBezTo>
                <a:cubicBezTo>
                  <a:pt x="16018" y="123258"/>
                  <a:pt x="15304" y="123289"/>
                  <a:pt x="14587" y="123289"/>
                </a:cubicBezTo>
                <a:cubicBezTo>
                  <a:pt x="11418" y="123289"/>
                  <a:pt x="8190" y="122683"/>
                  <a:pt x="5062" y="122683"/>
                </a:cubicBezTo>
                <a:cubicBezTo>
                  <a:pt x="3336" y="122683"/>
                  <a:pt x="1640" y="122867"/>
                  <a:pt x="0" y="123440"/>
                </a:cubicBezTo>
                <a:lnTo>
                  <a:pt x="0" y="140506"/>
                </a:lnTo>
                <a:lnTo>
                  <a:pt x="113413" y="140506"/>
                </a:lnTo>
                <a:lnTo>
                  <a:pt x="113413" y="1"/>
                </a:ln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1" name="Google Shape;491;p11"/>
          <p:cNvSpPr/>
          <p:nvPr/>
        </p:nvSpPr>
        <p:spPr>
          <a:xfrm>
            <a:off x="7814601" y="1725198"/>
            <a:ext cx="6368576" cy="7037969"/>
          </a:xfrm>
          <a:custGeom>
            <a:avLst/>
            <a:gdLst/>
            <a:ahLst/>
            <a:cxnLst/>
            <a:rect l="l" t="t" r="r" b="b"/>
            <a:pathLst>
              <a:path w="117973" h="130373" extrusionOk="0">
                <a:moveTo>
                  <a:pt x="62662" y="21848"/>
                </a:moveTo>
                <a:cubicBezTo>
                  <a:pt x="63412" y="21848"/>
                  <a:pt x="64018" y="22455"/>
                  <a:pt x="64018" y="23213"/>
                </a:cubicBezTo>
                <a:cubicBezTo>
                  <a:pt x="64018" y="23963"/>
                  <a:pt x="63412" y="24578"/>
                  <a:pt x="62662" y="24578"/>
                </a:cubicBezTo>
                <a:cubicBezTo>
                  <a:pt x="61913" y="24578"/>
                  <a:pt x="61306" y="23963"/>
                  <a:pt x="61306" y="23213"/>
                </a:cubicBezTo>
                <a:cubicBezTo>
                  <a:pt x="61306" y="22455"/>
                  <a:pt x="61913" y="21848"/>
                  <a:pt x="62662" y="21848"/>
                </a:cubicBezTo>
                <a:close/>
                <a:moveTo>
                  <a:pt x="55293" y="30029"/>
                </a:moveTo>
                <a:cubicBezTo>
                  <a:pt x="56578" y="30029"/>
                  <a:pt x="57622" y="31082"/>
                  <a:pt x="57622" y="32384"/>
                </a:cubicBezTo>
                <a:cubicBezTo>
                  <a:pt x="57622" y="33678"/>
                  <a:pt x="56578" y="34730"/>
                  <a:pt x="55293" y="34730"/>
                </a:cubicBezTo>
                <a:cubicBezTo>
                  <a:pt x="54009" y="34730"/>
                  <a:pt x="52965" y="33678"/>
                  <a:pt x="52965" y="32384"/>
                </a:cubicBezTo>
                <a:cubicBezTo>
                  <a:pt x="52965" y="31082"/>
                  <a:pt x="54009" y="30029"/>
                  <a:pt x="55293" y="30029"/>
                </a:cubicBezTo>
                <a:close/>
                <a:moveTo>
                  <a:pt x="55772" y="36346"/>
                </a:moveTo>
                <a:cubicBezTo>
                  <a:pt x="56083" y="36346"/>
                  <a:pt x="56386" y="36398"/>
                  <a:pt x="56676" y="36506"/>
                </a:cubicBezTo>
                <a:cubicBezTo>
                  <a:pt x="59058" y="37380"/>
                  <a:pt x="59683" y="41671"/>
                  <a:pt x="58086" y="46069"/>
                </a:cubicBezTo>
                <a:cubicBezTo>
                  <a:pt x="56676" y="49937"/>
                  <a:pt x="54016" y="52616"/>
                  <a:pt x="51782" y="52616"/>
                </a:cubicBezTo>
                <a:cubicBezTo>
                  <a:pt x="51470" y="52616"/>
                  <a:pt x="51168" y="52564"/>
                  <a:pt x="50877" y="52456"/>
                </a:cubicBezTo>
                <a:cubicBezTo>
                  <a:pt x="48496" y="51573"/>
                  <a:pt x="47871" y="47291"/>
                  <a:pt x="49468" y="42884"/>
                </a:cubicBezTo>
                <a:cubicBezTo>
                  <a:pt x="50877" y="39024"/>
                  <a:pt x="53538" y="36346"/>
                  <a:pt x="55772" y="36346"/>
                </a:cubicBezTo>
                <a:close/>
                <a:moveTo>
                  <a:pt x="20544" y="84546"/>
                </a:moveTo>
                <a:cubicBezTo>
                  <a:pt x="23172" y="84546"/>
                  <a:pt x="25223" y="85438"/>
                  <a:pt x="25809" y="87079"/>
                </a:cubicBezTo>
                <a:cubicBezTo>
                  <a:pt x="26728" y="89684"/>
                  <a:pt x="23641" y="93181"/>
                  <a:pt x="18895" y="94893"/>
                </a:cubicBezTo>
                <a:cubicBezTo>
                  <a:pt x="17150" y="95524"/>
                  <a:pt x="15424" y="95825"/>
                  <a:pt x="13895" y="95825"/>
                </a:cubicBezTo>
                <a:cubicBezTo>
                  <a:pt x="11267" y="95825"/>
                  <a:pt x="9217" y="94934"/>
                  <a:pt x="8636" y="93288"/>
                </a:cubicBezTo>
                <a:cubicBezTo>
                  <a:pt x="7709" y="90692"/>
                  <a:pt x="10804" y="87195"/>
                  <a:pt x="15541" y="85482"/>
                </a:cubicBezTo>
                <a:cubicBezTo>
                  <a:pt x="17288" y="84848"/>
                  <a:pt x="19014" y="84546"/>
                  <a:pt x="20544" y="84546"/>
                </a:cubicBezTo>
                <a:close/>
                <a:moveTo>
                  <a:pt x="96045" y="1"/>
                </a:moveTo>
                <a:cubicBezTo>
                  <a:pt x="92574" y="4836"/>
                  <a:pt x="88533" y="9109"/>
                  <a:pt x="83386" y="12000"/>
                </a:cubicBezTo>
                <a:cubicBezTo>
                  <a:pt x="74233" y="17129"/>
                  <a:pt x="62359" y="17361"/>
                  <a:pt x="54892" y="24783"/>
                </a:cubicBezTo>
                <a:cubicBezTo>
                  <a:pt x="48460" y="31171"/>
                  <a:pt x="47229" y="41011"/>
                  <a:pt x="46105" y="50048"/>
                </a:cubicBezTo>
                <a:cubicBezTo>
                  <a:pt x="44981" y="59085"/>
                  <a:pt x="43116" y="68987"/>
                  <a:pt x="36033" y="74634"/>
                </a:cubicBezTo>
                <a:cubicBezTo>
                  <a:pt x="28700" y="80486"/>
                  <a:pt x="18075" y="79862"/>
                  <a:pt x="9948" y="84527"/>
                </a:cubicBezTo>
                <a:cubicBezTo>
                  <a:pt x="5701" y="86972"/>
                  <a:pt x="2400" y="90754"/>
                  <a:pt x="1" y="95090"/>
                </a:cubicBezTo>
                <a:lnTo>
                  <a:pt x="1" y="130372"/>
                </a:lnTo>
                <a:lnTo>
                  <a:pt x="117973" y="130372"/>
                </a:lnTo>
                <a:lnTo>
                  <a:pt x="117973" y="127625"/>
                </a:lnTo>
                <a:cubicBezTo>
                  <a:pt x="116840" y="126072"/>
                  <a:pt x="115823" y="124404"/>
                  <a:pt x="114681" y="122861"/>
                </a:cubicBezTo>
                <a:cubicBezTo>
                  <a:pt x="112672" y="120152"/>
                  <a:pt x="109769" y="117626"/>
                  <a:pt x="106470" y="117626"/>
                </a:cubicBezTo>
                <a:cubicBezTo>
                  <a:pt x="106282" y="117626"/>
                  <a:pt x="106093" y="117634"/>
                  <a:pt x="105902" y="117651"/>
                </a:cubicBezTo>
                <a:cubicBezTo>
                  <a:pt x="104732" y="117753"/>
                  <a:pt x="103514" y="118170"/>
                  <a:pt x="102375" y="118170"/>
                </a:cubicBezTo>
                <a:cubicBezTo>
                  <a:pt x="101830" y="118170"/>
                  <a:pt x="101303" y="118074"/>
                  <a:pt x="100809" y="117803"/>
                </a:cubicBezTo>
                <a:cubicBezTo>
                  <a:pt x="99943" y="117330"/>
                  <a:pt x="99417" y="116411"/>
                  <a:pt x="99015" y="115492"/>
                </a:cubicBezTo>
                <a:cubicBezTo>
                  <a:pt x="97213" y="111406"/>
                  <a:pt x="97097" y="106598"/>
                  <a:pt x="98694" y="102432"/>
                </a:cubicBezTo>
                <a:cubicBezTo>
                  <a:pt x="99533" y="100237"/>
                  <a:pt x="100853" y="98007"/>
                  <a:pt x="100416" y="95696"/>
                </a:cubicBezTo>
                <a:cubicBezTo>
                  <a:pt x="99676" y="91780"/>
                  <a:pt x="94332" y="89951"/>
                  <a:pt x="93913" y="85990"/>
                </a:cubicBezTo>
                <a:cubicBezTo>
                  <a:pt x="93663" y="83564"/>
                  <a:pt x="95385" y="81467"/>
                  <a:pt x="96696" y="79424"/>
                </a:cubicBezTo>
                <a:cubicBezTo>
                  <a:pt x="99783" y="74661"/>
                  <a:pt x="100835" y="67899"/>
                  <a:pt x="97267" y="63492"/>
                </a:cubicBezTo>
                <a:cubicBezTo>
                  <a:pt x="95848" y="61752"/>
                  <a:pt x="93886" y="60574"/>
                  <a:pt x="92182" y="59129"/>
                </a:cubicBezTo>
                <a:cubicBezTo>
                  <a:pt x="87748" y="55373"/>
                  <a:pt x="85063" y="49611"/>
                  <a:pt x="85009" y="43776"/>
                </a:cubicBezTo>
                <a:cubicBezTo>
                  <a:pt x="84965" y="37942"/>
                  <a:pt x="87561" y="32143"/>
                  <a:pt x="91932" y="28316"/>
                </a:cubicBezTo>
                <a:cubicBezTo>
                  <a:pt x="97285" y="23633"/>
                  <a:pt x="105180" y="21661"/>
                  <a:pt x="108641" y="15425"/>
                </a:cubicBezTo>
                <a:cubicBezTo>
                  <a:pt x="109935" y="13115"/>
                  <a:pt x="110434" y="10456"/>
                  <a:pt x="111193" y="7914"/>
                </a:cubicBezTo>
                <a:cubicBezTo>
                  <a:pt x="112004" y="5157"/>
                  <a:pt x="113137" y="2499"/>
                  <a:pt x="114538" y="1"/>
                </a:cubicBez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2" name="Google Shape;492;p11"/>
          <p:cNvGrpSpPr/>
          <p:nvPr/>
        </p:nvGrpSpPr>
        <p:grpSpPr>
          <a:xfrm>
            <a:off x="9182767" y="5294065"/>
            <a:ext cx="489672" cy="468840"/>
            <a:chOff x="3483800" y="1530650"/>
            <a:chExt cx="1459674" cy="1397574"/>
          </a:xfrm>
        </p:grpSpPr>
        <p:sp>
          <p:nvSpPr>
            <p:cNvPr id="493" name="Google Shape;493;p11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11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11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2" name="Google Shape;502;p11"/>
          <p:cNvGrpSpPr/>
          <p:nvPr/>
        </p:nvGrpSpPr>
        <p:grpSpPr>
          <a:xfrm rot="-3461964">
            <a:off x="1901270" y="1705497"/>
            <a:ext cx="323825" cy="291489"/>
            <a:chOff x="3931664" y="3196564"/>
            <a:chExt cx="819834" cy="761359"/>
          </a:xfrm>
        </p:grpSpPr>
        <p:sp>
          <p:nvSpPr>
            <p:cNvPr id="503" name="Google Shape;503;p11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6" name="Google Shape;506;p11"/>
          <p:cNvGrpSpPr/>
          <p:nvPr/>
        </p:nvGrpSpPr>
        <p:grpSpPr>
          <a:xfrm rot="-5681754">
            <a:off x="9974438" y="340104"/>
            <a:ext cx="245681" cy="221200"/>
            <a:chOff x="3931664" y="3196564"/>
            <a:chExt cx="819834" cy="761359"/>
          </a:xfrm>
        </p:grpSpPr>
        <p:sp>
          <p:nvSpPr>
            <p:cNvPr id="507" name="Google Shape;507;p11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11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11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0" name="Google Shape;510;p11"/>
          <p:cNvGrpSpPr/>
          <p:nvPr/>
        </p:nvGrpSpPr>
        <p:grpSpPr>
          <a:xfrm rot="3093417">
            <a:off x="743536" y="3787664"/>
            <a:ext cx="313345" cy="300013"/>
            <a:chOff x="3483800" y="1530650"/>
            <a:chExt cx="1459674" cy="1397574"/>
          </a:xfrm>
        </p:grpSpPr>
        <p:sp>
          <p:nvSpPr>
            <p:cNvPr id="511" name="Google Shape;511;p11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1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1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1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1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1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1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1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1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0" name="Google Shape;520;p11"/>
          <p:cNvGrpSpPr/>
          <p:nvPr/>
        </p:nvGrpSpPr>
        <p:grpSpPr>
          <a:xfrm rot="-421626">
            <a:off x="7781026" y="607177"/>
            <a:ext cx="466121" cy="446291"/>
            <a:chOff x="3483800" y="1530650"/>
            <a:chExt cx="1459674" cy="1397574"/>
          </a:xfrm>
        </p:grpSpPr>
        <p:sp>
          <p:nvSpPr>
            <p:cNvPr id="521" name="Google Shape;521;p11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1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1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1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1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1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1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11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11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0" name="Google Shape;530;p11"/>
          <p:cNvGrpSpPr/>
          <p:nvPr/>
        </p:nvGrpSpPr>
        <p:grpSpPr>
          <a:xfrm rot="-3461807">
            <a:off x="4416177" y="332035"/>
            <a:ext cx="434668" cy="391237"/>
            <a:chOff x="3931664" y="3196564"/>
            <a:chExt cx="819834" cy="761359"/>
          </a:xfrm>
        </p:grpSpPr>
        <p:sp>
          <p:nvSpPr>
            <p:cNvPr id="531" name="Google Shape;531;p11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1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1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4" name="Google Shape;534;p11"/>
          <p:cNvGrpSpPr/>
          <p:nvPr/>
        </p:nvGrpSpPr>
        <p:grpSpPr>
          <a:xfrm rot="-5681754">
            <a:off x="6540356" y="6027404"/>
            <a:ext cx="245681" cy="221200"/>
            <a:chOff x="3931664" y="3196564"/>
            <a:chExt cx="819834" cy="761359"/>
          </a:xfrm>
        </p:grpSpPr>
        <p:sp>
          <p:nvSpPr>
            <p:cNvPr id="535" name="Google Shape;535;p11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1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1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8" name="Google Shape;538;p11"/>
          <p:cNvGrpSpPr/>
          <p:nvPr/>
        </p:nvGrpSpPr>
        <p:grpSpPr>
          <a:xfrm rot="-1799949">
            <a:off x="-469484" y="4340325"/>
            <a:ext cx="3426847" cy="4130836"/>
            <a:chOff x="2705025" y="356575"/>
            <a:chExt cx="1582750" cy="1907900"/>
          </a:xfrm>
        </p:grpSpPr>
        <p:sp>
          <p:nvSpPr>
            <p:cNvPr id="539" name="Google Shape;539;p11"/>
            <p:cNvSpPr/>
            <p:nvPr/>
          </p:nvSpPr>
          <p:spPr>
            <a:xfrm>
              <a:off x="3026450" y="831475"/>
              <a:ext cx="944275" cy="944900"/>
            </a:xfrm>
            <a:custGeom>
              <a:avLst/>
              <a:gdLst/>
              <a:ahLst/>
              <a:cxnLst/>
              <a:rect l="l" t="t" r="r" b="b"/>
              <a:pathLst>
                <a:path w="37771" h="37796" extrusionOk="0">
                  <a:moveTo>
                    <a:pt x="18873" y="0"/>
                  </a:moveTo>
                  <a:cubicBezTo>
                    <a:pt x="8447" y="0"/>
                    <a:pt x="1" y="8472"/>
                    <a:pt x="1" y="18898"/>
                  </a:cubicBezTo>
                  <a:cubicBezTo>
                    <a:pt x="1" y="29324"/>
                    <a:pt x="8447" y="37795"/>
                    <a:pt x="18873" y="37795"/>
                  </a:cubicBezTo>
                  <a:cubicBezTo>
                    <a:pt x="29324" y="37795"/>
                    <a:pt x="37771" y="29324"/>
                    <a:pt x="37771" y="18898"/>
                  </a:cubicBezTo>
                  <a:cubicBezTo>
                    <a:pt x="37771" y="8472"/>
                    <a:pt x="29324" y="0"/>
                    <a:pt x="188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1"/>
            <p:cNvSpPr/>
            <p:nvPr/>
          </p:nvSpPr>
          <p:spPr>
            <a:xfrm>
              <a:off x="3400525" y="1528850"/>
              <a:ext cx="513175" cy="247525"/>
            </a:xfrm>
            <a:custGeom>
              <a:avLst/>
              <a:gdLst/>
              <a:ahLst/>
              <a:cxnLst/>
              <a:rect l="l" t="t" r="r" b="b"/>
              <a:pathLst>
                <a:path w="20527" h="9901" extrusionOk="0">
                  <a:moveTo>
                    <a:pt x="20527" y="0"/>
                  </a:moveTo>
                  <a:lnTo>
                    <a:pt x="20527" y="0"/>
                  </a:lnTo>
                  <a:cubicBezTo>
                    <a:pt x="18096" y="852"/>
                    <a:pt x="14737" y="3835"/>
                    <a:pt x="11655" y="5188"/>
                  </a:cubicBezTo>
                  <a:cubicBezTo>
                    <a:pt x="7118" y="7118"/>
                    <a:pt x="3584" y="7594"/>
                    <a:pt x="477" y="9223"/>
                  </a:cubicBezTo>
                  <a:cubicBezTo>
                    <a:pt x="326" y="9299"/>
                    <a:pt x="176" y="9399"/>
                    <a:pt x="0" y="9474"/>
                  </a:cubicBezTo>
                  <a:cubicBezTo>
                    <a:pt x="1279" y="9750"/>
                    <a:pt x="2582" y="9900"/>
                    <a:pt x="3910" y="9900"/>
                  </a:cubicBezTo>
                  <a:cubicBezTo>
                    <a:pt x="11103" y="9900"/>
                    <a:pt x="17344" y="5890"/>
                    <a:pt x="20527" y="0"/>
                  </a:cubicBezTo>
                  <a:close/>
                </a:path>
              </a:pathLst>
            </a:custGeom>
            <a:solidFill>
              <a:srgbClr val="FF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1"/>
            <p:cNvSpPr/>
            <p:nvPr/>
          </p:nvSpPr>
          <p:spPr>
            <a:xfrm>
              <a:off x="3026450" y="983100"/>
              <a:ext cx="943650" cy="723725"/>
            </a:xfrm>
            <a:custGeom>
              <a:avLst/>
              <a:gdLst/>
              <a:ahLst/>
              <a:cxnLst/>
              <a:rect l="l" t="t" r="r" b="b"/>
              <a:pathLst>
                <a:path w="37746" h="28949" extrusionOk="0">
                  <a:moveTo>
                    <a:pt x="32708" y="1"/>
                  </a:moveTo>
                  <a:cubicBezTo>
                    <a:pt x="31054" y="1655"/>
                    <a:pt x="29149" y="3785"/>
                    <a:pt x="27219" y="4687"/>
                  </a:cubicBezTo>
                  <a:cubicBezTo>
                    <a:pt x="23786" y="6266"/>
                    <a:pt x="19525" y="8923"/>
                    <a:pt x="14588" y="11229"/>
                  </a:cubicBezTo>
                  <a:cubicBezTo>
                    <a:pt x="12669" y="12134"/>
                    <a:pt x="10181" y="12376"/>
                    <a:pt x="7656" y="12376"/>
                  </a:cubicBezTo>
                  <a:cubicBezTo>
                    <a:pt x="4935" y="12376"/>
                    <a:pt x="2171" y="12095"/>
                    <a:pt x="26" y="12056"/>
                  </a:cubicBezTo>
                  <a:cubicBezTo>
                    <a:pt x="26" y="12306"/>
                    <a:pt x="1" y="12582"/>
                    <a:pt x="1" y="12833"/>
                  </a:cubicBezTo>
                  <a:cubicBezTo>
                    <a:pt x="1" y="19650"/>
                    <a:pt x="3635" y="25640"/>
                    <a:pt x="9074" y="28948"/>
                  </a:cubicBezTo>
                  <a:cubicBezTo>
                    <a:pt x="14613" y="26367"/>
                    <a:pt x="23334" y="20803"/>
                    <a:pt x="30101" y="16718"/>
                  </a:cubicBezTo>
                  <a:cubicBezTo>
                    <a:pt x="33736" y="14537"/>
                    <a:pt x="36116" y="13209"/>
                    <a:pt x="37746" y="12081"/>
                  </a:cubicBezTo>
                  <a:cubicBezTo>
                    <a:pt x="37545" y="7419"/>
                    <a:pt x="35690" y="3209"/>
                    <a:pt x="327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1"/>
            <p:cNvSpPr/>
            <p:nvPr/>
          </p:nvSpPr>
          <p:spPr>
            <a:xfrm>
              <a:off x="3064675" y="831475"/>
              <a:ext cx="689250" cy="285125"/>
            </a:xfrm>
            <a:custGeom>
              <a:avLst/>
              <a:gdLst/>
              <a:ahLst/>
              <a:cxnLst/>
              <a:rect l="l" t="t" r="r" b="b"/>
              <a:pathLst>
                <a:path w="27570" h="11405" extrusionOk="0">
                  <a:moveTo>
                    <a:pt x="17344" y="0"/>
                  </a:moveTo>
                  <a:cubicBezTo>
                    <a:pt x="9575" y="0"/>
                    <a:pt x="2908" y="4712"/>
                    <a:pt x="1" y="11404"/>
                  </a:cubicBezTo>
                  <a:lnTo>
                    <a:pt x="1" y="11404"/>
                  </a:lnTo>
                  <a:cubicBezTo>
                    <a:pt x="4412" y="10677"/>
                    <a:pt x="13234" y="9524"/>
                    <a:pt x="17269" y="7895"/>
                  </a:cubicBezTo>
                  <a:cubicBezTo>
                    <a:pt x="21079" y="6366"/>
                    <a:pt x="25590" y="4913"/>
                    <a:pt x="27570" y="3033"/>
                  </a:cubicBezTo>
                  <a:cubicBezTo>
                    <a:pt x="24612" y="1128"/>
                    <a:pt x="21129" y="0"/>
                    <a:pt x="173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1"/>
            <p:cNvSpPr/>
            <p:nvPr/>
          </p:nvSpPr>
          <p:spPr>
            <a:xfrm>
              <a:off x="3569700" y="1218075"/>
              <a:ext cx="401025" cy="384750"/>
            </a:xfrm>
            <a:custGeom>
              <a:avLst/>
              <a:gdLst/>
              <a:ahLst/>
              <a:cxnLst/>
              <a:rect l="l" t="t" r="r" b="b"/>
              <a:pathLst>
                <a:path w="16041" h="15390" extrusionOk="0">
                  <a:moveTo>
                    <a:pt x="15715" y="0"/>
                  </a:moveTo>
                  <a:cubicBezTo>
                    <a:pt x="11379" y="4211"/>
                    <a:pt x="0" y="15314"/>
                    <a:pt x="351" y="15389"/>
                  </a:cubicBezTo>
                  <a:cubicBezTo>
                    <a:pt x="354" y="15389"/>
                    <a:pt x="357" y="15390"/>
                    <a:pt x="361" y="15390"/>
                  </a:cubicBezTo>
                  <a:cubicBezTo>
                    <a:pt x="847" y="15390"/>
                    <a:pt x="10316" y="10530"/>
                    <a:pt x="15539" y="7694"/>
                  </a:cubicBezTo>
                  <a:cubicBezTo>
                    <a:pt x="15865" y="6316"/>
                    <a:pt x="16041" y="4887"/>
                    <a:pt x="16041" y="3434"/>
                  </a:cubicBezTo>
                  <a:cubicBezTo>
                    <a:pt x="16041" y="2256"/>
                    <a:pt x="15915" y="1103"/>
                    <a:pt x="157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1"/>
            <p:cNvSpPr/>
            <p:nvPr/>
          </p:nvSpPr>
          <p:spPr>
            <a:xfrm>
              <a:off x="3061550" y="1302325"/>
              <a:ext cx="609675" cy="324925"/>
            </a:xfrm>
            <a:custGeom>
              <a:avLst/>
              <a:gdLst/>
              <a:ahLst/>
              <a:cxnLst/>
              <a:rect l="l" t="t" r="r" b="b"/>
              <a:pathLst>
                <a:path w="24387" h="12997" extrusionOk="0">
                  <a:moveTo>
                    <a:pt x="23527" y="0"/>
                  </a:moveTo>
                  <a:cubicBezTo>
                    <a:pt x="21221" y="0"/>
                    <a:pt x="5066" y="5931"/>
                    <a:pt x="0" y="7257"/>
                  </a:cubicBezTo>
                  <a:cubicBezTo>
                    <a:pt x="903" y="9387"/>
                    <a:pt x="2181" y="11342"/>
                    <a:pt x="3735" y="12996"/>
                  </a:cubicBezTo>
                  <a:cubicBezTo>
                    <a:pt x="9650" y="10289"/>
                    <a:pt x="24387" y="791"/>
                    <a:pt x="23785" y="64"/>
                  </a:cubicBezTo>
                  <a:cubicBezTo>
                    <a:pt x="23750" y="21"/>
                    <a:pt x="23663" y="0"/>
                    <a:pt x="23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1"/>
            <p:cNvSpPr/>
            <p:nvPr/>
          </p:nvSpPr>
          <p:spPr>
            <a:xfrm>
              <a:off x="3612300" y="1022575"/>
              <a:ext cx="303300" cy="202100"/>
            </a:xfrm>
            <a:custGeom>
              <a:avLst/>
              <a:gdLst/>
              <a:ahLst/>
              <a:cxnLst/>
              <a:rect l="l" t="t" r="r" b="b"/>
              <a:pathLst>
                <a:path w="12132" h="8084" extrusionOk="0">
                  <a:moveTo>
                    <a:pt x="10602" y="1"/>
                  </a:moveTo>
                  <a:cubicBezTo>
                    <a:pt x="7695" y="2131"/>
                    <a:pt x="1" y="7770"/>
                    <a:pt x="76" y="8071"/>
                  </a:cubicBezTo>
                  <a:cubicBezTo>
                    <a:pt x="78" y="8080"/>
                    <a:pt x="89" y="8084"/>
                    <a:pt x="108" y="8084"/>
                  </a:cubicBezTo>
                  <a:cubicBezTo>
                    <a:pt x="684" y="8084"/>
                    <a:pt x="8758" y="4106"/>
                    <a:pt x="12131" y="2432"/>
                  </a:cubicBezTo>
                  <a:cubicBezTo>
                    <a:pt x="11680" y="1580"/>
                    <a:pt x="11179" y="778"/>
                    <a:pt x="106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1"/>
            <p:cNvSpPr/>
            <p:nvPr/>
          </p:nvSpPr>
          <p:spPr>
            <a:xfrm>
              <a:off x="3032100" y="1148400"/>
              <a:ext cx="332725" cy="85975"/>
            </a:xfrm>
            <a:custGeom>
              <a:avLst/>
              <a:gdLst/>
              <a:ahLst/>
              <a:cxnLst/>
              <a:rect l="l" t="t" r="r" b="b"/>
              <a:pathLst>
                <a:path w="13309" h="3439" extrusionOk="0">
                  <a:moveTo>
                    <a:pt x="11892" y="1"/>
                  </a:moveTo>
                  <a:cubicBezTo>
                    <a:pt x="9582" y="1"/>
                    <a:pt x="3681" y="630"/>
                    <a:pt x="527" y="958"/>
                  </a:cubicBezTo>
                  <a:cubicBezTo>
                    <a:pt x="301" y="1760"/>
                    <a:pt x="126" y="2587"/>
                    <a:pt x="1" y="3439"/>
                  </a:cubicBezTo>
                  <a:cubicBezTo>
                    <a:pt x="4136" y="2662"/>
                    <a:pt x="13309" y="532"/>
                    <a:pt x="12833" y="105"/>
                  </a:cubicBezTo>
                  <a:cubicBezTo>
                    <a:pt x="12746" y="32"/>
                    <a:pt x="12409" y="1"/>
                    <a:pt x="11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1"/>
            <p:cNvSpPr/>
            <p:nvPr/>
          </p:nvSpPr>
          <p:spPr>
            <a:xfrm>
              <a:off x="3175575" y="831475"/>
              <a:ext cx="392900" cy="131850"/>
            </a:xfrm>
            <a:custGeom>
              <a:avLst/>
              <a:gdLst/>
              <a:ahLst/>
              <a:cxnLst/>
              <a:rect l="l" t="t" r="r" b="b"/>
              <a:pathLst>
                <a:path w="15716" h="5274" extrusionOk="0">
                  <a:moveTo>
                    <a:pt x="12908" y="0"/>
                  </a:moveTo>
                  <a:cubicBezTo>
                    <a:pt x="7921" y="0"/>
                    <a:pt x="3384" y="1955"/>
                    <a:pt x="1" y="5138"/>
                  </a:cubicBezTo>
                  <a:cubicBezTo>
                    <a:pt x="486" y="5225"/>
                    <a:pt x="1032" y="5274"/>
                    <a:pt x="1587" y="5274"/>
                  </a:cubicBezTo>
                  <a:cubicBezTo>
                    <a:pt x="2320" y="5274"/>
                    <a:pt x="3068" y="5188"/>
                    <a:pt x="3710" y="4988"/>
                  </a:cubicBezTo>
                  <a:cubicBezTo>
                    <a:pt x="5590" y="4412"/>
                    <a:pt x="12933" y="1855"/>
                    <a:pt x="15715" y="226"/>
                  </a:cubicBezTo>
                  <a:cubicBezTo>
                    <a:pt x="14813" y="101"/>
                    <a:pt x="13886" y="0"/>
                    <a:pt x="129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1"/>
            <p:cNvSpPr/>
            <p:nvPr/>
          </p:nvSpPr>
          <p:spPr>
            <a:xfrm>
              <a:off x="3198775" y="872200"/>
              <a:ext cx="771950" cy="904175"/>
            </a:xfrm>
            <a:custGeom>
              <a:avLst/>
              <a:gdLst/>
              <a:ahLst/>
              <a:cxnLst/>
              <a:rect l="l" t="t" r="r" b="b"/>
              <a:pathLst>
                <a:path w="30878" h="36167" extrusionOk="0">
                  <a:moveTo>
                    <a:pt x="19624" y="1"/>
                  </a:moveTo>
                  <a:lnTo>
                    <a:pt x="19624" y="1"/>
                  </a:lnTo>
                  <a:cubicBezTo>
                    <a:pt x="23835" y="3459"/>
                    <a:pt x="26542" y="8722"/>
                    <a:pt x="26542" y="14612"/>
                  </a:cubicBezTo>
                  <a:cubicBezTo>
                    <a:pt x="26542" y="25038"/>
                    <a:pt x="18071" y="33484"/>
                    <a:pt x="7644" y="33484"/>
                  </a:cubicBezTo>
                  <a:cubicBezTo>
                    <a:pt x="4938" y="33484"/>
                    <a:pt x="2356" y="32908"/>
                    <a:pt x="0" y="31880"/>
                  </a:cubicBezTo>
                  <a:lnTo>
                    <a:pt x="0" y="31880"/>
                  </a:lnTo>
                  <a:cubicBezTo>
                    <a:pt x="3258" y="34537"/>
                    <a:pt x="7444" y="36166"/>
                    <a:pt x="11980" y="36166"/>
                  </a:cubicBezTo>
                  <a:cubicBezTo>
                    <a:pt x="22431" y="36166"/>
                    <a:pt x="30878" y="27695"/>
                    <a:pt x="30878" y="17269"/>
                  </a:cubicBezTo>
                  <a:cubicBezTo>
                    <a:pt x="30878" y="9549"/>
                    <a:pt x="26241" y="2933"/>
                    <a:pt x="19624" y="1"/>
                  </a:cubicBezTo>
                  <a:close/>
                </a:path>
              </a:pathLst>
            </a:custGeom>
            <a:solidFill>
              <a:srgbClr val="FFE599">
                <a:alpha val="5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1"/>
            <p:cNvSpPr/>
            <p:nvPr/>
          </p:nvSpPr>
          <p:spPr>
            <a:xfrm>
              <a:off x="2705025" y="356575"/>
              <a:ext cx="1582750" cy="1907900"/>
            </a:xfrm>
            <a:custGeom>
              <a:avLst/>
              <a:gdLst/>
              <a:ahLst/>
              <a:cxnLst/>
              <a:rect l="l" t="t" r="r" b="b"/>
              <a:pathLst>
                <a:path w="63310" h="76316" extrusionOk="0">
                  <a:moveTo>
                    <a:pt x="3166" y="0"/>
                  </a:moveTo>
                  <a:cubicBezTo>
                    <a:pt x="2929" y="0"/>
                    <a:pt x="2734" y="57"/>
                    <a:pt x="2582" y="174"/>
                  </a:cubicBezTo>
                  <a:cubicBezTo>
                    <a:pt x="1" y="2179"/>
                    <a:pt x="11028" y="20801"/>
                    <a:pt x="27269" y="41779"/>
                  </a:cubicBezTo>
                  <a:cubicBezTo>
                    <a:pt x="42531" y="61522"/>
                    <a:pt x="56927" y="76315"/>
                    <a:pt x="60741" y="76315"/>
                  </a:cubicBezTo>
                  <a:cubicBezTo>
                    <a:pt x="60979" y="76315"/>
                    <a:pt x="61176" y="76258"/>
                    <a:pt x="61329" y="76140"/>
                  </a:cubicBezTo>
                  <a:cubicBezTo>
                    <a:pt x="63309" y="74611"/>
                    <a:pt x="57319" y="63358"/>
                    <a:pt x="47144" y="48796"/>
                  </a:cubicBezTo>
                  <a:cubicBezTo>
                    <a:pt x="46818" y="49272"/>
                    <a:pt x="46467" y="49749"/>
                    <a:pt x="46066" y="50175"/>
                  </a:cubicBezTo>
                  <a:cubicBezTo>
                    <a:pt x="54187" y="61603"/>
                    <a:pt x="59149" y="69949"/>
                    <a:pt x="58046" y="70801"/>
                  </a:cubicBezTo>
                  <a:cubicBezTo>
                    <a:pt x="57985" y="70848"/>
                    <a:pt x="57907" y="70871"/>
                    <a:pt x="57811" y="70871"/>
                  </a:cubicBezTo>
                  <a:cubicBezTo>
                    <a:pt x="55506" y="70871"/>
                    <a:pt x="43274" y="57418"/>
                    <a:pt x="29725" y="39874"/>
                  </a:cubicBezTo>
                  <a:cubicBezTo>
                    <a:pt x="15590" y="21628"/>
                    <a:pt x="5389" y="5864"/>
                    <a:pt x="6918" y="4686"/>
                  </a:cubicBezTo>
                  <a:cubicBezTo>
                    <a:pt x="6978" y="4639"/>
                    <a:pt x="7056" y="4617"/>
                    <a:pt x="7151" y="4617"/>
                  </a:cubicBezTo>
                  <a:cubicBezTo>
                    <a:pt x="8746" y="4617"/>
                    <a:pt x="15128" y="11107"/>
                    <a:pt x="23409" y="20926"/>
                  </a:cubicBezTo>
                  <a:cubicBezTo>
                    <a:pt x="23936" y="20676"/>
                    <a:pt x="24487" y="20450"/>
                    <a:pt x="25039" y="20250"/>
                  </a:cubicBezTo>
                  <a:cubicBezTo>
                    <a:pt x="14567" y="8068"/>
                    <a:pt x="5972" y="0"/>
                    <a:pt x="3166" y="0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0" name="Google Shape;550;p11"/>
          <p:cNvGrpSpPr/>
          <p:nvPr/>
        </p:nvGrpSpPr>
        <p:grpSpPr>
          <a:xfrm>
            <a:off x="11090076" y="-65615"/>
            <a:ext cx="1597341" cy="1597341"/>
            <a:chOff x="2751400" y="2498775"/>
            <a:chExt cx="652900" cy="652900"/>
          </a:xfrm>
        </p:grpSpPr>
        <p:sp>
          <p:nvSpPr>
            <p:cNvPr id="551" name="Google Shape;551;p11"/>
            <p:cNvSpPr/>
            <p:nvPr/>
          </p:nvSpPr>
          <p:spPr>
            <a:xfrm>
              <a:off x="2751400" y="2498775"/>
              <a:ext cx="652900" cy="652900"/>
            </a:xfrm>
            <a:custGeom>
              <a:avLst/>
              <a:gdLst/>
              <a:ahLst/>
              <a:cxnLst/>
              <a:rect l="l" t="t" r="r" b="b"/>
              <a:pathLst>
                <a:path w="26116" h="26116" extrusionOk="0">
                  <a:moveTo>
                    <a:pt x="13058" y="1"/>
                  </a:moveTo>
                  <a:cubicBezTo>
                    <a:pt x="5840" y="1"/>
                    <a:pt x="0" y="5840"/>
                    <a:pt x="0" y="13058"/>
                  </a:cubicBezTo>
                  <a:cubicBezTo>
                    <a:pt x="0" y="20251"/>
                    <a:pt x="5840" y="26116"/>
                    <a:pt x="13058" y="26116"/>
                  </a:cubicBezTo>
                  <a:cubicBezTo>
                    <a:pt x="20276" y="26116"/>
                    <a:pt x="26116" y="20251"/>
                    <a:pt x="26116" y="13058"/>
                  </a:cubicBezTo>
                  <a:cubicBezTo>
                    <a:pt x="26116" y="5840"/>
                    <a:pt x="20276" y="1"/>
                    <a:pt x="13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1"/>
            <p:cNvSpPr/>
            <p:nvPr/>
          </p:nvSpPr>
          <p:spPr>
            <a:xfrm>
              <a:off x="2758925" y="2889025"/>
              <a:ext cx="637875" cy="187500"/>
            </a:xfrm>
            <a:custGeom>
              <a:avLst/>
              <a:gdLst/>
              <a:ahLst/>
              <a:cxnLst/>
              <a:rect l="l" t="t" r="r" b="b"/>
              <a:pathLst>
                <a:path w="25515" h="7500" extrusionOk="0">
                  <a:moveTo>
                    <a:pt x="20492" y="0"/>
                  </a:moveTo>
                  <a:cubicBezTo>
                    <a:pt x="19762" y="0"/>
                    <a:pt x="19009" y="29"/>
                    <a:pt x="18246" y="105"/>
                  </a:cubicBezTo>
                  <a:cubicBezTo>
                    <a:pt x="14486" y="451"/>
                    <a:pt x="12558" y="4117"/>
                    <a:pt x="9135" y="4117"/>
                  </a:cubicBezTo>
                  <a:cubicBezTo>
                    <a:pt x="9090" y="4117"/>
                    <a:pt x="9044" y="4116"/>
                    <a:pt x="8998" y="4115"/>
                  </a:cubicBezTo>
                  <a:cubicBezTo>
                    <a:pt x="6291" y="4065"/>
                    <a:pt x="3183" y="1534"/>
                    <a:pt x="0" y="230"/>
                  </a:cubicBezTo>
                  <a:lnTo>
                    <a:pt x="0" y="230"/>
                  </a:lnTo>
                  <a:cubicBezTo>
                    <a:pt x="351" y="1809"/>
                    <a:pt x="978" y="3263"/>
                    <a:pt x="1830" y="4566"/>
                  </a:cubicBezTo>
                  <a:cubicBezTo>
                    <a:pt x="5238" y="5042"/>
                    <a:pt x="7920" y="6772"/>
                    <a:pt x="10953" y="7348"/>
                  </a:cubicBezTo>
                  <a:cubicBezTo>
                    <a:pt x="11518" y="7453"/>
                    <a:pt x="11996" y="7499"/>
                    <a:pt x="12409" y="7499"/>
                  </a:cubicBezTo>
                  <a:cubicBezTo>
                    <a:pt x="14646" y="7499"/>
                    <a:pt x="14969" y="6152"/>
                    <a:pt x="17043" y="5644"/>
                  </a:cubicBezTo>
                  <a:cubicBezTo>
                    <a:pt x="17262" y="5591"/>
                    <a:pt x="17491" y="5567"/>
                    <a:pt x="17729" y="5567"/>
                  </a:cubicBezTo>
                  <a:cubicBezTo>
                    <a:pt x="18962" y="5567"/>
                    <a:pt x="20426" y="6208"/>
                    <a:pt x="21855" y="6797"/>
                  </a:cubicBezTo>
                  <a:cubicBezTo>
                    <a:pt x="23659" y="5042"/>
                    <a:pt x="24963" y="2762"/>
                    <a:pt x="25514" y="230"/>
                  </a:cubicBezTo>
                  <a:cubicBezTo>
                    <a:pt x="24154" y="194"/>
                    <a:pt x="22401" y="0"/>
                    <a:pt x="204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1"/>
            <p:cNvSpPr/>
            <p:nvPr/>
          </p:nvSpPr>
          <p:spPr>
            <a:xfrm>
              <a:off x="2761425" y="2606275"/>
              <a:ext cx="637250" cy="224850"/>
            </a:xfrm>
            <a:custGeom>
              <a:avLst/>
              <a:gdLst/>
              <a:ahLst/>
              <a:cxnLst/>
              <a:rect l="l" t="t" r="r" b="b"/>
              <a:pathLst>
                <a:path w="25490" h="8994" extrusionOk="0">
                  <a:moveTo>
                    <a:pt x="16340" y="0"/>
                  </a:moveTo>
                  <a:cubicBezTo>
                    <a:pt x="16049" y="0"/>
                    <a:pt x="15700" y="56"/>
                    <a:pt x="15264" y="187"/>
                  </a:cubicBezTo>
                  <a:cubicBezTo>
                    <a:pt x="12906" y="907"/>
                    <a:pt x="11308" y="4234"/>
                    <a:pt x="8202" y="4234"/>
                  </a:cubicBezTo>
                  <a:cubicBezTo>
                    <a:pt x="7742" y="4234"/>
                    <a:pt x="7250" y="4161"/>
                    <a:pt x="6717" y="3996"/>
                  </a:cubicBezTo>
                  <a:cubicBezTo>
                    <a:pt x="4311" y="3270"/>
                    <a:pt x="3785" y="1440"/>
                    <a:pt x="2908" y="87"/>
                  </a:cubicBezTo>
                  <a:cubicBezTo>
                    <a:pt x="1529" y="1615"/>
                    <a:pt x="527" y="3495"/>
                    <a:pt x="0" y="5575"/>
                  </a:cubicBezTo>
                  <a:cubicBezTo>
                    <a:pt x="2121" y="6949"/>
                    <a:pt x="4797" y="8994"/>
                    <a:pt x="6738" y="8994"/>
                  </a:cubicBezTo>
                  <a:cubicBezTo>
                    <a:pt x="6816" y="8994"/>
                    <a:pt x="6892" y="8991"/>
                    <a:pt x="6968" y="8984"/>
                  </a:cubicBezTo>
                  <a:cubicBezTo>
                    <a:pt x="9750" y="8758"/>
                    <a:pt x="13058" y="6728"/>
                    <a:pt x="16016" y="5375"/>
                  </a:cubicBezTo>
                  <a:cubicBezTo>
                    <a:pt x="16522" y="5139"/>
                    <a:pt x="16912" y="5041"/>
                    <a:pt x="17230" y="5041"/>
                  </a:cubicBezTo>
                  <a:cubicBezTo>
                    <a:pt x="18766" y="5041"/>
                    <a:pt x="18593" y="7334"/>
                    <a:pt x="21605" y="7355"/>
                  </a:cubicBezTo>
                  <a:cubicBezTo>
                    <a:pt x="21654" y="7355"/>
                    <a:pt x="21702" y="7356"/>
                    <a:pt x="21751" y="7356"/>
                  </a:cubicBezTo>
                  <a:cubicBezTo>
                    <a:pt x="23334" y="7356"/>
                    <a:pt x="24565" y="6962"/>
                    <a:pt x="25489" y="6427"/>
                  </a:cubicBezTo>
                  <a:cubicBezTo>
                    <a:pt x="25088" y="4222"/>
                    <a:pt x="24161" y="2192"/>
                    <a:pt x="22783" y="513"/>
                  </a:cubicBezTo>
                  <a:cubicBezTo>
                    <a:pt x="22610" y="1333"/>
                    <a:pt x="22233" y="2023"/>
                    <a:pt x="21156" y="2023"/>
                  </a:cubicBezTo>
                  <a:cubicBezTo>
                    <a:pt x="20982" y="2023"/>
                    <a:pt x="20789" y="2005"/>
                    <a:pt x="20577" y="1966"/>
                  </a:cubicBezTo>
                  <a:cubicBezTo>
                    <a:pt x="17828" y="1484"/>
                    <a:pt x="17837" y="0"/>
                    <a:pt x="16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1"/>
            <p:cNvSpPr/>
            <p:nvPr/>
          </p:nvSpPr>
          <p:spPr>
            <a:xfrm>
              <a:off x="2907425" y="2498775"/>
              <a:ext cx="319575" cy="93675"/>
            </a:xfrm>
            <a:custGeom>
              <a:avLst/>
              <a:gdLst/>
              <a:ahLst/>
              <a:cxnLst/>
              <a:rect l="l" t="t" r="r" b="b"/>
              <a:pathLst>
                <a:path w="12783" h="3747" extrusionOk="0">
                  <a:moveTo>
                    <a:pt x="6817" y="1"/>
                  </a:moveTo>
                  <a:cubicBezTo>
                    <a:pt x="4311" y="1"/>
                    <a:pt x="2005" y="702"/>
                    <a:pt x="0" y="1930"/>
                  </a:cubicBezTo>
                  <a:cubicBezTo>
                    <a:pt x="619" y="2848"/>
                    <a:pt x="1510" y="3747"/>
                    <a:pt x="2426" y="3747"/>
                  </a:cubicBezTo>
                  <a:cubicBezTo>
                    <a:pt x="2586" y="3747"/>
                    <a:pt x="2747" y="3719"/>
                    <a:pt x="2907" y="3660"/>
                  </a:cubicBezTo>
                  <a:cubicBezTo>
                    <a:pt x="4837" y="2883"/>
                    <a:pt x="5013" y="1955"/>
                    <a:pt x="8145" y="1855"/>
                  </a:cubicBezTo>
                  <a:cubicBezTo>
                    <a:pt x="9524" y="1830"/>
                    <a:pt x="11479" y="1780"/>
                    <a:pt x="12782" y="1454"/>
                  </a:cubicBezTo>
                  <a:cubicBezTo>
                    <a:pt x="11003" y="527"/>
                    <a:pt x="8973" y="1"/>
                    <a:pt x="6817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1"/>
            <p:cNvSpPr/>
            <p:nvPr/>
          </p:nvSpPr>
          <p:spPr>
            <a:xfrm>
              <a:off x="2754525" y="2694275"/>
              <a:ext cx="632875" cy="116125"/>
            </a:xfrm>
            <a:custGeom>
              <a:avLst/>
              <a:gdLst/>
              <a:ahLst/>
              <a:cxnLst/>
              <a:rect l="l" t="t" r="r" b="b"/>
              <a:pathLst>
                <a:path w="25315" h="4645" extrusionOk="0">
                  <a:moveTo>
                    <a:pt x="24888" y="0"/>
                  </a:moveTo>
                  <a:cubicBezTo>
                    <a:pt x="23044" y="1480"/>
                    <a:pt x="20871" y="2937"/>
                    <a:pt x="19529" y="2937"/>
                  </a:cubicBezTo>
                  <a:cubicBezTo>
                    <a:pt x="19485" y="2937"/>
                    <a:pt x="19442" y="2936"/>
                    <a:pt x="19399" y="2932"/>
                  </a:cubicBezTo>
                  <a:cubicBezTo>
                    <a:pt x="16718" y="2682"/>
                    <a:pt x="14938" y="326"/>
                    <a:pt x="11204" y="25"/>
                  </a:cubicBezTo>
                  <a:cubicBezTo>
                    <a:pt x="11044" y="12"/>
                    <a:pt x="10887" y="6"/>
                    <a:pt x="10732" y="6"/>
                  </a:cubicBezTo>
                  <a:cubicBezTo>
                    <a:pt x="7762" y="6"/>
                    <a:pt x="5763" y="2284"/>
                    <a:pt x="3208" y="2284"/>
                  </a:cubicBezTo>
                  <a:cubicBezTo>
                    <a:pt x="2814" y="2284"/>
                    <a:pt x="2407" y="2230"/>
                    <a:pt x="1981" y="2105"/>
                  </a:cubicBezTo>
                  <a:cubicBezTo>
                    <a:pt x="1379" y="1905"/>
                    <a:pt x="853" y="1780"/>
                    <a:pt x="377" y="1654"/>
                  </a:cubicBezTo>
                  <a:cubicBezTo>
                    <a:pt x="226" y="2231"/>
                    <a:pt x="101" y="2832"/>
                    <a:pt x="1" y="3434"/>
                  </a:cubicBezTo>
                  <a:cubicBezTo>
                    <a:pt x="953" y="3659"/>
                    <a:pt x="2031" y="3835"/>
                    <a:pt x="2983" y="3835"/>
                  </a:cubicBezTo>
                  <a:cubicBezTo>
                    <a:pt x="3011" y="3835"/>
                    <a:pt x="3038" y="3836"/>
                    <a:pt x="3065" y="3836"/>
                  </a:cubicBezTo>
                  <a:cubicBezTo>
                    <a:pt x="5573" y="3836"/>
                    <a:pt x="7105" y="1577"/>
                    <a:pt x="10452" y="1429"/>
                  </a:cubicBezTo>
                  <a:cubicBezTo>
                    <a:pt x="10524" y="1425"/>
                    <a:pt x="10597" y="1423"/>
                    <a:pt x="10669" y="1423"/>
                  </a:cubicBezTo>
                  <a:cubicBezTo>
                    <a:pt x="13691" y="1423"/>
                    <a:pt x="16374" y="4644"/>
                    <a:pt x="18918" y="4644"/>
                  </a:cubicBezTo>
                  <a:cubicBezTo>
                    <a:pt x="19146" y="4644"/>
                    <a:pt x="19374" y="4618"/>
                    <a:pt x="19600" y="4562"/>
                  </a:cubicBezTo>
                  <a:cubicBezTo>
                    <a:pt x="20953" y="4186"/>
                    <a:pt x="23284" y="2607"/>
                    <a:pt x="25314" y="1078"/>
                  </a:cubicBezTo>
                  <a:cubicBezTo>
                    <a:pt x="25189" y="702"/>
                    <a:pt x="25038" y="351"/>
                    <a:pt x="248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1"/>
            <p:cNvSpPr/>
            <p:nvPr/>
          </p:nvSpPr>
          <p:spPr>
            <a:xfrm>
              <a:off x="2752025" y="2829175"/>
              <a:ext cx="619075" cy="167125"/>
            </a:xfrm>
            <a:custGeom>
              <a:avLst/>
              <a:gdLst/>
              <a:ahLst/>
              <a:cxnLst/>
              <a:rect l="l" t="t" r="r" b="b"/>
              <a:pathLst>
                <a:path w="24763" h="6685" extrusionOk="0">
                  <a:moveTo>
                    <a:pt x="14912" y="1"/>
                  </a:moveTo>
                  <a:cubicBezTo>
                    <a:pt x="14695" y="1"/>
                    <a:pt x="14486" y="30"/>
                    <a:pt x="14286" y="93"/>
                  </a:cubicBezTo>
                  <a:cubicBezTo>
                    <a:pt x="11352" y="1005"/>
                    <a:pt x="9922" y="3228"/>
                    <a:pt x="7370" y="3228"/>
                  </a:cubicBezTo>
                  <a:cubicBezTo>
                    <a:pt x="7328" y="3228"/>
                    <a:pt x="7286" y="3227"/>
                    <a:pt x="7244" y="3226"/>
                  </a:cubicBezTo>
                  <a:cubicBezTo>
                    <a:pt x="5188" y="3151"/>
                    <a:pt x="2657" y="995"/>
                    <a:pt x="0" y="168"/>
                  </a:cubicBezTo>
                  <a:lnTo>
                    <a:pt x="0" y="168"/>
                  </a:lnTo>
                  <a:cubicBezTo>
                    <a:pt x="0" y="770"/>
                    <a:pt x="76" y="1371"/>
                    <a:pt x="151" y="1973"/>
                  </a:cubicBezTo>
                  <a:cubicBezTo>
                    <a:pt x="2793" y="2784"/>
                    <a:pt x="5906" y="4259"/>
                    <a:pt x="8163" y="4259"/>
                  </a:cubicBezTo>
                  <a:cubicBezTo>
                    <a:pt x="8347" y="4259"/>
                    <a:pt x="8525" y="4249"/>
                    <a:pt x="8697" y="4228"/>
                  </a:cubicBezTo>
                  <a:cubicBezTo>
                    <a:pt x="11380" y="3933"/>
                    <a:pt x="13651" y="1801"/>
                    <a:pt x="15303" y="1801"/>
                  </a:cubicBezTo>
                  <a:cubicBezTo>
                    <a:pt x="15472" y="1801"/>
                    <a:pt x="15634" y="1824"/>
                    <a:pt x="15790" y="1872"/>
                  </a:cubicBezTo>
                  <a:cubicBezTo>
                    <a:pt x="17494" y="2374"/>
                    <a:pt x="19875" y="4228"/>
                    <a:pt x="21905" y="5582"/>
                  </a:cubicBezTo>
                  <a:cubicBezTo>
                    <a:pt x="22457" y="5958"/>
                    <a:pt x="23259" y="6334"/>
                    <a:pt x="24136" y="6684"/>
                  </a:cubicBezTo>
                  <a:cubicBezTo>
                    <a:pt x="24362" y="6308"/>
                    <a:pt x="24562" y="5933"/>
                    <a:pt x="24763" y="5532"/>
                  </a:cubicBezTo>
                  <a:lnTo>
                    <a:pt x="24763" y="5532"/>
                  </a:lnTo>
                  <a:cubicBezTo>
                    <a:pt x="24757" y="5532"/>
                    <a:pt x="24752" y="5532"/>
                    <a:pt x="24747" y="5532"/>
                  </a:cubicBezTo>
                  <a:cubicBezTo>
                    <a:pt x="22290" y="5532"/>
                    <a:pt x="17888" y="1"/>
                    <a:pt x="149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1"/>
            <p:cNvSpPr/>
            <p:nvPr/>
          </p:nvSpPr>
          <p:spPr>
            <a:xfrm>
              <a:off x="2817825" y="2553600"/>
              <a:ext cx="483100" cy="74275"/>
            </a:xfrm>
            <a:custGeom>
              <a:avLst/>
              <a:gdLst/>
              <a:ahLst/>
              <a:cxnLst/>
              <a:rect l="l" t="t" r="r" b="b"/>
              <a:pathLst>
                <a:path w="19324" h="2971" extrusionOk="0">
                  <a:moveTo>
                    <a:pt x="8727" y="1"/>
                  </a:moveTo>
                  <a:cubicBezTo>
                    <a:pt x="7522" y="1"/>
                    <a:pt x="5857" y="1578"/>
                    <a:pt x="4588" y="1578"/>
                  </a:cubicBezTo>
                  <a:cubicBezTo>
                    <a:pt x="4449" y="1578"/>
                    <a:pt x="4314" y="1559"/>
                    <a:pt x="4186" y="1517"/>
                  </a:cubicBezTo>
                  <a:cubicBezTo>
                    <a:pt x="3484" y="1266"/>
                    <a:pt x="2582" y="1191"/>
                    <a:pt x="1654" y="1166"/>
                  </a:cubicBezTo>
                  <a:cubicBezTo>
                    <a:pt x="1053" y="1717"/>
                    <a:pt x="501" y="2319"/>
                    <a:pt x="0" y="2970"/>
                  </a:cubicBezTo>
                  <a:cubicBezTo>
                    <a:pt x="2331" y="2920"/>
                    <a:pt x="5138" y="2595"/>
                    <a:pt x="6817" y="1542"/>
                  </a:cubicBezTo>
                  <a:cubicBezTo>
                    <a:pt x="7552" y="1091"/>
                    <a:pt x="8146" y="919"/>
                    <a:pt x="8680" y="919"/>
                  </a:cubicBezTo>
                  <a:cubicBezTo>
                    <a:pt x="9895" y="919"/>
                    <a:pt x="10799" y="1806"/>
                    <a:pt x="12331" y="2294"/>
                  </a:cubicBezTo>
                  <a:cubicBezTo>
                    <a:pt x="12976" y="2498"/>
                    <a:pt x="13813" y="2598"/>
                    <a:pt x="14691" y="2598"/>
                  </a:cubicBezTo>
                  <a:cubicBezTo>
                    <a:pt x="16506" y="2598"/>
                    <a:pt x="18496" y="2169"/>
                    <a:pt x="19323" y="1341"/>
                  </a:cubicBezTo>
                  <a:cubicBezTo>
                    <a:pt x="18847" y="890"/>
                    <a:pt x="18321" y="464"/>
                    <a:pt x="17770" y="88"/>
                  </a:cubicBezTo>
                  <a:cubicBezTo>
                    <a:pt x="17305" y="613"/>
                    <a:pt x="16629" y="1203"/>
                    <a:pt x="15677" y="1203"/>
                  </a:cubicBezTo>
                  <a:cubicBezTo>
                    <a:pt x="15447" y="1203"/>
                    <a:pt x="15201" y="1169"/>
                    <a:pt x="14937" y="1091"/>
                  </a:cubicBezTo>
                  <a:cubicBezTo>
                    <a:pt x="12832" y="439"/>
                    <a:pt x="10526" y="665"/>
                    <a:pt x="9173" y="88"/>
                  </a:cubicBezTo>
                  <a:cubicBezTo>
                    <a:pt x="9033" y="28"/>
                    <a:pt x="8884" y="1"/>
                    <a:pt x="8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1"/>
            <p:cNvSpPr/>
            <p:nvPr/>
          </p:nvSpPr>
          <p:spPr>
            <a:xfrm>
              <a:off x="2823450" y="2981950"/>
              <a:ext cx="492500" cy="130900"/>
            </a:xfrm>
            <a:custGeom>
              <a:avLst/>
              <a:gdLst/>
              <a:ahLst/>
              <a:cxnLst/>
              <a:rect l="l" t="t" r="r" b="b"/>
              <a:pathLst>
                <a:path w="19700" h="5236" extrusionOk="0">
                  <a:moveTo>
                    <a:pt x="7736" y="0"/>
                  </a:moveTo>
                  <a:cubicBezTo>
                    <a:pt x="7305" y="0"/>
                    <a:pt x="6870" y="111"/>
                    <a:pt x="6417" y="398"/>
                  </a:cubicBezTo>
                  <a:cubicBezTo>
                    <a:pt x="5154" y="1232"/>
                    <a:pt x="3212" y="1907"/>
                    <a:pt x="439" y="1907"/>
                  </a:cubicBezTo>
                  <a:cubicBezTo>
                    <a:pt x="295" y="1907"/>
                    <a:pt x="149" y="1905"/>
                    <a:pt x="1" y="1902"/>
                  </a:cubicBezTo>
                  <a:lnTo>
                    <a:pt x="1" y="1902"/>
                  </a:lnTo>
                  <a:cubicBezTo>
                    <a:pt x="1103" y="3255"/>
                    <a:pt x="2457" y="4383"/>
                    <a:pt x="3986" y="5235"/>
                  </a:cubicBezTo>
                  <a:cubicBezTo>
                    <a:pt x="4211" y="5110"/>
                    <a:pt x="4462" y="4959"/>
                    <a:pt x="4738" y="4834"/>
                  </a:cubicBezTo>
                  <a:cubicBezTo>
                    <a:pt x="7695" y="3431"/>
                    <a:pt x="6517" y="1501"/>
                    <a:pt x="7870" y="1501"/>
                  </a:cubicBezTo>
                  <a:cubicBezTo>
                    <a:pt x="9085" y="1501"/>
                    <a:pt x="12054" y="2469"/>
                    <a:pt x="13774" y="2469"/>
                  </a:cubicBezTo>
                  <a:cubicBezTo>
                    <a:pt x="13971" y="2469"/>
                    <a:pt x="14152" y="2456"/>
                    <a:pt x="14311" y="2428"/>
                  </a:cubicBezTo>
                  <a:cubicBezTo>
                    <a:pt x="14906" y="2321"/>
                    <a:pt x="15383" y="2259"/>
                    <a:pt x="15814" y="2259"/>
                  </a:cubicBezTo>
                  <a:cubicBezTo>
                    <a:pt x="16490" y="2259"/>
                    <a:pt x="17050" y="2411"/>
                    <a:pt x="17770" y="2779"/>
                  </a:cubicBezTo>
                  <a:cubicBezTo>
                    <a:pt x="18121" y="2954"/>
                    <a:pt x="18447" y="3255"/>
                    <a:pt x="18723" y="3581"/>
                  </a:cubicBezTo>
                  <a:cubicBezTo>
                    <a:pt x="19048" y="3280"/>
                    <a:pt x="19374" y="2979"/>
                    <a:pt x="19700" y="2629"/>
                  </a:cubicBezTo>
                  <a:cubicBezTo>
                    <a:pt x="19023" y="2027"/>
                    <a:pt x="18121" y="1476"/>
                    <a:pt x="17169" y="1350"/>
                  </a:cubicBezTo>
                  <a:cubicBezTo>
                    <a:pt x="16627" y="1263"/>
                    <a:pt x="16135" y="1235"/>
                    <a:pt x="15671" y="1235"/>
                  </a:cubicBezTo>
                  <a:cubicBezTo>
                    <a:pt x="14799" y="1235"/>
                    <a:pt x="14024" y="1335"/>
                    <a:pt x="13197" y="1335"/>
                  </a:cubicBezTo>
                  <a:cubicBezTo>
                    <a:pt x="12689" y="1335"/>
                    <a:pt x="12161" y="1297"/>
                    <a:pt x="11580" y="1175"/>
                  </a:cubicBezTo>
                  <a:cubicBezTo>
                    <a:pt x="10090" y="844"/>
                    <a:pt x="8924" y="0"/>
                    <a:pt x="7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1"/>
            <p:cNvSpPr/>
            <p:nvPr/>
          </p:nvSpPr>
          <p:spPr>
            <a:xfrm>
              <a:off x="2842250" y="2542625"/>
              <a:ext cx="562050" cy="609050"/>
            </a:xfrm>
            <a:custGeom>
              <a:avLst/>
              <a:gdLst/>
              <a:ahLst/>
              <a:cxnLst/>
              <a:rect l="l" t="t" r="r" b="b"/>
              <a:pathLst>
                <a:path w="22482" h="24362" extrusionOk="0">
                  <a:moveTo>
                    <a:pt x="15966" y="1"/>
                  </a:moveTo>
                  <a:lnTo>
                    <a:pt x="15966" y="1"/>
                  </a:lnTo>
                  <a:cubicBezTo>
                    <a:pt x="18221" y="2357"/>
                    <a:pt x="19600" y="5515"/>
                    <a:pt x="19600" y="9049"/>
                  </a:cubicBezTo>
                  <a:cubicBezTo>
                    <a:pt x="19600" y="16242"/>
                    <a:pt x="13760" y="22106"/>
                    <a:pt x="6542" y="22106"/>
                  </a:cubicBezTo>
                  <a:cubicBezTo>
                    <a:pt x="4161" y="22106"/>
                    <a:pt x="1930" y="21455"/>
                    <a:pt x="1" y="20327"/>
                  </a:cubicBezTo>
                  <a:lnTo>
                    <a:pt x="1" y="20327"/>
                  </a:lnTo>
                  <a:cubicBezTo>
                    <a:pt x="2381" y="22808"/>
                    <a:pt x="5715" y="24362"/>
                    <a:pt x="9424" y="24362"/>
                  </a:cubicBezTo>
                  <a:cubicBezTo>
                    <a:pt x="16642" y="24362"/>
                    <a:pt x="22482" y="18497"/>
                    <a:pt x="22482" y="11304"/>
                  </a:cubicBezTo>
                  <a:cubicBezTo>
                    <a:pt x="22482" y="6467"/>
                    <a:pt x="19850" y="2257"/>
                    <a:pt x="15966" y="1"/>
                  </a:cubicBezTo>
                  <a:close/>
                </a:path>
              </a:pathLst>
            </a:custGeom>
            <a:solidFill>
              <a:srgbClr val="A6804B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0" name="Google Shape;560;p11"/>
          <p:cNvGrpSpPr/>
          <p:nvPr/>
        </p:nvGrpSpPr>
        <p:grpSpPr>
          <a:xfrm>
            <a:off x="10607845" y="824779"/>
            <a:ext cx="1065460" cy="1065460"/>
            <a:chOff x="1565300" y="733100"/>
            <a:chExt cx="1143525" cy="1143525"/>
          </a:xfrm>
        </p:grpSpPr>
        <p:sp>
          <p:nvSpPr>
            <p:cNvPr id="561" name="Google Shape;561;p11"/>
            <p:cNvSpPr/>
            <p:nvPr/>
          </p:nvSpPr>
          <p:spPr>
            <a:xfrm>
              <a:off x="1565300" y="733100"/>
              <a:ext cx="1143525" cy="1143525"/>
            </a:xfrm>
            <a:custGeom>
              <a:avLst/>
              <a:gdLst/>
              <a:ahLst/>
              <a:cxnLst/>
              <a:rect l="l" t="t" r="r" b="b"/>
              <a:pathLst>
                <a:path w="45741" h="45741" extrusionOk="0">
                  <a:moveTo>
                    <a:pt x="22883" y="1"/>
                  </a:moveTo>
                  <a:cubicBezTo>
                    <a:pt x="10251" y="1"/>
                    <a:pt x="1" y="10251"/>
                    <a:pt x="1" y="22883"/>
                  </a:cubicBezTo>
                  <a:cubicBezTo>
                    <a:pt x="1" y="35515"/>
                    <a:pt x="10251" y="45740"/>
                    <a:pt x="22883" y="45740"/>
                  </a:cubicBezTo>
                  <a:cubicBezTo>
                    <a:pt x="35515" y="45740"/>
                    <a:pt x="45740" y="35515"/>
                    <a:pt x="45740" y="22883"/>
                  </a:cubicBezTo>
                  <a:cubicBezTo>
                    <a:pt x="45740" y="10251"/>
                    <a:pt x="35515" y="1"/>
                    <a:pt x="22883" y="1"/>
                  </a:cubicBezTo>
                  <a:close/>
                </a:path>
              </a:pathLst>
            </a:custGeom>
            <a:solidFill>
              <a:srgbClr val="CB5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1"/>
            <p:cNvSpPr/>
            <p:nvPr/>
          </p:nvSpPr>
          <p:spPr>
            <a:xfrm>
              <a:off x="1565300" y="906675"/>
              <a:ext cx="1143525" cy="708025"/>
            </a:xfrm>
            <a:custGeom>
              <a:avLst/>
              <a:gdLst/>
              <a:ahLst/>
              <a:cxnLst/>
              <a:rect l="l" t="t" r="r" b="b"/>
              <a:pathLst>
                <a:path w="45741" h="28321" extrusionOk="0">
                  <a:moveTo>
                    <a:pt x="39299" y="0"/>
                  </a:moveTo>
                  <a:cubicBezTo>
                    <a:pt x="36417" y="2080"/>
                    <a:pt x="38547" y="6065"/>
                    <a:pt x="35189" y="7619"/>
                  </a:cubicBezTo>
                  <a:cubicBezTo>
                    <a:pt x="34542" y="7912"/>
                    <a:pt x="33927" y="8029"/>
                    <a:pt x="33333" y="8029"/>
                  </a:cubicBezTo>
                  <a:cubicBezTo>
                    <a:pt x="31015" y="8029"/>
                    <a:pt x="29010" y="6254"/>
                    <a:pt x="26643" y="6254"/>
                  </a:cubicBezTo>
                  <a:cubicBezTo>
                    <a:pt x="26089" y="6254"/>
                    <a:pt x="25515" y="6351"/>
                    <a:pt x="24913" y="6592"/>
                  </a:cubicBezTo>
                  <a:cubicBezTo>
                    <a:pt x="21328" y="8030"/>
                    <a:pt x="21583" y="9846"/>
                    <a:pt x="18617" y="9846"/>
                  </a:cubicBezTo>
                  <a:cubicBezTo>
                    <a:pt x="18431" y="9846"/>
                    <a:pt x="18233" y="9839"/>
                    <a:pt x="18021" y="9825"/>
                  </a:cubicBezTo>
                  <a:cubicBezTo>
                    <a:pt x="14437" y="9549"/>
                    <a:pt x="13534" y="6566"/>
                    <a:pt x="10752" y="5815"/>
                  </a:cubicBezTo>
                  <a:cubicBezTo>
                    <a:pt x="8798" y="5288"/>
                    <a:pt x="5690" y="4236"/>
                    <a:pt x="3559" y="3684"/>
                  </a:cubicBezTo>
                  <a:cubicBezTo>
                    <a:pt x="1304" y="7243"/>
                    <a:pt x="1" y="11429"/>
                    <a:pt x="1" y="15940"/>
                  </a:cubicBezTo>
                  <a:cubicBezTo>
                    <a:pt x="1" y="18095"/>
                    <a:pt x="301" y="20176"/>
                    <a:pt x="878" y="22156"/>
                  </a:cubicBezTo>
                  <a:cubicBezTo>
                    <a:pt x="1517" y="21811"/>
                    <a:pt x="2019" y="21669"/>
                    <a:pt x="2497" y="21669"/>
                  </a:cubicBezTo>
                  <a:cubicBezTo>
                    <a:pt x="3965" y="21669"/>
                    <a:pt x="5200" y="23014"/>
                    <a:pt x="9474" y="23960"/>
                  </a:cubicBezTo>
                  <a:cubicBezTo>
                    <a:pt x="14945" y="25173"/>
                    <a:pt x="18101" y="28321"/>
                    <a:pt x="23058" y="28321"/>
                  </a:cubicBezTo>
                  <a:cubicBezTo>
                    <a:pt x="23938" y="28321"/>
                    <a:pt x="24874" y="28222"/>
                    <a:pt x="25890" y="27995"/>
                  </a:cubicBezTo>
                  <a:cubicBezTo>
                    <a:pt x="31499" y="26744"/>
                    <a:pt x="30482" y="25909"/>
                    <a:pt x="34065" y="25909"/>
                  </a:cubicBezTo>
                  <a:cubicBezTo>
                    <a:pt x="34789" y="25909"/>
                    <a:pt x="35701" y="25944"/>
                    <a:pt x="36893" y="26015"/>
                  </a:cubicBezTo>
                  <a:cubicBezTo>
                    <a:pt x="40352" y="26216"/>
                    <a:pt x="41855" y="26767"/>
                    <a:pt x="42983" y="26842"/>
                  </a:cubicBezTo>
                  <a:cubicBezTo>
                    <a:pt x="44738" y="23609"/>
                    <a:pt x="45740" y="19875"/>
                    <a:pt x="45740" y="15940"/>
                  </a:cubicBezTo>
                  <a:cubicBezTo>
                    <a:pt x="45740" y="9749"/>
                    <a:pt x="43284" y="4135"/>
                    <a:pt x="39299" y="0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1666800" y="1616175"/>
              <a:ext cx="896650" cy="260450"/>
            </a:xfrm>
            <a:custGeom>
              <a:avLst/>
              <a:gdLst/>
              <a:ahLst/>
              <a:cxnLst/>
              <a:rect l="l" t="t" r="r" b="b"/>
              <a:pathLst>
                <a:path w="35866" h="10418" extrusionOk="0">
                  <a:moveTo>
                    <a:pt x="3072" y="1"/>
                  </a:moveTo>
                  <a:cubicBezTo>
                    <a:pt x="2065" y="1"/>
                    <a:pt x="1090" y="233"/>
                    <a:pt x="1" y="542"/>
                  </a:cubicBezTo>
                  <a:cubicBezTo>
                    <a:pt x="4136" y="6507"/>
                    <a:pt x="11028" y="10417"/>
                    <a:pt x="18823" y="10417"/>
                  </a:cubicBezTo>
                  <a:cubicBezTo>
                    <a:pt x="25590" y="10417"/>
                    <a:pt x="31680" y="7460"/>
                    <a:pt x="35866" y="2798"/>
                  </a:cubicBezTo>
                  <a:lnTo>
                    <a:pt x="35866" y="2798"/>
                  </a:lnTo>
                  <a:cubicBezTo>
                    <a:pt x="32532" y="2823"/>
                    <a:pt x="28572" y="3450"/>
                    <a:pt x="27294" y="4101"/>
                  </a:cubicBezTo>
                  <a:cubicBezTo>
                    <a:pt x="24612" y="5530"/>
                    <a:pt x="25590" y="4928"/>
                    <a:pt x="21454" y="6056"/>
                  </a:cubicBezTo>
                  <a:cubicBezTo>
                    <a:pt x="20763" y="6246"/>
                    <a:pt x="20046" y="6333"/>
                    <a:pt x="19309" y="6333"/>
                  </a:cubicBezTo>
                  <a:cubicBezTo>
                    <a:pt x="15662" y="6333"/>
                    <a:pt x="11527" y="4189"/>
                    <a:pt x="7670" y="1645"/>
                  </a:cubicBezTo>
                  <a:cubicBezTo>
                    <a:pt x="5843" y="422"/>
                    <a:pt x="4429" y="1"/>
                    <a:pt x="3072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11"/>
            <p:cNvSpPr/>
            <p:nvPr/>
          </p:nvSpPr>
          <p:spPr>
            <a:xfrm>
              <a:off x="1790250" y="733100"/>
              <a:ext cx="664800" cy="158550"/>
            </a:xfrm>
            <a:custGeom>
              <a:avLst/>
              <a:gdLst/>
              <a:ahLst/>
              <a:cxnLst/>
              <a:rect l="l" t="t" r="r" b="b"/>
              <a:pathLst>
                <a:path w="26592" h="6342" extrusionOk="0">
                  <a:moveTo>
                    <a:pt x="13885" y="1"/>
                  </a:moveTo>
                  <a:cubicBezTo>
                    <a:pt x="8647" y="1"/>
                    <a:pt x="3835" y="1755"/>
                    <a:pt x="0" y="4712"/>
                  </a:cubicBezTo>
                  <a:cubicBezTo>
                    <a:pt x="2207" y="5280"/>
                    <a:pt x="4502" y="5371"/>
                    <a:pt x="6220" y="5371"/>
                  </a:cubicBezTo>
                  <a:cubicBezTo>
                    <a:pt x="6551" y="5371"/>
                    <a:pt x="6860" y="5368"/>
                    <a:pt x="7143" y="5364"/>
                  </a:cubicBezTo>
                  <a:cubicBezTo>
                    <a:pt x="9624" y="5339"/>
                    <a:pt x="11955" y="4763"/>
                    <a:pt x="14336" y="4462"/>
                  </a:cubicBezTo>
                  <a:cubicBezTo>
                    <a:pt x="14485" y="4442"/>
                    <a:pt x="14630" y="4432"/>
                    <a:pt x="14774" y="4432"/>
                  </a:cubicBezTo>
                  <a:cubicBezTo>
                    <a:pt x="16811" y="4432"/>
                    <a:pt x="18330" y="6342"/>
                    <a:pt x="21077" y="6342"/>
                  </a:cubicBezTo>
                  <a:cubicBezTo>
                    <a:pt x="21255" y="6342"/>
                    <a:pt x="21440" y="6334"/>
                    <a:pt x="21629" y="6316"/>
                  </a:cubicBezTo>
                  <a:cubicBezTo>
                    <a:pt x="24136" y="6091"/>
                    <a:pt x="25439" y="5013"/>
                    <a:pt x="26592" y="3860"/>
                  </a:cubicBezTo>
                  <a:cubicBezTo>
                    <a:pt x="22958" y="1429"/>
                    <a:pt x="18597" y="1"/>
                    <a:pt x="13885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11"/>
            <p:cNvSpPr/>
            <p:nvPr/>
          </p:nvSpPr>
          <p:spPr>
            <a:xfrm>
              <a:off x="1575325" y="1062675"/>
              <a:ext cx="1133500" cy="371550"/>
            </a:xfrm>
            <a:custGeom>
              <a:avLst/>
              <a:gdLst/>
              <a:ahLst/>
              <a:cxnLst/>
              <a:rect l="l" t="t" r="r" b="b"/>
              <a:pathLst>
                <a:path w="45340" h="14862" extrusionOk="0">
                  <a:moveTo>
                    <a:pt x="43184" y="1"/>
                  </a:moveTo>
                  <a:cubicBezTo>
                    <a:pt x="42883" y="251"/>
                    <a:pt x="42582" y="477"/>
                    <a:pt x="42281" y="702"/>
                  </a:cubicBezTo>
                  <a:cubicBezTo>
                    <a:pt x="40627" y="1905"/>
                    <a:pt x="38146" y="3986"/>
                    <a:pt x="36216" y="5364"/>
                  </a:cubicBezTo>
                  <a:cubicBezTo>
                    <a:pt x="35020" y="6207"/>
                    <a:pt x="33853" y="6460"/>
                    <a:pt x="31961" y="6460"/>
                  </a:cubicBezTo>
                  <a:cubicBezTo>
                    <a:pt x="30761" y="6460"/>
                    <a:pt x="29269" y="6358"/>
                    <a:pt x="27294" y="6241"/>
                  </a:cubicBezTo>
                  <a:cubicBezTo>
                    <a:pt x="26757" y="6210"/>
                    <a:pt x="26295" y="6195"/>
                    <a:pt x="25896" y="6195"/>
                  </a:cubicBezTo>
                  <a:cubicBezTo>
                    <a:pt x="22515" y="6195"/>
                    <a:pt x="23606" y="7271"/>
                    <a:pt x="21028" y="8347"/>
                  </a:cubicBezTo>
                  <a:cubicBezTo>
                    <a:pt x="18444" y="9416"/>
                    <a:pt x="17880" y="9713"/>
                    <a:pt x="15322" y="9713"/>
                  </a:cubicBezTo>
                  <a:cubicBezTo>
                    <a:pt x="15002" y="9713"/>
                    <a:pt x="14651" y="9708"/>
                    <a:pt x="14261" y="9700"/>
                  </a:cubicBezTo>
                  <a:cubicBezTo>
                    <a:pt x="10727" y="9625"/>
                    <a:pt x="9299" y="7670"/>
                    <a:pt x="6542" y="5790"/>
                  </a:cubicBezTo>
                  <a:cubicBezTo>
                    <a:pt x="4286" y="4286"/>
                    <a:pt x="2532" y="3560"/>
                    <a:pt x="452" y="3509"/>
                  </a:cubicBezTo>
                  <a:cubicBezTo>
                    <a:pt x="276" y="4161"/>
                    <a:pt x="126" y="4813"/>
                    <a:pt x="1" y="5489"/>
                  </a:cubicBezTo>
                  <a:cubicBezTo>
                    <a:pt x="1354" y="6166"/>
                    <a:pt x="1955" y="7946"/>
                    <a:pt x="3309" y="9123"/>
                  </a:cubicBezTo>
                  <a:cubicBezTo>
                    <a:pt x="5121" y="10657"/>
                    <a:pt x="11566" y="13182"/>
                    <a:pt x="15711" y="13182"/>
                  </a:cubicBezTo>
                  <a:cubicBezTo>
                    <a:pt x="16037" y="13182"/>
                    <a:pt x="16348" y="13166"/>
                    <a:pt x="16642" y="13134"/>
                  </a:cubicBezTo>
                  <a:cubicBezTo>
                    <a:pt x="20702" y="12682"/>
                    <a:pt x="20101" y="11254"/>
                    <a:pt x="23384" y="10126"/>
                  </a:cubicBezTo>
                  <a:cubicBezTo>
                    <a:pt x="24259" y="9828"/>
                    <a:pt x="24856" y="9689"/>
                    <a:pt x="25284" y="9689"/>
                  </a:cubicBezTo>
                  <a:cubicBezTo>
                    <a:pt x="26476" y="9689"/>
                    <a:pt x="26374" y="10761"/>
                    <a:pt x="27369" y="12457"/>
                  </a:cubicBezTo>
                  <a:cubicBezTo>
                    <a:pt x="28310" y="14077"/>
                    <a:pt x="31598" y="14861"/>
                    <a:pt x="34451" y="14861"/>
                  </a:cubicBezTo>
                  <a:cubicBezTo>
                    <a:pt x="35703" y="14861"/>
                    <a:pt x="36871" y="14710"/>
                    <a:pt x="37720" y="14412"/>
                  </a:cubicBezTo>
                  <a:cubicBezTo>
                    <a:pt x="40151" y="13560"/>
                    <a:pt x="42933" y="13735"/>
                    <a:pt x="45038" y="13334"/>
                  </a:cubicBezTo>
                  <a:cubicBezTo>
                    <a:pt x="45239" y="12156"/>
                    <a:pt x="45339" y="10928"/>
                    <a:pt x="45339" y="9700"/>
                  </a:cubicBezTo>
                  <a:cubicBezTo>
                    <a:pt x="45339" y="8923"/>
                    <a:pt x="45314" y="8196"/>
                    <a:pt x="45239" y="7444"/>
                  </a:cubicBezTo>
                  <a:cubicBezTo>
                    <a:pt x="45020" y="7225"/>
                    <a:pt x="44791" y="7132"/>
                    <a:pt x="44538" y="7132"/>
                  </a:cubicBezTo>
                  <a:cubicBezTo>
                    <a:pt x="43665" y="7132"/>
                    <a:pt x="42516" y="8248"/>
                    <a:pt x="40552" y="9123"/>
                  </a:cubicBezTo>
                  <a:cubicBezTo>
                    <a:pt x="37921" y="10251"/>
                    <a:pt x="37344" y="11404"/>
                    <a:pt x="34938" y="12006"/>
                  </a:cubicBezTo>
                  <a:cubicBezTo>
                    <a:pt x="34627" y="12084"/>
                    <a:pt x="34339" y="12120"/>
                    <a:pt x="34076" y="12120"/>
                  </a:cubicBezTo>
                  <a:cubicBezTo>
                    <a:pt x="32306" y="12120"/>
                    <a:pt x="31632" y="10478"/>
                    <a:pt x="32156" y="8798"/>
                  </a:cubicBezTo>
                  <a:cubicBezTo>
                    <a:pt x="32401" y="8001"/>
                    <a:pt x="32921" y="7804"/>
                    <a:pt x="33593" y="7804"/>
                  </a:cubicBezTo>
                  <a:cubicBezTo>
                    <a:pt x="34254" y="7804"/>
                    <a:pt x="35061" y="7994"/>
                    <a:pt x="35900" y="7994"/>
                  </a:cubicBezTo>
                  <a:cubicBezTo>
                    <a:pt x="36303" y="7994"/>
                    <a:pt x="36714" y="7950"/>
                    <a:pt x="37119" y="7820"/>
                  </a:cubicBezTo>
                  <a:cubicBezTo>
                    <a:pt x="39199" y="7144"/>
                    <a:pt x="41830" y="4738"/>
                    <a:pt x="42733" y="4111"/>
                  </a:cubicBezTo>
                  <a:cubicBezTo>
                    <a:pt x="43033" y="3885"/>
                    <a:pt x="43610" y="3284"/>
                    <a:pt x="44211" y="2557"/>
                  </a:cubicBezTo>
                  <a:cubicBezTo>
                    <a:pt x="43911" y="1680"/>
                    <a:pt x="43585" y="828"/>
                    <a:pt x="43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11"/>
            <p:cNvSpPr/>
            <p:nvPr/>
          </p:nvSpPr>
          <p:spPr>
            <a:xfrm>
              <a:off x="1569675" y="1373450"/>
              <a:ext cx="1104675" cy="161625"/>
            </a:xfrm>
            <a:custGeom>
              <a:avLst/>
              <a:gdLst/>
              <a:ahLst/>
              <a:cxnLst/>
              <a:rect l="l" t="t" r="r" b="b"/>
              <a:pathLst>
                <a:path w="44187" h="6465" extrusionOk="0">
                  <a:moveTo>
                    <a:pt x="1" y="1"/>
                  </a:moveTo>
                  <a:lnTo>
                    <a:pt x="1" y="1"/>
                  </a:lnTo>
                  <a:cubicBezTo>
                    <a:pt x="51" y="527"/>
                    <a:pt x="151" y="1053"/>
                    <a:pt x="252" y="1580"/>
                  </a:cubicBezTo>
                  <a:cubicBezTo>
                    <a:pt x="3184" y="1605"/>
                    <a:pt x="7094" y="1805"/>
                    <a:pt x="8773" y="3209"/>
                  </a:cubicBezTo>
                  <a:cubicBezTo>
                    <a:pt x="10805" y="4937"/>
                    <a:pt x="13686" y="5294"/>
                    <a:pt x="15753" y="5294"/>
                  </a:cubicBezTo>
                  <a:cubicBezTo>
                    <a:pt x="15904" y="5294"/>
                    <a:pt x="16050" y="5292"/>
                    <a:pt x="16192" y="5289"/>
                  </a:cubicBezTo>
                  <a:cubicBezTo>
                    <a:pt x="18060" y="5222"/>
                    <a:pt x="21348" y="4208"/>
                    <a:pt x="23624" y="4208"/>
                  </a:cubicBezTo>
                  <a:cubicBezTo>
                    <a:pt x="23913" y="4208"/>
                    <a:pt x="24186" y="4225"/>
                    <a:pt x="24437" y="4261"/>
                  </a:cubicBezTo>
                  <a:cubicBezTo>
                    <a:pt x="26550" y="4567"/>
                    <a:pt x="26420" y="6037"/>
                    <a:pt x="28310" y="6037"/>
                  </a:cubicBezTo>
                  <a:cubicBezTo>
                    <a:pt x="28438" y="6037"/>
                    <a:pt x="28575" y="6030"/>
                    <a:pt x="28723" y="6016"/>
                  </a:cubicBezTo>
                  <a:cubicBezTo>
                    <a:pt x="29352" y="5954"/>
                    <a:pt x="30473" y="5926"/>
                    <a:pt x="31823" y="5926"/>
                  </a:cubicBezTo>
                  <a:cubicBezTo>
                    <a:pt x="35422" y="5926"/>
                    <a:pt x="40648" y="6125"/>
                    <a:pt x="42507" y="6417"/>
                  </a:cubicBezTo>
                  <a:cubicBezTo>
                    <a:pt x="42734" y="6451"/>
                    <a:pt x="42929" y="6464"/>
                    <a:pt x="43104" y="6464"/>
                  </a:cubicBezTo>
                  <a:cubicBezTo>
                    <a:pt x="43315" y="6464"/>
                    <a:pt x="43495" y="6444"/>
                    <a:pt x="43660" y="6417"/>
                  </a:cubicBezTo>
                  <a:cubicBezTo>
                    <a:pt x="43836" y="5991"/>
                    <a:pt x="44036" y="5540"/>
                    <a:pt x="44187" y="5089"/>
                  </a:cubicBezTo>
                  <a:cubicBezTo>
                    <a:pt x="41605" y="4838"/>
                    <a:pt x="37169" y="4487"/>
                    <a:pt x="35615" y="4437"/>
                  </a:cubicBezTo>
                  <a:cubicBezTo>
                    <a:pt x="35091" y="4416"/>
                    <a:pt x="34654" y="4408"/>
                    <a:pt x="34260" y="4408"/>
                  </a:cubicBezTo>
                  <a:cubicBezTo>
                    <a:pt x="33185" y="4408"/>
                    <a:pt x="32435" y="4466"/>
                    <a:pt x="31118" y="4466"/>
                  </a:cubicBezTo>
                  <a:cubicBezTo>
                    <a:pt x="30636" y="4466"/>
                    <a:pt x="30078" y="4458"/>
                    <a:pt x="29400" y="4437"/>
                  </a:cubicBezTo>
                  <a:cubicBezTo>
                    <a:pt x="26449" y="4345"/>
                    <a:pt x="26254" y="2375"/>
                    <a:pt x="24069" y="2375"/>
                  </a:cubicBezTo>
                  <a:cubicBezTo>
                    <a:pt x="23861" y="2375"/>
                    <a:pt x="23634" y="2393"/>
                    <a:pt x="23385" y="2432"/>
                  </a:cubicBezTo>
                  <a:cubicBezTo>
                    <a:pt x="20552" y="2883"/>
                    <a:pt x="20402" y="3259"/>
                    <a:pt x="16567" y="3785"/>
                  </a:cubicBezTo>
                  <a:cubicBezTo>
                    <a:pt x="15992" y="3865"/>
                    <a:pt x="15484" y="3901"/>
                    <a:pt x="15028" y="3901"/>
                  </a:cubicBezTo>
                  <a:cubicBezTo>
                    <a:pt x="12467" y="3901"/>
                    <a:pt x="11533" y="2746"/>
                    <a:pt x="9299" y="1555"/>
                  </a:cubicBezTo>
                  <a:cubicBezTo>
                    <a:pt x="7420" y="552"/>
                    <a:pt x="3109" y="7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11"/>
            <p:cNvSpPr/>
            <p:nvPr/>
          </p:nvSpPr>
          <p:spPr>
            <a:xfrm>
              <a:off x="1731975" y="809550"/>
              <a:ext cx="976850" cy="1067075"/>
            </a:xfrm>
            <a:custGeom>
              <a:avLst/>
              <a:gdLst/>
              <a:ahLst/>
              <a:cxnLst/>
              <a:rect l="l" t="t" r="r" b="b"/>
              <a:pathLst>
                <a:path w="39074" h="42683" extrusionOk="0">
                  <a:moveTo>
                    <a:pt x="27619" y="0"/>
                  </a:moveTo>
                  <a:lnTo>
                    <a:pt x="27619" y="0"/>
                  </a:lnTo>
                  <a:cubicBezTo>
                    <a:pt x="31730" y="4136"/>
                    <a:pt x="34286" y="9825"/>
                    <a:pt x="34286" y="16141"/>
                  </a:cubicBezTo>
                  <a:cubicBezTo>
                    <a:pt x="34286" y="28747"/>
                    <a:pt x="24035" y="38998"/>
                    <a:pt x="11404" y="38998"/>
                  </a:cubicBezTo>
                  <a:cubicBezTo>
                    <a:pt x="7243" y="38998"/>
                    <a:pt x="3359" y="37870"/>
                    <a:pt x="0" y="35940"/>
                  </a:cubicBezTo>
                  <a:lnTo>
                    <a:pt x="0" y="35940"/>
                  </a:lnTo>
                  <a:cubicBezTo>
                    <a:pt x="4136" y="40101"/>
                    <a:pt x="9875" y="42682"/>
                    <a:pt x="16216" y="42682"/>
                  </a:cubicBezTo>
                  <a:cubicBezTo>
                    <a:pt x="28848" y="42682"/>
                    <a:pt x="39073" y="32457"/>
                    <a:pt x="39073" y="19825"/>
                  </a:cubicBezTo>
                  <a:cubicBezTo>
                    <a:pt x="39073" y="11354"/>
                    <a:pt x="34462" y="3960"/>
                    <a:pt x="27619" y="0"/>
                  </a:cubicBezTo>
                  <a:close/>
                </a:path>
              </a:pathLst>
            </a:custGeom>
            <a:solidFill>
              <a:srgbClr val="CB5568">
                <a:alpha val="39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82882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9516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8099331" scaled="0"/>
        </a:gradFill>
        <a:effectLst/>
      </p:bgPr>
    </p:bg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3"/>
          <p:cNvSpPr/>
          <p:nvPr/>
        </p:nvSpPr>
        <p:spPr>
          <a:xfrm rot="-9370905">
            <a:off x="-144122" y="-882944"/>
            <a:ext cx="12976604" cy="7655375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71" name="Google Shape;57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13"/>
          <p:cNvSpPr/>
          <p:nvPr/>
        </p:nvSpPr>
        <p:spPr>
          <a:xfrm>
            <a:off x="7035900" y="0"/>
            <a:ext cx="5897528" cy="7772379"/>
          </a:xfrm>
          <a:custGeom>
            <a:avLst/>
            <a:gdLst/>
            <a:ahLst/>
            <a:cxnLst/>
            <a:rect l="l" t="t" r="r" b="b"/>
            <a:pathLst>
              <a:path w="113414" h="140507" extrusionOk="0">
                <a:moveTo>
                  <a:pt x="91135" y="67459"/>
                </a:moveTo>
                <a:cubicBezTo>
                  <a:pt x="91498" y="67459"/>
                  <a:pt x="91809" y="67575"/>
                  <a:pt x="92030" y="67818"/>
                </a:cubicBezTo>
                <a:cubicBezTo>
                  <a:pt x="92726" y="68603"/>
                  <a:pt x="92244" y="70378"/>
                  <a:pt x="90950" y="71797"/>
                </a:cubicBezTo>
                <a:cubicBezTo>
                  <a:pt x="90064" y="72775"/>
                  <a:pt x="89022" y="73326"/>
                  <a:pt x="88231" y="73326"/>
                </a:cubicBezTo>
                <a:cubicBezTo>
                  <a:pt x="87867" y="73326"/>
                  <a:pt x="87556" y="73210"/>
                  <a:pt x="87337" y="72965"/>
                </a:cubicBezTo>
                <a:cubicBezTo>
                  <a:pt x="86632" y="72189"/>
                  <a:pt x="87114" y="70414"/>
                  <a:pt x="88408" y="68987"/>
                </a:cubicBezTo>
                <a:cubicBezTo>
                  <a:pt x="89296" y="68013"/>
                  <a:pt x="90340" y="67459"/>
                  <a:pt x="91135" y="67459"/>
                </a:cubicBezTo>
                <a:close/>
                <a:moveTo>
                  <a:pt x="81981" y="73877"/>
                </a:moveTo>
                <a:cubicBezTo>
                  <a:pt x="83619" y="73877"/>
                  <a:pt x="84918" y="74453"/>
                  <a:pt x="85500" y="75606"/>
                </a:cubicBezTo>
                <a:cubicBezTo>
                  <a:pt x="86686" y="77952"/>
                  <a:pt x="84474" y="81797"/>
                  <a:pt x="80557" y="84188"/>
                </a:cubicBezTo>
                <a:cubicBezTo>
                  <a:pt x="78580" y="85398"/>
                  <a:pt x="76545" y="86005"/>
                  <a:pt x="74865" y="86005"/>
                </a:cubicBezTo>
                <a:cubicBezTo>
                  <a:pt x="73225" y="86005"/>
                  <a:pt x="71923" y="85427"/>
                  <a:pt x="71342" y="84268"/>
                </a:cubicBezTo>
                <a:cubicBezTo>
                  <a:pt x="70155" y="81922"/>
                  <a:pt x="72368" y="78086"/>
                  <a:pt x="76284" y="75695"/>
                </a:cubicBezTo>
                <a:cubicBezTo>
                  <a:pt x="78264" y="74484"/>
                  <a:pt x="80300" y="73877"/>
                  <a:pt x="81981" y="73877"/>
                </a:cubicBezTo>
                <a:close/>
                <a:moveTo>
                  <a:pt x="88319" y="1"/>
                </a:moveTo>
                <a:cubicBezTo>
                  <a:pt x="88024" y="1713"/>
                  <a:pt x="91691" y="3944"/>
                  <a:pt x="96856" y="9840"/>
                </a:cubicBezTo>
                <a:cubicBezTo>
                  <a:pt x="102200" y="15925"/>
                  <a:pt x="104858" y="25006"/>
                  <a:pt x="103600" y="35042"/>
                </a:cubicBezTo>
                <a:cubicBezTo>
                  <a:pt x="102334" y="45069"/>
                  <a:pt x="92708" y="63063"/>
                  <a:pt x="74500" y="72921"/>
                </a:cubicBezTo>
                <a:cubicBezTo>
                  <a:pt x="70851" y="74901"/>
                  <a:pt x="66578" y="76364"/>
                  <a:pt x="64785" y="80379"/>
                </a:cubicBezTo>
                <a:cubicBezTo>
                  <a:pt x="63233" y="83831"/>
                  <a:pt x="63616" y="87890"/>
                  <a:pt x="63233" y="91708"/>
                </a:cubicBezTo>
                <a:cubicBezTo>
                  <a:pt x="62849" y="95536"/>
                  <a:pt x="61100" y="99827"/>
                  <a:pt x="57666" y="100567"/>
                </a:cubicBezTo>
                <a:cubicBezTo>
                  <a:pt x="57088" y="100693"/>
                  <a:pt x="56540" y="100752"/>
                  <a:pt x="56007" y="100752"/>
                </a:cubicBezTo>
                <a:cubicBezTo>
                  <a:pt x="53096" y="100752"/>
                  <a:pt x="50610" y="98978"/>
                  <a:pt x="46042" y="96490"/>
                </a:cubicBezTo>
                <a:cubicBezTo>
                  <a:pt x="44576" y="95691"/>
                  <a:pt x="43209" y="95309"/>
                  <a:pt x="41947" y="95309"/>
                </a:cubicBezTo>
                <a:cubicBezTo>
                  <a:pt x="38548" y="95309"/>
                  <a:pt x="35916" y="98079"/>
                  <a:pt x="34186" y="102913"/>
                </a:cubicBezTo>
                <a:cubicBezTo>
                  <a:pt x="28824" y="117909"/>
                  <a:pt x="23677" y="122450"/>
                  <a:pt x="16727" y="123182"/>
                </a:cubicBezTo>
                <a:cubicBezTo>
                  <a:pt x="16018" y="123258"/>
                  <a:pt x="15304" y="123289"/>
                  <a:pt x="14587" y="123289"/>
                </a:cubicBezTo>
                <a:cubicBezTo>
                  <a:pt x="11418" y="123289"/>
                  <a:pt x="8190" y="122683"/>
                  <a:pt x="5062" y="122683"/>
                </a:cubicBezTo>
                <a:cubicBezTo>
                  <a:pt x="3336" y="122683"/>
                  <a:pt x="1640" y="122867"/>
                  <a:pt x="0" y="123440"/>
                </a:cubicBezTo>
                <a:lnTo>
                  <a:pt x="0" y="140506"/>
                </a:lnTo>
                <a:lnTo>
                  <a:pt x="113413" y="140506"/>
                </a:lnTo>
                <a:lnTo>
                  <a:pt x="113413" y="1"/>
                </a:ln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13"/>
          <p:cNvSpPr/>
          <p:nvPr/>
        </p:nvSpPr>
        <p:spPr>
          <a:xfrm>
            <a:off x="-4692299" y="1"/>
            <a:ext cx="7004844" cy="7035796"/>
          </a:xfrm>
          <a:custGeom>
            <a:avLst/>
            <a:gdLst/>
            <a:ahLst/>
            <a:cxnLst/>
            <a:rect l="l" t="t" r="r" b="b"/>
            <a:pathLst>
              <a:path w="117973" h="130373" extrusionOk="0">
                <a:moveTo>
                  <a:pt x="62662" y="21848"/>
                </a:moveTo>
                <a:cubicBezTo>
                  <a:pt x="63412" y="21848"/>
                  <a:pt x="64018" y="22455"/>
                  <a:pt x="64018" y="23213"/>
                </a:cubicBezTo>
                <a:cubicBezTo>
                  <a:pt x="64018" y="23963"/>
                  <a:pt x="63412" y="24578"/>
                  <a:pt x="62662" y="24578"/>
                </a:cubicBezTo>
                <a:cubicBezTo>
                  <a:pt x="61913" y="24578"/>
                  <a:pt x="61306" y="23963"/>
                  <a:pt x="61306" y="23213"/>
                </a:cubicBezTo>
                <a:cubicBezTo>
                  <a:pt x="61306" y="22455"/>
                  <a:pt x="61913" y="21848"/>
                  <a:pt x="62662" y="21848"/>
                </a:cubicBezTo>
                <a:close/>
                <a:moveTo>
                  <a:pt x="55293" y="30029"/>
                </a:moveTo>
                <a:cubicBezTo>
                  <a:pt x="56578" y="30029"/>
                  <a:pt x="57622" y="31082"/>
                  <a:pt x="57622" y="32384"/>
                </a:cubicBezTo>
                <a:cubicBezTo>
                  <a:pt x="57622" y="33678"/>
                  <a:pt x="56578" y="34730"/>
                  <a:pt x="55293" y="34730"/>
                </a:cubicBezTo>
                <a:cubicBezTo>
                  <a:pt x="54009" y="34730"/>
                  <a:pt x="52965" y="33678"/>
                  <a:pt x="52965" y="32384"/>
                </a:cubicBezTo>
                <a:cubicBezTo>
                  <a:pt x="52965" y="31082"/>
                  <a:pt x="54009" y="30029"/>
                  <a:pt x="55293" y="30029"/>
                </a:cubicBezTo>
                <a:close/>
                <a:moveTo>
                  <a:pt x="55772" y="36346"/>
                </a:moveTo>
                <a:cubicBezTo>
                  <a:pt x="56083" y="36346"/>
                  <a:pt x="56386" y="36398"/>
                  <a:pt x="56676" y="36506"/>
                </a:cubicBezTo>
                <a:cubicBezTo>
                  <a:pt x="59058" y="37380"/>
                  <a:pt x="59683" y="41671"/>
                  <a:pt x="58086" y="46069"/>
                </a:cubicBezTo>
                <a:cubicBezTo>
                  <a:pt x="56676" y="49937"/>
                  <a:pt x="54016" y="52616"/>
                  <a:pt x="51782" y="52616"/>
                </a:cubicBezTo>
                <a:cubicBezTo>
                  <a:pt x="51470" y="52616"/>
                  <a:pt x="51168" y="52564"/>
                  <a:pt x="50877" y="52456"/>
                </a:cubicBezTo>
                <a:cubicBezTo>
                  <a:pt x="48496" y="51573"/>
                  <a:pt x="47871" y="47291"/>
                  <a:pt x="49468" y="42884"/>
                </a:cubicBezTo>
                <a:cubicBezTo>
                  <a:pt x="50877" y="39024"/>
                  <a:pt x="53538" y="36346"/>
                  <a:pt x="55772" y="36346"/>
                </a:cubicBezTo>
                <a:close/>
                <a:moveTo>
                  <a:pt x="20544" y="84546"/>
                </a:moveTo>
                <a:cubicBezTo>
                  <a:pt x="23172" y="84546"/>
                  <a:pt x="25223" y="85438"/>
                  <a:pt x="25809" y="87079"/>
                </a:cubicBezTo>
                <a:cubicBezTo>
                  <a:pt x="26728" y="89684"/>
                  <a:pt x="23641" y="93181"/>
                  <a:pt x="18895" y="94893"/>
                </a:cubicBezTo>
                <a:cubicBezTo>
                  <a:pt x="17150" y="95524"/>
                  <a:pt x="15424" y="95825"/>
                  <a:pt x="13895" y="95825"/>
                </a:cubicBezTo>
                <a:cubicBezTo>
                  <a:pt x="11267" y="95825"/>
                  <a:pt x="9217" y="94934"/>
                  <a:pt x="8636" y="93288"/>
                </a:cubicBezTo>
                <a:cubicBezTo>
                  <a:pt x="7709" y="90692"/>
                  <a:pt x="10804" y="87195"/>
                  <a:pt x="15541" y="85482"/>
                </a:cubicBezTo>
                <a:cubicBezTo>
                  <a:pt x="17288" y="84848"/>
                  <a:pt x="19014" y="84546"/>
                  <a:pt x="20544" y="84546"/>
                </a:cubicBezTo>
                <a:close/>
                <a:moveTo>
                  <a:pt x="96045" y="1"/>
                </a:moveTo>
                <a:cubicBezTo>
                  <a:pt x="92574" y="4836"/>
                  <a:pt x="88533" y="9109"/>
                  <a:pt x="83386" y="12000"/>
                </a:cubicBezTo>
                <a:cubicBezTo>
                  <a:pt x="74233" y="17129"/>
                  <a:pt x="62359" y="17361"/>
                  <a:pt x="54892" y="24783"/>
                </a:cubicBezTo>
                <a:cubicBezTo>
                  <a:pt x="48460" y="31171"/>
                  <a:pt x="47229" y="41011"/>
                  <a:pt x="46105" y="50048"/>
                </a:cubicBezTo>
                <a:cubicBezTo>
                  <a:pt x="44981" y="59085"/>
                  <a:pt x="43116" y="68987"/>
                  <a:pt x="36033" y="74634"/>
                </a:cubicBezTo>
                <a:cubicBezTo>
                  <a:pt x="28700" y="80486"/>
                  <a:pt x="18075" y="79862"/>
                  <a:pt x="9948" y="84527"/>
                </a:cubicBezTo>
                <a:cubicBezTo>
                  <a:pt x="5701" y="86972"/>
                  <a:pt x="2400" y="90754"/>
                  <a:pt x="1" y="95090"/>
                </a:cubicBezTo>
                <a:lnTo>
                  <a:pt x="1" y="130372"/>
                </a:lnTo>
                <a:lnTo>
                  <a:pt x="117973" y="130372"/>
                </a:lnTo>
                <a:lnTo>
                  <a:pt x="117973" y="127625"/>
                </a:lnTo>
                <a:cubicBezTo>
                  <a:pt x="116840" y="126072"/>
                  <a:pt x="115823" y="124404"/>
                  <a:pt x="114681" y="122861"/>
                </a:cubicBezTo>
                <a:cubicBezTo>
                  <a:pt x="112672" y="120152"/>
                  <a:pt x="109769" y="117626"/>
                  <a:pt x="106470" y="117626"/>
                </a:cubicBezTo>
                <a:cubicBezTo>
                  <a:pt x="106282" y="117626"/>
                  <a:pt x="106093" y="117634"/>
                  <a:pt x="105902" y="117651"/>
                </a:cubicBezTo>
                <a:cubicBezTo>
                  <a:pt x="104732" y="117753"/>
                  <a:pt x="103514" y="118170"/>
                  <a:pt x="102375" y="118170"/>
                </a:cubicBezTo>
                <a:cubicBezTo>
                  <a:pt x="101830" y="118170"/>
                  <a:pt x="101303" y="118074"/>
                  <a:pt x="100809" y="117803"/>
                </a:cubicBezTo>
                <a:cubicBezTo>
                  <a:pt x="99943" y="117330"/>
                  <a:pt x="99417" y="116411"/>
                  <a:pt x="99015" y="115492"/>
                </a:cubicBezTo>
                <a:cubicBezTo>
                  <a:pt x="97213" y="111406"/>
                  <a:pt x="97097" y="106598"/>
                  <a:pt x="98694" y="102432"/>
                </a:cubicBezTo>
                <a:cubicBezTo>
                  <a:pt x="99533" y="100237"/>
                  <a:pt x="100853" y="98007"/>
                  <a:pt x="100416" y="95696"/>
                </a:cubicBezTo>
                <a:cubicBezTo>
                  <a:pt x="99676" y="91780"/>
                  <a:pt x="94332" y="89951"/>
                  <a:pt x="93913" y="85990"/>
                </a:cubicBezTo>
                <a:cubicBezTo>
                  <a:pt x="93663" y="83564"/>
                  <a:pt x="95385" y="81467"/>
                  <a:pt x="96696" y="79424"/>
                </a:cubicBezTo>
                <a:cubicBezTo>
                  <a:pt x="99783" y="74661"/>
                  <a:pt x="100835" y="67899"/>
                  <a:pt x="97267" y="63492"/>
                </a:cubicBezTo>
                <a:cubicBezTo>
                  <a:pt x="95848" y="61752"/>
                  <a:pt x="93886" y="60574"/>
                  <a:pt x="92182" y="59129"/>
                </a:cubicBezTo>
                <a:cubicBezTo>
                  <a:pt x="87748" y="55373"/>
                  <a:pt x="85063" y="49611"/>
                  <a:pt x="85009" y="43776"/>
                </a:cubicBezTo>
                <a:cubicBezTo>
                  <a:pt x="84965" y="37942"/>
                  <a:pt x="87561" y="32143"/>
                  <a:pt x="91932" y="28316"/>
                </a:cubicBezTo>
                <a:cubicBezTo>
                  <a:pt x="97285" y="23633"/>
                  <a:pt x="105180" y="21661"/>
                  <a:pt x="108641" y="15425"/>
                </a:cubicBezTo>
                <a:cubicBezTo>
                  <a:pt x="109935" y="13115"/>
                  <a:pt x="110434" y="10456"/>
                  <a:pt x="111193" y="7914"/>
                </a:cubicBezTo>
                <a:cubicBezTo>
                  <a:pt x="112004" y="5157"/>
                  <a:pt x="113137" y="2499"/>
                  <a:pt x="114538" y="1"/>
                </a:cubicBez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B37FEF"/>
              </a:solidFill>
            </a:endParaRPr>
          </a:p>
        </p:txBody>
      </p:sp>
      <p:sp>
        <p:nvSpPr>
          <p:cNvPr id="574" name="Google Shape;574;p13"/>
          <p:cNvSpPr txBox="1">
            <a:spLocks noGrp="1"/>
          </p:cNvSpPr>
          <p:nvPr>
            <p:ph type="title"/>
          </p:nvPr>
        </p:nvSpPr>
        <p:spPr>
          <a:xfrm>
            <a:off x="3060800" y="4028751"/>
            <a:ext cx="6070800" cy="58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75" name="Google Shape;575;p13"/>
          <p:cNvSpPr txBox="1">
            <a:spLocks noGrp="1"/>
          </p:cNvSpPr>
          <p:nvPr>
            <p:ph type="subTitle" idx="1"/>
          </p:nvPr>
        </p:nvSpPr>
        <p:spPr>
          <a:xfrm>
            <a:off x="3060600" y="2246851"/>
            <a:ext cx="6070800" cy="164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76" name="Google Shape;576;p13"/>
          <p:cNvGrpSpPr/>
          <p:nvPr/>
        </p:nvGrpSpPr>
        <p:grpSpPr>
          <a:xfrm>
            <a:off x="2047240" y="777685"/>
            <a:ext cx="258265" cy="247091"/>
            <a:chOff x="3483800" y="1530650"/>
            <a:chExt cx="1459674" cy="1397574"/>
          </a:xfrm>
        </p:grpSpPr>
        <p:sp>
          <p:nvSpPr>
            <p:cNvPr id="577" name="Google Shape;577;p13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3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3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3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3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3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3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6" name="Google Shape;586;p13"/>
          <p:cNvGrpSpPr/>
          <p:nvPr/>
        </p:nvGrpSpPr>
        <p:grpSpPr>
          <a:xfrm>
            <a:off x="9452565" y="4541163"/>
            <a:ext cx="424347" cy="394080"/>
            <a:chOff x="3931664" y="3196564"/>
            <a:chExt cx="819834" cy="761359"/>
          </a:xfrm>
        </p:grpSpPr>
        <p:sp>
          <p:nvSpPr>
            <p:cNvPr id="587" name="Google Shape;587;p13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3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3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3"/>
          <p:cNvGrpSpPr/>
          <p:nvPr/>
        </p:nvGrpSpPr>
        <p:grpSpPr>
          <a:xfrm>
            <a:off x="767119" y="1712696"/>
            <a:ext cx="667236" cy="619645"/>
            <a:chOff x="3931664" y="3196564"/>
            <a:chExt cx="819834" cy="761359"/>
          </a:xfrm>
        </p:grpSpPr>
        <p:sp>
          <p:nvSpPr>
            <p:cNvPr id="591" name="Google Shape;591;p13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3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3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4" name="Google Shape;594;p13"/>
          <p:cNvGrpSpPr/>
          <p:nvPr/>
        </p:nvGrpSpPr>
        <p:grpSpPr>
          <a:xfrm>
            <a:off x="10629906" y="3305452"/>
            <a:ext cx="258265" cy="247091"/>
            <a:chOff x="3483800" y="1530650"/>
            <a:chExt cx="1459674" cy="1397574"/>
          </a:xfrm>
        </p:grpSpPr>
        <p:sp>
          <p:nvSpPr>
            <p:cNvPr id="595" name="Google Shape;595;p13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13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13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13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13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13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13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1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1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4" name="Google Shape;604;p13"/>
          <p:cNvGrpSpPr/>
          <p:nvPr/>
        </p:nvGrpSpPr>
        <p:grpSpPr>
          <a:xfrm rot="-2700000">
            <a:off x="3655980" y="5890885"/>
            <a:ext cx="410105" cy="392395"/>
            <a:chOff x="3483800" y="1530650"/>
            <a:chExt cx="1459674" cy="1397574"/>
          </a:xfrm>
        </p:grpSpPr>
        <p:sp>
          <p:nvSpPr>
            <p:cNvPr id="605" name="Google Shape;605;p13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13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13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13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13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13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13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1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1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4" name="Google Shape;614;p13"/>
          <p:cNvGrpSpPr/>
          <p:nvPr/>
        </p:nvGrpSpPr>
        <p:grpSpPr>
          <a:xfrm rot="-3121908">
            <a:off x="9876538" y="522926"/>
            <a:ext cx="424293" cy="394031"/>
            <a:chOff x="3931664" y="3196564"/>
            <a:chExt cx="819834" cy="761359"/>
          </a:xfrm>
        </p:grpSpPr>
        <p:sp>
          <p:nvSpPr>
            <p:cNvPr id="615" name="Google Shape;615;p13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13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13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8" name="Google Shape;618;p13"/>
          <p:cNvGrpSpPr/>
          <p:nvPr/>
        </p:nvGrpSpPr>
        <p:grpSpPr>
          <a:xfrm>
            <a:off x="11160449" y="-563322"/>
            <a:ext cx="1524091" cy="1524091"/>
            <a:chOff x="1565300" y="733100"/>
            <a:chExt cx="1143525" cy="1143525"/>
          </a:xfrm>
        </p:grpSpPr>
        <p:sp>
          <p:nvSpPr>
            <p:cNvPr id="619" name="Google Shape;619;p13"/>
            <p:cNvSpPr/>
            <p:nvPr/>
          </p:nvSpPr>
          <p:spPr>
            <a:xfrm>
              <a:off x="1565300" y="733100"/>
              <a:ext cx="1143525" cy="1143525"/>
            </a:xfrm>
            <a:custGeom>
              <a:avLst/>
              <a:gdLst/>
              <a:ahLst/>
              <a:cxnLst/>
              <a:rect l="l" t="t" r="r" b="b"/>
              <a:pathLst>
                <a:path w="45741" h="45741" extrusionOk="0">
                  <a:moveTo>
                    <a:pt x="22883" y="1"/>
                  </a:moveTo>
                  <a:cubicBezTo>
                    <a:pt x="10251" y="1"/>
                    <a:pt x="1" y="10251"/>
                    <a:pt x="1" y="22883"/>
                  </a:cubicBezTo>
                  <a:cubicBezTo>
                    <a:pt x="1" y="35515"/>
                    <a:pt x="10251" y="45740"/>
                    <a:pt x="22883" y="45740"/>
                  </a:cubicBezTo>
                  <a:cubicBezTo>
                    <a:pt x="35515" y="45740"/>
                    <a:pt x="45740" y="35515"/>
                    <a:pt x="45740" y="22883"/>
                  </a:cubicBezTo>
                  <a:cubicBezTo>
                    <a:pt x="45740" y="10251"/>
                    <a:pt x="35515" y="1"/>
                    <a:pt x="22883" y="1"/>
                  </a:cubicBezTo>
                  <a:close/>
                </a:path>
              </a:pathLst>
            </a:custGeom>
            <a:solidFill>
              <a:srgbClr val="CB5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13"/>
            <p:cNvSpPr/>
            <p:nvPr/>
          </p:nvSpPr>
          <p:spPr>
            <a:xfrm>
              <a:off x="1565300" y="906675"/>
              <a:ext cx="1143525" cy="708025"/>
            </a:xfrm>
            <a:custGeom>
              <a:avLst/>
              <a:gdLst/>
              <a:ahLst/>
              <a:cxnLst/>
              <a:rect l="l" t="t" r="r" b="b"/>
              <a:pathLst>
                <a:path w="45741" h="28321" extrusionOk="0">
                  <a:moveTo>
                    <a:pt x="39299" y="0"/>
                  </a:moveTo>
                  <a:cubicBezTo>
                    <a:pt x="36417" y="2080"/>
                    <a:pt x="38547" y="6065"/>
                    <a:pt x="35189" y="7619"/>
                  </a:cubicBezTo>
                  <a:cubicBezTo>
                    <a:pt x="34542" y="7912"/>
                    <a:pt x="33927" y="8029"/>
                    <a:pt x="33333" y="8029"/>
                  </a:cubicBezTo>
                  <a:cubicBezTo>
                    <a:pt x="31015" y="8029"/>
                    <a:pt x="29010" y="6254"/>
                    <a:pt x="26643" y="6254"/>
                  </a:cubicBezTo>
                  <a:cubicBezTo>
                    <a:pt x="26089" y="6254"/>
                    <a:pt x="25515" y="6351"/>
                    <a:pt x="24913" y="6592"/>
                  </a:cubicBezTo>
                  <a:cubicBezTo>
                    <a:pt x="21328" y="8030"/>
                    <a:pt x="21583" y="9846"/>
                    <a:pt x="18617" y="9846"/>
                  </a:cubicBezTo>
                  <a:cubicBezTo>
                    <a:pt x="18431" y="9846"/>
                    <a:pt x="18233" y="9839"/>
                    <a:pt x="18021" y="9825"/>
                  </a:cubicBezTo>
                  <a:cubicBezTo>
                    <a:pt x="14437" y="9549"/>
                    <a:pt x="13534" y="6566"/>
                    <a:pt x="10752" y="5815"/>
                  </a:cubicBezTo>
                  <a:cubicBezTo>
                    <a:pt x="8798" y="5288"/>
                    <a:pt x="5690" y="4236"/>
                    <a:pt x="3559" y="3684"/>
                  </a:cubicBezTo>
                  <a:cubicBezTo>
                    <a:pt x="1304" y="7243"/>
                    <a:pt x="1" y="11429"/>
                    <a:pt x="1" y="15940"/>
                  </a:cubicBezTo>
                  <a:cubicBezTo>
                    <a:pt x="1" y="18095"/>
                    <a:pt x="301" y="20176"/>
                    <a:pt x="878" y="22156"/>
                  </a:cubicBezTo>
                  <a:cubicBezTo>
                    <a:pt x="1517" y="21811"/>
                    <a:pt x="2019" y="21669"/>
                    <a:pt x="2497" y="21669"/>
                  </a:cubicBezTo>
                  <a:cubicBezTo>
                    <a:pt x="3965" y="21669"/>
                    <a:pt x="5200" y="23014"/>
                    <a:pt x="9474" y="23960"/>
                  </a:cubicBezTo>
                  <a:cubicBezTo>
                    <a:pt x="14945" y="25173"/>
                    <a:pt x="18101" y="28321"/>
                    <a:pt x="23058" y="28321"/>
                  </a:cubicBezTo>
                  <a:cubicBezTo>
                    <a:pt x="23938" y="28321"/>
                    <a:pt x="24874" y="28222"/>
                    <a:pt x="25890" y="27995"/>
                  </a:cubicBezTo>
                  <a:cubicBezTo>
                    <a:pt x="31499" y="26744"/>
                    <a:pt x="30482" y="25909"/>
                    <a:pt x="34065" y="25909"/>
                  </a:cubicBezTo>
                  <a:cubicBezTo>
                    <a:pt x="34789" y="25909"/>
                    <a:pt x="35701" y="25944"/>
                    <a:pt x="36893" y="26015"/>
                  </a:cubicBezTo>
                  <a:cubicBezTo>
                    <a:pt x="40352" y="26216"/>
                    <a:pt x="41855" y="26767"/>
                    <a:pt x="42983" y="26842"/>
                  </a:cubicBezTo>
                  <a:cubicBezTo>
                    <a:pt x="44738" y="23609"/>
                    <a:pt x="45740" y="19875"/>
                    <a:pt x="45740" y="15940"/>
                  </a:cubicBezTo>
                  <a:cubicBezTo>
                    <a:pt x="45740" y="9749"/>
                    <a:pt x="43284" y="4135"/>
                    <a:pt x="39299" y="0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13"/>
            <p:cNvSpPr/>
            <p:nvPr/>
          </p:nvSpPr>
          <p:spPr>
            <a:xfrm>
              <a:off x="1666800" y="1616175"/>
              <a:ext cx="896650" cy="260450"/>
            </a:xfrm>
            <a:custGeom>
              <a:avLst/>
              <a:gdLst/>
              <a:ahLst/>
              <a:cxnLst/>
              <a:rect l="l" t="t" r="r" b="b"/>
              <a:pathLst>
                <a:path w="35866" h="10418" extrusionOk="0">
                  <a:moveTo>
                    <a:pt x="3072" y="1"/>
                  </a:moveTo>
                  <a:cubicBezTo>
                    <a:pt x="2065" y="1"/>
                    <a:pt x="1090" y="233"/>
                    <a:pt x="1" y="542"/>
                  </a:cubicBezTo>
                  <a:cubicBezTo>
                    <a:pt x="4136" y="6507"/>
                    <a:pt x="11028" y="10417"/>
                    <a:pt x="18823" y="10417"/>
                  </a:cubicBezTo>
                  <a:cubicBezTo>
                    <a:pt x="25590" y="10417"/>
                    <a:pt x="31680" y="7460"/>
                    <a:pt x="35866" y="2798"/>
                  </a:cubicBezTo>
                  <a:lnTo>
                    <a:pt x="35866" y="2798"/>
                  </a:lnTo>
                  <a:cubicBezTo>
                    <a:pt x="32532" y="2823"/>
                    <a:pt x="28572" y="3450"/>
                    <a:pt x="27294" y="4101"/>
                  </a:cubicBezTo>
                  <a:cubicBezTo>
                    <a:pt x="24612" y="5530"/>
                    <a:pt x="25590" y="4928"/>
                    <a:pt x="21454" y="6056"/>
                  </a:cubicBezTo>
                  <a:cubicBezTo>
                    <a:pt x="20763" y="6246"/>
                    <a:pt x="20046" y="6333"/>
                    <a:pt x="19309" y="6333"/>
                  </a:cubicBezTo>
                  <a:cubicBezTo>
                    <a:pt x="15662" y="6333"/>
                    <a:pt x="11527" y="4189"/>
                    <a:pt x="7670" y="1645"/>
                  </a:cubicBezTo>
                  <a:cubicBezTo>
                    <a:pt x="5843" y="422"/>
                    <a:pt x="4429" y="1"/>
                    <a:pt x="3072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13"/>
            <p:cNvSpPr/>
            <p:nvPr/>
          </p:nvSpPr>
          <p:spPr>
            <a:xfrm>
              <a:off x="1790250" y="733100"/>
              <a:ext cx="664800" cy="158550"/>
            </a:xfrm>
            <a:custGeom>
              <a:avLst/>
              <a:gdLst/>
              <a:ahLst/>
              <a:cxnLst/>
              <a:rect l="l" t="t" r="r" b="b"/>
              <a:pathLst>
                <a:path w="26592" h="6342" extrusionOk="0">
                  <a:moveTo>
                    <a:pt x="13885" y="1"/>
                  </a:moveTo>
                  <a:cubicBezTo>
                    <a:pt x="8647" y="1"/>
                    <a:pt x="3835" y="1755"/>
                    <a:pt x="0" y="4712"/>
                  </a:cubicBezTo>
                  <a:cubicBezTo>
                    <a:pt x="2207" y="5280"/>
                    <a:pt x="4502" y="5371"/>
                    <a:pt x="6220" y="5371"/>
                  </a:cubicBezTo>
                  <a:cubicBezTo>
                    <a:pt x="6551" y="5371"/>
                    <a:pt x="6860" y="5368"/>
                    <a:pt x="7143" y="5364"/>
                  </a:cubicBezTo>
                  <a:cubicBezTo>
                    <a:pt x="9624" y="5339"/>
                    <a:pt x="11955" y="4763"/>
                    <a:pt x="14336" y="4462"/>
                  </a:cubicBezTo>
                  <a:cubicBezTo>
                    <a:pt x="14485" y="4442"/>
                    <a:pt x="14630" y="4432"/>
                    <a:pt x="14774" y="4432"/>
                  </a:cubicBezTo>
                  <a:cubicBezTo>
                    <a:pt x="16811" y="4432"/>
                    <a:pt x="18330" y="6342"/>
                    <a:pt x="21077" y="6342"/>
                  </a:cubicBezTo>
                  <a:cubicBezTo>
                    <a:pt x="21255" y="6342"/>
                    <a:pt x="21440" y="6334"/>
                    <a:pt x="21629" y="6316"/>
                  </a:cubicBezTo>
                  <a:cubicBezTo>
                    <a:pt x="24136" y="6091"/>
                    <a:pt x="25439" y="5013"/>
                    <a:pt x="26592" y="3860"/>
                  </a:cubicBezTo>
                  <a:cubicBezTo>
                    <a:pt x="22958" y="1429"/>
                    <a:pt x="18597" y="1"/>
                    <a:pt x="13885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13"/>
            <p:cNvSpPr/>
            <p:nvPr/>
          </p:nvSpPr>
          <p:spPr>
            <a:xfrm>
              <a:off x="1575325" y="1062675"/>
              <a:ext cx="1133500" cy="371550"/>
            </a:xfrm>
            <a:custGeom>
              <a:avLst/>
              <a:gdLst/>
              <a:ahLst/>
              <a:cxnLst/>
              <a:rect l="l" t="t" r="r" b="b"/>
              <a:pathLst>
                <a:path w="45340" h="14862" extrusionOk="0">
                  <a:moveTo>
                    <a:pt x="43184" y="1"/>
                  </a:moveTo>
                  <a:cubicBezTo>
                    <a:pt x="42883" y="251"/>
                    <a:pt x="42582" y="477"/>
                    <a:pt x="42281" y="702"/>
                  </a:cubicBezTo>
                  <a:cubicBezTo>
                    <a:pt x="40627" y="1905"/>
                    <a:pt x="38146" y="3986"/>
                    <a:pt x="36216" y="5364"/>
                  </a:cubicBezTo>
                  <a:cubicBezTo>
                    <a:pt x="35020" y="6207"/>
                    <a:pt x="33853" y="6460"/>
                    <a:pt x="31961" y="6460"/>
                  </a:cubicBezTo>
                  <a:cubicBezTo>
                    <a:pt x="30761" y="6460"/>
                    <a:pt x="29269" y="6358"/>
                    <a:pt x="27294" y="6241"/>
                  </a:cubicBezTo>
                  <a:cubicBezTo>
                    <a:pt x="26757" y="6210"/>
                    <a:pt x="26295" y="6195"/>
                    <a:pt x="25896" y="6195"/>
                  </a:cubicBezTo>
                  <a:cubicBezTo>
                    <a:pt x="22515" y="6195"/>
                    <a:pt x="23606" y="7271"/>
                    <a:pt x="21028" y="8347"/>
                  </a:cubicBezTo>
                  <a:cubicBezTo>
                    <a:pt x="18444" y="9416"/>
                    <a:pt x="17880" y="9713"/>
                    <a:pt x="15322" y="9713"/>
                  </a:cubicBezTo>
                  <a:cubicBezTo>
                    <a:pt x="15002" y="9713"/>
                    <a:pt x="14651" y="9708"/>
                    <a:pt x="14261" y="9700"/>
                  </a:cubicBezTo>
                  <a:cubicBezTo>
                    <a:pt x="10727" y="9625"/>
                    <a:pt x="9299" y="7670"/>
                    <a:pt x="6542" y="5790"/>
                  </a:cubicBezTo>
                  <a:cubicBezTo>
                    <a:pt x="4286" y="4286"/>
                    <a:pt x="2532" y="3560"/>
                    <a:pt x="452" y="3509"/>
                  </a:cubicBezTo>
                  <a:cubicBezTo>
                    <a:pt x="276" y="4161"/>
                    <a:pt x="126" y="4813"/>
                    <a:pt x="1" y="5489"/>
                  </a:cubicBezTo>
                  <a:cubicBezTo>
                    <a:pt x="1354" y="6166"/>
                    <a:pt x="1955" y="7946"/>
                    <a:pt x="3309" y="9123"/>
                  </a:cubicBezTo>
                  <a:cubicBezTo>
                    <a:pt x="5121" y="10657"/>
                    <a:pt x="11566" y="13182"/>
                    <a:pt x="15711" y="13182"/>
                  </a:cubicBezTo>
                  <a:cubicBezTo>
                    <a:pt x="16037" y="13182"/>
                    <a:pt x="16348" y="13166"/>
                    <a:pt x="16642" y="13134"/>
                  </a:cubicBezTo>
                  <a:cubicBezTo>
                    <a:pt x="20702" y="12682"/>
                    <a:pt x="20101" y="11254"/>
                    <a:pt x="23384" y="10126"/>
                  </a:cubicBezTo>
                  <a:cubicBezTo>
                    <a:pt x="24259" y="9828"/>
                    <a:pt x="24856" y="9689"/>
                    <a:pt x="25284" y="9689"/>
                  </a:cubicBezTo>
                  <a:cubicBezTo>
                    <a:pt x="26476" y="9689"/>
                    <a:pt x="26374" y="10761"/>
                    <a:pt x="27369" y="12457"/>
                  </a:cubicBezTo>
                  <a:cubicBezTo>
                    <a:pt x="28310" y="14077"/>
                    <a:pt x="31598" y="14861"/>
                    <a:pt x="34451" y="14861"/>
                  </a:cubicBezTo>
                  <a:cubicBezTo>
                    <a:pt x="35703" y="14861"/>
                    <a:pt x="36871" y="14710"/>
                    <a:pt x="37720" y="14412"/>
                  </a:cubicBezTo>
                  <a:cubicBezTo>
                    <a:pt x="40151" y="13560"/>
                    <a:pt x="42933" y="13735"/>
                    <a:pt x="45038" y="13334"/>
                  </a:cubicBezTo>
                  <a:cubicBezTo>
                    <a:pt x="45239" y="12156"/>
                    <a:pt x="45339" y="10928"/>
                    <a:pt x="45339" y="9700"/>
                  </a:cubicBezTo>
                  <a:cubicBezTo>
                    <a:pt x="45339" y="8923"/>
                    <a:pt x="45314" y="8196"/>
                    <a:pt x="45239" y="7444"/>
                  </a:cubicBezTo>
                  <a:cubicBezTo>
                    <a:pt x="45020" y="7225"/>
                    <a:pt x="44791" y="7132"/>
                    <a:pt x="44538" y="7132"/>
                  </a:cubicBezTo>
                  <a:cubicBezTo>
                    <a:pt x="43665" y="7132"/>
                    <a:pt x="42516" y="8248"/>
                    <a:pt x="40552" y="9123"/>
                  </a:cubicBezTo>
                  <a:cubicBezTo>
                    <a:pt x="37921" y="10251"/>
                    <a:pt x="37344" y="11404"/>
                    <a:pt x="34938" y="12006"/>
                  </a:cubicBezTo>
                  <a:cubicBezTo>
                    <a:pt x="34627" y="12084"/>
                    <a:pt x="34339" y="12120"/>
                    <a:pt x="34076" y="12120"/>
                  </a:cubicBezTo>
                  <a:cubicBezTo>
                    <a:pt x="32306" y="12120"/>
                    <a:pt x="31632" y="10478"/>
                    <a:pt x="32156" y="8798"/>
                  </a:cubicBezTo>
                  <a:cubicBezTo>
                    <a:pt x="32401" y="8001"/>
                    <a:pt x="32921" y="7804"/>
                    <a:pt x="33593" y="7804"/>
                  </a:cubicBezTo>
                  <a:cubicBezTo>
                    <a:pt x="34254" y="7804"/>
                    <a:pt x="35061" y="7994"/>
                    <a:pt x="35900" y="7994"/>
                  </a:cubicBezTo>
                  <a:cubicBezTo>
                    <a:pt x="36303" y="7994"/>
                    <a:pt x="36714" y="7950"/>
                    <a:pt x="37119" y="7820"/>
                  </a:cubicBezTo>
                  <a:cubicBezTo>
                    <a:pt x="39199" y="7144"/>
                    <a:pt x="41830" y="4738"/>
                    <a:pt x="42733" y="4111"/>
                  </a:cubicBezTo>
                  <a:cubicBezTo>
                    <a:pt x="43033" y="3885"/>
                    <a:pt x="43610" y="3284"/>
                    <a:pt x="44211" y="2557"/>
                  </a:cubicBezTo>
                  <a:cubicBezTo>
                    <a:pt x="43911" y="1680"/>
                    <a:pt x="43585" y="828"/>
                    <a:pt x="43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13"/>
            <p:cNvSpPr/>
            <p:nvPr/>
          </p:nvSpPr>
          <p:spPr>
            <a:xfrm>
              <a:off x="1569675" y="1373450"/>
              <a:ext cx="1104675" cy="161625"/>
            </a:xfrm>
            <a:custGeom>
              <a:avLst/>
              <a:gdLst/>
              <a:ahLst/>
              <a:cxnLst/>
              <a:rect l="l" t="t" r="r" b="b"/>
              <a:pathLst>
                <a:path w="44187" h="6465" extrusionOk="0">
                  <a:moveTo>
                    <a:pt x="1" y="1"/>
                  </a:moveTo>
                  <a:lnTo>
                    <a:pt x="1" y="1"/>
                  </a:lnTo>
                  <a:cubicBezTo>
                    <a:pt x="51" y="527"/>
                    <a:pt x="151" y="1053"/>
                    <a:pt x="252" y="1580"/>
                  </a:cubicBezTo>
                  <a:cubicBezTo>
                    <a:pt x="3184" y="1605"/>
                    <a:pt x="7094" y="1805"/>
                    <a:pt x="8773" y="3209"/>
                  </a:cubicBezTo>
                  <a:cubicBezTo>
                    <a:pt x="10805" y="4937"/>
                    <a:pt x="13686" y="5294"/>
                    <a:pt x="15753" y="5294"/>
                  </a:cubicBezTo>
                  <a:cubicBezTo>
                    <a:pt x="15904" y="5294"/>
                    <a:pt x="16050" y="5292"/>
                    <a:pt x="16192" y="5289"/>
                  </a:cubicBezTo>
                  <a:cubicBezTo>
                    <a:pt x="18060" y="5222"/>
                    <a:pt x="21348" y="4208"/>
                    <a:pt x="23624" y="4208"/>
                  </a:cubicBezTo>
                  <a:cubicBezTo>
                    <a:pt x="23913" y="4208"/>
                    <a:pt x="24186" y="4225"/>
                    <a:pt x="24437" y="4261"/>
                  </a:cubicBezTo>
                  <a:cubicBezTo>
                    <a:pt x="26550" y="4567"/>
                    <a:pt x="26420" y="6037"/>
                    <a:pt x="28310" y="6037"/>
                  </a:cubicBezTo>
                  <a:cubicBezTo>
                    <a:pt x="28438" y="6037"/>
                    <a:pt x="28575" y="6030"/>
                    <a:pt x="28723" y="6016"/>
                  </a:cubicBezTo>
                  <a:cubicBezTo>
                    <a:pt x="29352" y="5954"/>
                    <a:pt x="30473" y="5926"/>
                    <a:pt x="31823" y="5926"/>
                  </a:cubicBezTo>
                  <a:cubicBezTo>
                    <a:pt x="35422" y="5926"/>
                    <a:pt x="40648" y="6125"/>
                    <a:pt x="42507" y="6417"/>
                  </a:cubicBezTo>
                  <a:cubicBezTo>
                    <a:pt x="42734" y="6451"/>
                    <a:pt x="42929" y="6464"/>
                    <a:pt x="43104" y="6464"/>
                  </a:cubicBezTo>
                  <a:cubicBezTo>
                    <a:pt x="43315" y="6464"/>
                    <a:pt x="43495" y="6444"/>
                    <a:pt x="43660" y="6417"/>
                  </a:cubicBezTo>
                  <a:cubicBezTo>
                    <a:pt x="43836" y="5991"/>
                    <a:pt x="44036" y="5540"/>
                    <a:pt x="44187" y="5089"/>
                  </a:cubicBezTo>
                  <a:cubicBezTo>
                    <a:pt x="41605" y="4838"/>
                    <a:pt x="37169" y="4487"/>
                    <a:pt x="35615" y="4437"/>
                  </a:cubicBezTo>
                  <a:cubicBezTo>
                    <a:pt x="35091" y="4416"/>
                    <a:pt x="34654" y="4408"/>
                    <a:pt x="34260" y="4408"/>
                  </a:cubicBezTo>
                  <a:cubicBezTo>
                    <a:pt x="33185" y="4408"/>
                    <a:pt x="32435" y="4466"/>
                    <a:pt x="31118" y="4466"/>
                  </a:cubicBezTo>
                  <a:cubicBezTo>
                    <a:pt x="30636" y="4466"/>
                    <a:pt x="30078" y="4458"/>
                    <a:pt x="29400" y="4437"/>
                  </a:cubicBezTo>
                  <a:cubicBezTo>
                    <a:pt x="26449" y="4345"/>
                    <a:pt x="26254" y="2375"/>
                    <a:pt x="24069" y="2375"/>
                  </a:cubicBezTo>
                  <a:cubicBezTo>
                    <a:pt x="23861" y="2375"/>
                    <a:pt x="23634" y="2393"/>
                    <a:pt x="23385" y="2432"/>
                  </a:cubicBezTo>
                  <a:cubicBezTo>
                    <a:pt x="20552" y="2883"/>
                    <a:pt x="20402" y="3259"/>
                    <a:pt x="16567" y="3785"/>
                  </a:cubicBezTo>
                  <a:cubicBezTo>
                    <a:pt x="15992" y="3865"/>
                    <a:pt x="15484" y="3901"/>
                    <a:pt x="15028" y="3901"/>
                  </a:cubicBezTo>
                  <a:cubicBezTo>
                    <a:pt x="12467" y="3901"/>
                    <a:pt x="11533" y="2746"/>
                    <a:pt x="9299" y="1555"/>
                  </a:cubicBezTo>
                  <a:cubicBezTo>
                    <a:pt x="7420" y="552"/>
                    <a:pt x="3109" y="7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3"/>
            <p:cNvSpPr/>
            <p:nvPr/>
          </p:nvSpPr>
          <p:spPr>
            <a:xfrm>
              <a:off x="1731975" y="809550"/>
              <a:ext cx="976850" cy="1067075"/>
            </a:xfrm>
            <a:custGeom>
              <a:avLst/>
              <a:gdLst/>
              <a:ahLst/>
              <a:cxnLst/>
              <a:rect l="l" t="t" r="r" b="b"/>
              <a:pathLst>
                <a:path w="39074" h="42683" extrusionOk="0">
                  <a:moveTo>
                    <a:pt x="27619" y="0"/>
                  </a:moveTo>
                  <a:lnTo>
                    <a:pt x="27619" y="0"/>
                  </a:lnTo>
                  <a:cubicBezTo>
                    <a:pt x="31730" y="4136"/>
                    <a:pt x="34286" y="9825"/>
                    <a:pt x="34286" y="16141"/>
                  </a:cubicBezTo>
                  <a:cubicBezTo>
                    <a:pt x="34286" y="28747"/>
                    <a:pt x="24035" y="38998"/>
                    <a:pt x="11404" y="38998"/>
                  </a:cubicBezTo>
                  <a:cubicBezTo>
                    <a:pt x="7243" y="38998"/>
                    <a:pt x="3359" y="37870"/>
                    <a:pt x="0" y="35940"/>
                  </a:cubicBezTo>
                  <a:lnTo>
                    <a:pt x="0" y="35940"/>
                  </a:lnTo>
                  <a:cubicBezTo>
                    <a:pt x="4136" y="40101"/>
                    <a:pt x="9875" y="42682"/>
                    <a:pt x="16216" y="42682"/>
                  </a:cubicBezTo>
                  <a:cubicBezTo>
                    <a:pt x="28848" y="42682"/>
                    <a:pt x="39073" y="32457"/>
                    <a:pt x="39073" y="19825"/>
                  </a:cubicBezTo>
                  <a:cubicBezTo>
                    <a:pt x="39073" y="11354"/>
                    <a:pt x="34462" y="3960"/>
                    <a:pt x="27619" y="0"/>
                  </a:cubicBezTo>
                  <a:close/>
                </a:path>
              </a:pathLst>
            </a:custGeom>
            <a:solidFill>
              <a:srgbClr val="CB5568">
                <a:alpha val="39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6" name="Google Shape;626;p13"/>
          <p:cNvGrpSpPr/>
          <p:nvPr/>
        </p:nvGrpSpPr>
        <p:grpSpPr>
          <a:xfrm>
            <a:off x="-433113" y="4536455"/>
            <a:ext cx="2577672" cy="2577629"/>
            <a:chOff x="3174950" y="3673600"/>
            <a:chExt cx="1481875" cy="1481850"/>
          </a:xfrm>
        </p:grpSpPr>
        <p:sp>
          <p:nvSpPr>
            <p:cNvPr id="627" name="Google Shape;627;p13"/>
            <p:cNvSpPr/>
            <p:nvPr/>
          </p:nvSpPr>
          <p:spPr>
            <a:xfrm>
              <a:off x="3174950" y="3673600"/>
              <a:ext cx="1481875" cy="1481850"/>
            </a:xfrm>
            <a:custGeom>
              <a:avLst/>
              <a:gdLst/>
              <a:ahLst/>
              <a:cxnLst/>
              <a:rect l="l" t="t" r="r" b="b"/>
              <a:pathLst>
                <a:path w="59275" h="59274" extrusionOk="0">
                  <a:moveTo>
                    <a:pt x="29625" y="0"/>
                  </a:moveTo>
                  <a:cubicBezTo>
                    <a:pt x="13259" y="0"/>
                    <a:pt x="1" y="13259"/>
                    <a:pt x="1" y="29650"/>
                  </a:cubicBezTo>
                  <a:cubicBezTo>
                    <a:pt x="1" y="46016"/>
                    <a:pt x="13259" y="59274"/>
                    <a:pt x="29625" y="59274"/>
                  </a:cubicBezTo>
                  <a:cubicBezTo>
                    <a:pt x="46016" y="59274"/>
                    <a:pt x="59274" y="46016"/>
                    <a:pt x="59274" y="29650"/>
                  </a:cubicBezTo>
                  <a:cubicBezTo>
                    <a:pt x="59274" y="13259"/>
                    <a:pt x="46016" y="0"/>
                    <a:pt x="296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3"/>
            <p:cNvSpPr/>
            <p:nvPr/>
          </p:nvSpPr>
          <p:spPr>
            <a:xfrm>
              <a:off x="3267075" y="3800150"/>
              <a:ext cx="1235600" cy="1232625"/>
            </a:xfrm>
            <a:custGeom>
              <a:avLst/>
              <a:gdLst/>
              <a:ahLst/>
              <a:cxnLst/>
              <a:rect l="l" t="t" r="r" b="b"/>
              <a:pathLst>
                <a:path w="49424" h="49305" extrusionOk="0">
                  <a:moveTo>
                    <a:pt x="26278" y="0"/>
                  </a:moveTo>
                  <a:cubicBezTo>
                    <a:pt x="24426" y="0"/>
                    <a:pt x="18194" y="1847"/>
                    <a:pt x="15589" y="3936"/>
                  </a:cubicBezTo>
                  <a:cubicBezTo>
                    <a:pt x="12807" y="6166"/>
                    <a:pt x="14887" y="7695"/>
                    <a:pt x="11278" y="10753"/>
                  </a:cubicBezTo>
                  <a:cubicBezTo>
                    <a:pt x="9558" y="12210"/>
                    <a:pt x="8055" y="12244"/>
                    <a:pt x="6727" y="12244"/>
                  </a:cubicBezTo>
                  <a:cubicBezTo>
                    <a:pt x="6661" y="12244"/>
                    <a:pt x="6597" y="12244"/>
                    <a:pt x="6532" y="12244"/>
                  </a:cubicBezTo>
                  <a:cubicBezTo>
                    <a:pt x="5157" y="12244"/>
                    <a:pt x="3973" y="12282"/>
                    <a:pt x="2932" y="13961"/>
                  </a:cubicBezTo>
                  <a:cubicBezTo>
                    <a:pt x="827" y="17294"/>
                    <a:pt x="276" y="23435"/>
                    <a:pt x="150" y="27319"/>
                  </a:cubicBezTo>
                  <a:cubicBezTo>
                    <a:pt x="0" y="31229"/>
                    <a:pt x="2782" y="29550"/>
                    <a:pt x="3208" y="33735"/>
                  </a:cubicBezTo>
                  <a:cubicBezTo>
                    <a:pt x="3609" y="37896"/>
                    <a:pt x="14612" y="47921"/>
                    <a:pt x="19223" y="49049"/>
                  </a:cubicBezTo>
                  <a:cubicBezTo>
                    <a:pt x="19967" y="49228"/>
                    <a:pt x="20571" y="49304"/>
                    <a:pt x="21077" y="49304"/>
                  </a:cubicBezTo>
                  <a:cubicBezTo>
                    <a:pt x="23692" y="49304"/>
                    <a:pt x="23673" y="47256"/>
                    <a:pt x="26592" y="46668"/>
                  </a:cubicBezTo>
                  <a:cubicBezTo>
                    <a:pt x="27196" y="46551"/>
                    <a:pt x="27766" y="46503"/>
                    <a:pt x="28321" y="46503"/>
                  </a:cubicBezTo>
                  <a:cubicBezTo>
                    <a:pt x="30611" y="46503"/>
                    <a:pt x="32634" y="47308"/>
                    <a:pt x="35679" y="47308"/>
                  </a:cubicBezTo>
                  <a:cubicBezTo>
                    <a:pt x="36149" y="47308"/>
                    <a:pt x="36644" y="47289"/>
                    <a:pt x="37168" y="47244"/>
                  </a:cubicBezTo>
                  <a:cubicBezTo>
                    <a:pt x="41905" y="46818"/>
                    <a:pt x="41780" y="43059"/>
                    <a:pt x="45389" y="38873"/>
                  </a:cubicBezTo>
                  <a:cubicBezTo>
                    <a:pt x="49023" y="34713"/>
                    <a:pt x="44562" y="29826"/>
                    <a:pt x="44010" y="28447"/>
                  </a:cubicBezTo>
                  <a:cubicBezTo>
                    <a:pt x="43434" y="27044"/>
                    <a:pt x="49148" y="25941"/>
                    <a:pt x="49299" y="22858"/>
                  </a:cubicBezTo>
                  <a:cubicBezTo>
                    <a:pt x="49424" y="19801"/>
                    <a:pt x="44136" y="7545"/>
                    <a:pt x="42456" y="5740"/>
                  </a:cubicBezTo>
                  <a:cubicBezTo>
                    <a:pt x="42001" y="5243"/>
                    <a:pt x="41480" y="5073"/>
                    <a:pt x="40913" y="5073"/>
                  </a:cubicBezTo>
                  <a:cubicBezTo>
                    <a:pt x="39687" y="5073"/>
                    <a:pt x="38241" y="5868"/>
                    <a:pt x="36757" y="5868"/>
                  </a:cubicBezTo>
                  <a:cubicBezTo>
                    <a:pt x="36435" y="5868"/>
                    <a:pt x="36113" y="5831"/>
                    <a:pt x="35790" y="5740"/>
                  </a:cubicBezTo>
                  <a:cubicBezTo>
                    <a:pt x="33283" y="5039"/>
                    <a:pt x="31128" y="1003"/>
                    <a:pt x="26592" y="26"/>
                  </a:cubicBezTo>
                  <a:cubicBezTo>
                    <a:pt x="26509" y="9"/>
                    <a:pt x="26403" y="0"/>
                    <a:pt x="262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13"/>
            <p:cNvSpPr/>
            <p:nvPr/>
          </p:nvSpPr>
          <p:spPr>
            <a:xfrm>
              <a:off x="3423700" y="3886675"/>
              <a:ext cx="915450" cy="938050"/>
            </a:xfrm>
            <a:custGeom>
              <a:avLst/>
              <a:gdLst/>
              <a:ahLst/>
              <a:cxnLst/>
              <a:rect l="l" t="t" r="r" b="b"/>
              <a:pathLst>
                <a:path w="36618" h="37522" extrusionOk="0">
                  <a:moveTo>
                    <a:pt x="21166" y="0"/>
                  </a:moveTo>
                  <a:cubicBezTo>
                    <a:pt x="20747" y="0"/>
                    <a:pt x="20260" y="99"/>
                    <a:pt x="19675" y="324"/>
                  </a:cubicBezTo>
                  <a:cubicBezTo>
                    <a:pt x="15740" y="1853"/>
                    <a:pt x="12983" y="6816"/>
                    <a:pt x="11555" y="7843"/>
                  </a:cubicBezTo>
                  <a:cubicBezTo>
                    <a:pt x="9074" y="9648"/>
                    <a:pt x="2783" y="11803"/>
                    <a:pt x="1805" y="14410"/>
                  </a:cubicBezTo>
                  <a:cubicBezTo>
                    <a:pt x="828" y="17041"/>
                    <a:pt x="1" y="21227"/>
                    <a:pt x="4312" y="23031"/>
                  </a:cubicBezTo>
                  <a:cubicBezTo>
                    <a:pt x="8622" y="24836"/>
                    <a:pt x="13234" y="28320"/>
                    <a:pt x="12808" y="31252"/>
                  </a:cubicBezTo>
                  <a:cubicBezTo>
                    <a:pt x="12382" y="34159"/>
                    <a:pt x="15690" y="37367"/>
                    <a:pt x="19675" y="37518"/>
                  </a:cubicBezTo>
                  <a:cubicBezTo>
                    <a:pt x="19749" y="37520"/>
                    <a:pt x="19825" y="37521"/>
                    <a:pt x="19903" y="37521"/>
                  </a:cubicBezTo>
                  <a:cubicBezTo>
                    <a:pt x="23989" y="37521"/>
                    <a:pt x="32572" y="34295"/>
                    <a:pt x="32031" y="29548"/>
                  </a:cubicBezTo>
                  <a:cubicBezTo>
                    <a:pt x="31480" y="24685"/>
                    <a:pt x="33008" y="20926"/>
                    <a:pt x="34813" y="18420"/>
                  </a:cubicBezTo>
                  <a:cubicBezTo>
                    <a:pt x="36618" y="15914"/>
                    <a:pt x="36066" y="12304"/>
                    <a:pt x="33560" y="9949"/>
                  </a:cubicBezTo>
                  <a:cubicBezTo>
                    <a:pt x="31054" y="7568"/>
                    <a:pt x="31179" y="5337"/>
                    <a:pt x="27144" y="4234"/>
                  </a:cubicBezTo>
                  <a:cubicBezTo>
                    <a:pt x="23705" y="3273"/>
                    <a:pt x="23579" y="0"/>
                    <a:pt x="21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13"/>
            <p:cNvSpPr/>
            <p:nvPr/>
          </p:nvSpPr>
          <p:spPr>
            <a:xfrm>
              <a:off x="3814675" y="4088925"/>
              <a:ext cx="406050" cy="481825"/>
            </a:xfrm>
            <a:custGeom>
              <a:avLst/>
              <a:gdLst/>
              <a:ahLst/>
              <a:cxnLst/>
              <a:rect l="l" t="t" r="r" b="b"/>
              <a:pathLst>
                <a:path w="16242" h="19273" extrusionOk="0">
                  <a:moveTo>
                    <a:pt x="5144" y="0"/>
                  </a:moveTo>
                  <a:cubicBezTo>
                    <a:pt x="5084" y="0"/>
                    <a:pt x="5024" y="1"/>
                    <a:pt x="4963" y="4"/>
                  </a:cubicBezTo>
                  <a:cubicBezTo>
                    <a:pt x="2282" y="104"/>
                    <a:pt x="1" y="2510"/>
                    <a:pt x="227" y="4214"/>
                  </a:cubicBezTo>
                  <a:cubicBezTo>
                    <a:pt x="502" y="6295"/>
                    <a:pt x="2883" y="10330"/>
                    <a:pt x="5114" y="11733"/>
                  </a:cubicBezTo>
                  <a:cubicBezTo>
                    <a:pt x="7274" y="13093"/>
                    <a:pt x="4991" y="19272"/>
                    <a:pt x="7123" y="19272"/>
                  </a:cubicBezTo>
                  <a:cubicBezTo>
                    <a:pt x="7192" y="19272"/>
                    <a:pt x="7266" y="19266"/>
                    <a:pt x="7344" y="19252"/>
                  </a:cubicBezTo>
                  <a:cubicBezTo>
                    <a:pt x="9851" y="18826"/>
                    <a:pt x="13034" y="15418"/>
                    <a:pt x="12482" y="13037"/>
                  </a:cubicBezTo>
                  <a:cubicBezTo>
                    <a:pt x="11931" y="10631"/>
                    <a:pt x="15139" y="7623"/>
                    <a:pt x="15690" y="7022"/>
                  </a:cubicBezTo>
                  <a:cubicBezTo>
                    <a:pt x="16242" y="6445"/>
                    <a:pt x="15966" y="4641"/>
                    <a:pt x="13886" y="3112"/>
                  </a:cubicBezTo>
                  <a:cubicBezTo>
                    <a:pt x="11780" y="1558"/>
                    <a:pt x="8598" y="1006"/>
                    <a:pt x="6768" y="305"/>
                  </a:cubicBezTo>
                  <a:cubicBezTo>
                    <a:pt x="6227" y="102"/>
                    <a:pt x="5685" y="0"/>
                    <a:pt x="51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3"/>
            <p:cNvSpPr/>
            <p:nvPr/>
          </p:nvSpPr>
          <p:spPr>
            <a:xfrm>
              <a:off x="3345375" y="3798900"/>
              <a:ext cx="1311450" cy="1356550"/>
            </a:xfrm>
            <a:custGeom>
              <a:avLst/>
              <a:gdLst/>
              <a:ahLst/>
              <a:cxnLst/>
              <a:rect l="l" t="t" r="r" b="b"/>
              <a:pathLst>
                <a:path w="52458" h="54262" extrusionOk="0">
                  <a:moveTo>
                    <a:pt x="39350" y="1"/>
                  </a:moveTo>
                  <a:lnTo>
                    <a:pt x="39350" y="1"/>
                  </a:lnTo>
                  <a:cubicBezTo>
                    <a:pt x="43610" y="5139"/>
                    <a:pt x="46167" y="11730"/>
                    <a:pt x="46167" y="18923"/>
                  </a:cubicBezTo>
                  <a:cubicBezTo>
                    <a:pt x="46167" y="35289"/>
                    <a:pt x="32883" y="48573"/>
                    <a:pt x="16517" y="48573"/>
                  </a:cubicBezTo>
                  <a:cubicBezTo>
                    <a:pt x="10402" y="48573"/>
                    <a:pt x="4713" y="46718"/>
                    <a:pt x="1" y="43535"/>
                  </a:cubicBezTo>
                  <a:lnTo>
                    <a:pt x="1" y="43535"/>
                  </a:lnTo>
                  <a:cubicBezTo>
                    <a:pt x="5440" y="50101"/>
                    <a:pt x="13635" y="54262"/>
                    <a:pt x="22808" y="54262"/>
                  </a:cubicBezTo>
                  <a:cubicBezTo>
                    <a:pt x="39199" y="54262"/>
                    <a:pt x="52457" y="41004"/>
                    <a:pt x="52457" y="24638"/>
                  </a:cubicBezTo>
                  <a:cubicBezTo>
                    <a:pt x="52457" y="14362"/>
                    <a:pt x="47244" y="5339"/>
                    <a:pt x="39350" y="1"/>
                  </a:cubicBezTo>
                  <a:close/>
                </a:path>
              </a:pathLst>
            </a:custGeom>
            <a:solidFill>
              <a:srgbClr val="AC476D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890691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8099331" scaled="0"/>
        </a:gradFill>
        <a:effectLst/>
      </p:bgPr>
    </p:bg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17"/>
          <p:cNvSpPr/>
          <p:nvPr/>
        </p:nvSpPr>
        <p:spPr>
          <a:xfrm rot="-9370905">
            <a:off x="-144122" y="-882944"/>
            <a:ext cx="12976604" cy="7655375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89" name="Google Shape;789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p17"/>
          <p:cNvSpPr txBox="1">
            <a:spLocks noGrp="1"/>
          </p:cNvSpPr>
          <p:nvPr>
            <p:ph type="title"/>
          </p:nvPr>
        </p:nvSpPr>
        <p:spPr>
          <a:xfrm>
            <a:off x="960000" y="1532400"/>
            <a:ext cx="5907600" cy="222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17"/>
          <p:cNvSpPr txBox="1">
            <a:spLocks noGrp="1"/>
          </p:cNvSpPr>
          <p:nvPr>
            <p:ph type="subTitle" idx="1"/>
          </p:nvPr>
        </p:nvSpPr>
        <p:spPr>
          <a:xfrm>
            <a:off x="960000" y="4239609"/>
            <a:ext cx="3894000" cy="108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792" name="Google Shape;792;p17"/>
          <p:cNvGrpSpPr/>
          <p:nvPr/>
        </p:nvGrpSpPr>
        <p:grpSpPr>
          <a:xfrm>
            <a:off x="830873" y="325919"/>
            <a:ext cx="258265" cy="247091"/>
            <a:chOff x="3483800" y="1530650"/>
            <a:chExt cx="1459674" cy="1397574"/>
          </a:xfrm>
        </p:grpSpPr>
        <p:sp>
          <p:nvSpPr>
            <p:cNvPr id="793" name="Google Shape;793;p17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17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17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17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17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17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17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17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17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2" name="Google Shape;802;p17"/>
          <p:cNvGrpSpPr/>
          <p:nvPr/>
        </p:nvGrpSpPr>
        <p:grpSpPr>
          <a:xfrm>
            <a:off x="184999" y="5479496"/>
            <a:ext cx="424347" cy="394080"/>
            <a:chOff x="3931664" y="3196564"/>
            <a:chExt cx="819834" cy="761359"/>
          </a:xfrm>
        </p:grpSpPr>
        <p:sp>
          <p:nvSpPr>
            <p:cNvPr id="803" name="Google Shape;803;p17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17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17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6" name="Google Shape;806;p17"/>
          <p:cNvGrpSpPr/>
          <p:nvPr/>
        </p:nvGrpSpPr>
        <p:grpSpPr>
          <a:xfrm>
            <a:off x="-240747" y="855463"/>
            <a:ext cx="667236" cy="619645"/>
            <a:chOff x="3931664" y="3196564"/>
            <a:chExt cx="819834" cy="761359"/>
          </a:xfrm>
        </p:grpSpPr>
        <p:sp>
          <p:nvSpPr>
            <p:cNvPr id="807" name="Google Shape;807;p17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17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17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0" name="Google Shape;810;p17"/>
          <p:cNvGrpSpPr/>
          <p:nvPr/>
        </p:nvGrpSpPr>
        <p:grpSpPr>
          <a:xfrm>
            <a:off x="609340" y="6393119"/>
            <a:ext cx="258265" cy="247091"/>
            <a:chOff x="3483800" y="1530650"/>
            <a:chExt cx="1459674" cy="1397574"/>
          </a:xfrm>
        </p:grpSpPr>
        <p:sp>
          <p:nvSpPr>
            <p:cNvPr id="811" name="Google Shape;811;p17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17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17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17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17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17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17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17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17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0" name="Google Shape;820;p17"/>
          <p:cNvGrpSpPr/>
          <p:nvPr/>
        </p:nvGrpSpPr>
        <p:grpSpPr>
          <a:xfrm>
            <a:off x="11097565" y="325929"/>
            <a:ext cx="424347" cy="394080"/>
            <a:chOff x="3931664" y="3196564"/>
            <a:chExt cx="819834" cy="761359"/>
          </a:xfrm>
        </p:grpSpPr>
        <p:sp>
          <p:nvSpPr>
            <p:cNvPr id="821" name="Google Shape;821;p17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17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17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4" name="Google Shape;824;p17"/>
          <p:cNvGrpSpPr/>
          <p:nvPr/>
        </p:nvGrpSpPr>
        <p:grpSpPr>
          <a:xfrm>
            <a:off x="11621773" y="1285319"/>
            <a:ext cx="258265" cy="247091"/>
            <a:chOff x="3483800" y="1530650"/>
            <a:chExt cx="1459674" cy="1397574"/>
          </a:xfrm>
        </p:grpSpPr>
        <p:sp>
          <p:nvSpPr>
            <p:cNvPr id="825" name="Google Shape;825;p17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17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17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17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17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7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7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17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17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36804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E8725-CB73-4BF7-9D40-33E91FB07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F016B5B-7914-4801-9BA6-AFC70D744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8FC671-F821-434C-B8DF-E02B58D62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2022/5/1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68DEC4-F2C7-4B5A-9131-910308634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5514E0-7209-42B1-980A-C8939B40B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58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8099331" scaled="0"/>
        </a:gradFill>
        <a:effectLst/>
      </p:bgPr>
    </p:bg>
    <p:spTree>
      <p:nvGrpSpPr>
        <p:cNvPr id="1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Google Shape;1424;p30"/>
          <p:cNvSpPr/>
          <p:nvPr/>
        </p:nvSpPr>
        <p:spPr>
          <a:xfrm rot="-9370905">
            <a:off x="-144122" y="-882944"/>
            <a:ext cx="12976604" cy="7655375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425" name="Google Shape;1425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72608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2698631" scaled="0"/>
        </a:gradFill>
        <a:effectLst/>
      </p:bgPr>
    </p:bg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p31"/>
          <p:cNvSpPr/>
          <p:nvPr/>
        </p:nvSpPr>
        <p:spPr>
          <a:xfrm rot="1521954">
            <a:off x="-513414" y="-57551"/>
            <a:ext cx="12941811" cy="7634848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428" name="Google Shape;1428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95764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13500032" scaled="0"/>
        </a:gradFill>
        <a:effectLst/>
      </p:bgPr>
    </p:bg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p32"/>
          <p:cNvSpPr/>
          <p:nvPr/>
        </p:nvSpPr>
        <p:spPr>
          <a:xfrm>
            <a:off x="-392522" y="20257"/>
            <a:ext cx="12977060" cy="7655644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431" name="Google Shape;1431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3486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73D749-6DEB-4794-A6B7-F89F43903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CC5225-1CF3-49CE-BDD5-B93B4FC9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EFE670-2A43-40E3-9300-0F8166C1A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2022/5/1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407F20-35B0-4D8D-A526-222F9D219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1F0924-FD06-4F8D-B69A-C66134A0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75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77EA22-5040-4D81-8180-9D8D56214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8FDAC6-F203-438F-8F27-81DA1684F9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6CEDC3-8CB5-4A82-969B-E2837C0403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DAD9DE6-D4BD-4F62-A177-49BC64D60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2022/5/1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D2D2626-5349-4458-9B8A-64EC15EDA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B0B225-2402-4ABD-80C4-497CE848B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03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28B4AA-99D9-48EB-BD84-8E2BF246E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3A1D64-6FF8-4AF1-A720-0772A5A24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7895B1A-916F-451D-A2FC-20194F22E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F6A227C-17E6-4673-86D9-1A48C01669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42A908B-A3E0-4C15-A8BA-82A01AB7D0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4F4B736-655C-4EA7-9C63-9D350D384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2022/5/1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DBCCCC0-50E2-4F86-844F-4503C4F9F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685F5A3-0BB2-4465-A011-78E35CE9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76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318B54-BCE8-42AD-AAB7-5F92865CC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61EFECE-4B8B-48DC-9081-99A31AC2E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2022/5/1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398DE05-A1AE-48DE-B436-20DC7947C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6D48275-E3D3-4410-9D1C-5456B5ADB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59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F626A7F-23DF-482B-8135-3AB0C0898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2022/5/1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40428C-ABD6-4803-AF48-90AD2531D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F69F35-1C8C-4593-8CD4-46A832810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06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763A06-318D-433F-8476-CC88BA9C9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00331E-3A6E-4F6B-801B-500A24E8B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5C88777-B739-4041-9A71-7D5F695A5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EB3FAF6-E895-418A-B06C-1876A06A7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2022/5/1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BDC951-C202-425E-B615-D6D8A4AA9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8BAE7F-46B1-4549-99FD-176A5FCD9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01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8CCA6E-E8A0-4D41-957B-05D171A40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43FC3E7-1A46-45A2-974D-F28B8D8181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DC441E-8F2E-4761-8BF0-D349D48E2B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FC91C8-62AB-4617-B48B-31B13319A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2022/5/1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9F5A5A7-4064-48AA-8CE8-2464C67E7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2FB9982-46E1-4EA2-85C0-DD39065A6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99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E86CCA2-66BE-4221-8DB6-2A71EA950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09DF75-6E0F-4141-93D5-208100F9E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821C65-D901-4A4D-989B-2FB489061E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D4C49-1110-4CC8-A922-15A2BAC40AF1}" type="datetimeFigureOut">
              <a:rPr lang="zh-CN" altLang="en-US" smtClean="0"/>
              <a:t>2022/5/1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5F37AE-77A6-496F-979B-CF8D7FD7F4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1227C2-1EEC-45C3-8304-3AB429D07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05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75133"/>
            <a:ext cx="10272000" cy="6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uprum"/>
              <a:buNone/>
              <a:defRPr sz="3600" b="1">
                <a:solidFill>
                  <a:schemeClr val="dk1"/>
                </a:solidFill>
                <a:latin typeface="Cuprum"/>
                <a:ea typeface="Cuprum"/>
                <a:cs typeface="Cuprum"/>
                <a:sym typeface="Cupr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302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Karla"/>
              <a:buChar char="■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78207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00FF00"/>
          </p15:clr>
        </p15:guide>
        <p15:guide id="2" pos="2880">
          <p15:clr>
            <a:srgbClr val="00FF00"/>
          </p15:clr>
        </p15:guide>
        <p15:guide id="3" pos="454">
          <p15:clr>
            <a:srgbClr val="00FF00"/>
          </p15:clr>
        </p15:guide>
        <p15:guide id="4" pos="5306">
          <p15:clr>
            <a:srgbClr val="00FF00"/>
          </p15:clr>
        </p15:guide>
        <p15:guide id="5" orient="horz" pos="340">
          <p15:clr>
            <a:srgbClr val="00FF00"/>
          </p15:clr>
        </p15:guide>
        <p15:guide id="6" orient="horz" pos="2900">
          <p15:clr>
            <a:srgbClr val="00FF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jpe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19.jpeg"/><Relationship Id="rId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jpe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19.jpe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jpe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19.jpe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12" Type="http://schemas.openxmlformats.org/officeDocument/2006/relationships/image" Target="../media/image2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6.png"/><Relationship Id="rId11" Type="http://schemas.microsoft.com/office/2007/relationships/hdphoto" Target="../media/hdphoto1.wdp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7.png"/><Relationship Id="rId18" Type="http://schemas.openxmlformats.org/officeDocument/2006/relationships/image" Target="../media/image10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5.png"/><Relationship Id="rId17" Type="http://schemas.openxmlformats.org/officeDocument/2006/relationships/image" Target="../media/image8.png"/><Relationship Id="rId2" Type="http://schemas.openxmlformats.org/officeDocument/2006/relationships/audio" Target="../media/media3.mp3"/><Relationship Id="rId16" Type="http://schemas.openxmlformats.org/officeDocument/2006/relationships/image" Target="../media/image6.png"/><Relationship Id="rId20" Type="http://schemas.openxmlformats.org/officeDocument/2006/relationships/image" Target="../media/image2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3.png"/><Relationship Id="rId5" Type="http://schemas.microsoft.com/office/2007/relationships/media" Target="../media/media5.mp3"/><Relationship Id="rId15" Type="http://schemas.openxmlformats.org/officeDocument/2006/relationships/image" Target="../media/image11.png"/><Relationship Id="rId10" Type="http://schemas.openxmlformats.org/officeDocument/2006/relationships/notesSlide" Target="../notesSlides/notesSlide8.xml"/><Relationship Id="rId19" Type="http://schemas.openxmlformats.org/officeDocument/2006/relationships/image" Target="../media/image12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p35"/>
          <p:cNvSpPr txBox="1">
            <a:spLocks noGrp="1"/>
          </p:cNvSpPr>
          <p:nvPr>
            <p:ph type="ctrTitle"/>
          </p:nvPr>
        </p:nvSpPr>
        <p:spPr>
          <a:xfrm>
            <a:off x="1634456" y="1476055"/>
            <a:ext cx="3179281" cy="131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8000" dirty="0"/>
              <a:t>Unit 9: </a:t>
            </a:r>
            <a:endParaRPr sz="8000" dirty="0"/>
          </a:p>
        </p:txBody>
      </p:sp>
      <p:sp>
        <p:nvSpPr>
          <p:cNvPr id="6" name="Google Shape;1440;p35">
            <a:extLst>
              <a:ext uri="{FF2B5EF4-FFF2-40B4-BE49-F238E27FC236}">
                <a16:creationId xmlns:a16="http://schemas.microsoft.com/office/drawing/2014/main" id="{97B78D0C-3FEE-4071-916B-52B1509C251F}"/>
              </a:ext>
            </a:extLst>
          </p:cNvPr>
          <p:cNvSpPr txBox="1">
            <a:spLocks/>
          </p:cNvSpPr>
          <p:nvPr/>
        </p:nvSpPr>
        <p:spPr>
          <a:xfrm>
            <a:off x="4995044" y="1226632"/>
            <a:ext cx="4766441" cy="1567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uprum"/>
              <a:buNone/>
              <a:defRPr sz="8000" b="1" i="0" u="none" strike="noStrike" cap="none">
                <a:solidFill>
                  <a:schemeClr val="dk1"/>
                </a:solidFill>
                <a:latin typeface="Cuprum"/>
                <a:ea typeface="Cuprum"/>
                <a:cs typeface="Cuprum"/>
                <a:sym typeface="Cupr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FFFFFF"/>
              </a:buClr>
            </a:pPr>
            <a:r>
              <a:rPr lang="vi-VN" sz="12800" kern="0" dirty="0">
                <a:solidFill>
                  <a:srgbClr val="00C0C0">
                    <a:lumMod val="40000"/>
                    <a:lumOff val="60000"/>
                  </a:srgbClr>
                </a:solidFill>
              </a:rPr>
              <a:t>TOYS</a:t>
            </a:r>
          </a:p>
        </p:txBody>
      </p:sp>
      <p:pic>
        <p:nvPicPr>
          <p:cNvPr id="2" name="NHAC NEN PPT 3">
            <a:hlinkClick r:id="" action="ppaction://media"/>
            <a:extLst>
              <a:ext uri="{FF2B5EF4-FFF2-40B4-BE49-F238E27FC236}">
                <a16:creationId xmlns:a16="http://schemas.microsoft.com/office/drawing/2014/main" id="{53504318-8567-4D85-ABA9-BE9DD35D5E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78080" y="134124"/>
            <a:ext cx="812800" cy="81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96ADB5-2509-41D5-BE04-5B341E3385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265" t="4779" r="6818" b="51696"/>
          <a:stretch/>
        </p:blipFill>
        <p:spPr>
          <a:xfrm>
            <a:off x="3712780" y="2981465"/>
            <a:ext cx="4766441" cy="3385636"/>
          </a:xfrm>
          <a:prstGeom prst="rect">
            <a:avLst/>
          </a:prstGeom>
        </p:spPr>
      </p:pic>
    </p:spTree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40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8AA2D06-0DC5-42B9-A191-12ED49901C1B}"/>
              </a:ext>
            </a:extLst>
          </p:cNvPr>
          <p:cNvSpPr/>
          <p:nvPr/>
        </p:nvSpPr>
        <p:spPr>
          <a:xfrm>
            <a:off x="758285" y="568712"/>
            <a:ext cx="10586223" cy="572057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CB5568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EC23B4-843E-45DF-9AA5-6977BD9E72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535" y="839180"/>
            <a:ext cx="3395373" cy="5343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26E720-7FC6-4DDA-B01A-D578DBAA6A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6548" y="1856358"/>
            <a:ext cx="9718904" cy="3585439"/>
          </a:xfrm>
          <a:prstGeom prst="rect">
            <a:avLst/>
          </a:prstGeom>
        </p:spPr>
      </p:pic>
      <p:pic>
        <p:nvPicPr>
          <p:cNvPr id="2" name="CD2-TRACK 49">
            <a:hlinkClick r:id="" action="ppaction://media"/>
            <a:extLst>
              <a:ext uri="{FF2B5EF4-FFF2-40B4-BE49-F238E27FC236}">
                <a16:creationId xmlns:a16="http://schemas.microsoft.com/office/drawing/2014/main" id="{71A01671-A42F-4A88-9C3C-2E5C67146E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2935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534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5000"/>
    </mc:Choice>
    <mc:Fallback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8AA2D06-0DC5-42B9-A191-12ED49901C1B}"/>
              </a:ext>
            </a:extLst>
          </p:cNvPr>
          <p:cNvSpPr/>
          <p:nvPr/>
        </p:nvSpPr>
        <p:spPr>
          <a:xfrm>
            <a:off x="758285" y="568712"/>
            <a:ext cx="10586223" cy="572057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CB5568"/>
              </a:solidFill>
              <a:latin typeface="Arial" panose="020B0604020202020204" pitchFamily="34" charset="0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316F23-4748-43C7-9A0B-B92735650B74}"/>
              </a:ext>
            </a:extLst>
          </p:cNvPr>
          <p:cNvGrpSpPr/>
          <p:nvPr/>
        </p:nvGrpSpPr>
        <p:grpSpPr>
          <a:xfrm>
            <a:off x="2774042" y="1890927"/>
            <a:ext cx="6007855" cy="3076147"/>
            <a:chOff x="2080531" y="1418195"/>
            <a:chExt cx="4505891" cy="2307110"/>
          </a:xfrm>
        </p:grpSpPr>
        <p:pic>
          <p:nvPicPr>
            <p:cNvPr id="1026" name="Picture 2" descr="1,365 Teddy Bear Standing Illustrations &amp;amp; Clip Art - iStock">
              <a:extLst>
                <a:ext uri="{FF2B5EF4-FFF2-40B4-BE49-F238E27FC236}">
                  <a16:creationId xmlns:a16="http://schemas.microsoft.com/office/drawing/2014/main" id="{3FBC5738-042A-4E0F-83F6-D7698AE1C9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0531" y="1418195"/>
              <a:ext cx="2307110" cy="230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1,365 Teddy Bear Standing Illustrations &amp;amp; Clip Art - iStock">
              <a:extLst>
                <a:ext uri="{FF2B5EF4-FFF2-40B4-BE49-F238E27FC236}">
                  <a16:creationId xmlns:a16="http://schemas.microsoft.com/office/drawing/2014/main" id="{216F99FD-3D8F-48D9-AF8D-5E5C2F4D72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9312" y="1418195"/>
              <a:ext cx="2307110" cy="230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Ribbon: Tilted Up 14">
            <a:extLst>
              <a:ext uri="{FF2B5EF4-FFF2-40B4-BE49-F238E27FC236}">
                <a16:creationId xmlns:a16="http://schemas.microsoft.com/office/drawing/2014/main" id="{C179B975-A0B0-4CD1-8A57-193D1E9D9EB5}"/>
              </a:ext>
            </a:extLst>
          </p:cNvPr>
          <p:cNvSpPr/>
          <p:nvPr/>
        </p:nvSpPr>
        <p:spPr>
          <a:xfrm>
            <a:off x="2505255" y="252240"/>
            <a:ext cx="6400989" cy="749725"/>
          </a:xfrm>
          <a:prstGeom prst="ribbon2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CB5568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5BD22D-D1D8-449E-ADFA-C9C1174BEC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7676" y="343878"/>
            <a:ext cx="3076147" cy="44966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35FD8FE-9407-4F18-935F-D8DBA55DE2C4}"/>
              </a:ext>
            </a:extLst>
          </p:cNvPr>
          <p:cNvSpPr/>
          <p:nvPr/>
        </p:nvSpPr>
        <p:spPr>
          <a:xfrm>
            <a:off x="2773544" y="4917252"/>
            <a:ext cx="6153288" cy="102598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867" kern="0" dirty="0">
                <a:ln w="0"/>
                <a:solidFill>
                  <a:srgbClr val="5D4682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cs typeface="Arial"/>
                <a:sym typeface="Arial"/>
              </a:rPr>
              <a:t>Ten teddy bear</a:t>
            </a:r>
            <a:r>
              <a:rPr lang="en-US" sz="5867" u="sng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cs typeface="Arial"/>
                <a:sym typeface="Arial"/>
              </a:rPr>
              <a:t>s</a:t>
            </a:r>
          </a:p>
        </p:txBody>
      </p:sp>
      <p:pic>
        <p:nvPicPr>
          <p:cNvPr id="11" name="Online Media 4" descr="CD2-TRACK 50">
            <a:hlinkClick r:id="" action="ppaction://media"/>
            <a:extLst>
              <a:ext uri="{FF2B5EF4-FFF2-40B4-BE49-F238E27FC236}">
                <a16:creationId xmlns:a16="http://schemas.microsoft.com/office/drawing/2014/main" id="{1C7C166C-53CC-4355-99D6-C4E4118ACF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9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15053" y="1750574"/>
            <a:ext cx="790615" cy="79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00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5000"/>
    </mc:Choice>
    <mc:Fallback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8AA2D06-0DC5-42B9-A191-12ED49901C1B}"/>
              </a:ext>
            </a:extLst>
          </p:cNvPr>
          <p:cNvSpPr/>
          <p:nvPr/>
        </p:nvSpPr>
        <p:spPr>
          <a:xfrm>
            <a:off x="423747" y="485078"/>
            <a:ext cx="11344507" cy="588784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CB5568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5" name="Ribbon: Tilted Up 14">
            <a:extLst>
              <a:ext uri="{FF2B5EF4-FFF2-40B4-BE49-F238E27FC236}">
                <a16:creationId xmlns:a16="http://schemas.microsoft.com/office/drawing/2014/main" id="{C179B975-A0B0-4CD1-8A57-193D1E9D9EB5}"/>
              </a:ext>
            </a:extLst>
          </p:cNvPr>
          <p:cNvSpPr/>
          <p:nvPr/>
        </p:nvSpPr>
        <p:spPr>
          <a:xfrm>
            <a:off x="1658658" y="48626"/>
            <a:ext cx="6400989" cy="749725"/>
          </a:xfrm>
          <a:prstGeom prst="ribbon2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CB5568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5BD22D-D1D8-449E-ADFA-C9C1174BE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1079" y="105258"/>
            <a:ext cx="3076147" cy="449669"/>
          </a:xfrm>
          <a:prstGeom prst="rect">
            <a:avLst/>
          </a:prstGeom>
        </p:spPr>
      </p:pic>
      <p:pic>
        <p:nvPicPr>
          <p:cNvPr id="2050" name="Picture 2" descr="✓ asking free vector eps, cdr, ai, svg vector illustration graphic art">
            <a:extLst>
              <a:ext uri="{FF2B5EF4-FFF2-40B4-BE49-F238E27FC236}">
                <a16:creationId xmlns:a16="http://schemas.microsoft.com/office/drawing/2014/main" id="{25541A26-2CB5-4940-AC4C-2D6A06427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65" y="2507725"/>
            <a:ext cx="2762779" cy="404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2,100,159 Girl Stock Vector Illustration and Royalty Free Girl Clipart">
            <a:extLst>
              <a:ext uri="{FF2B5EF4-FFF2-40B4-BE49-F238E27FC236}">
                <a16:creationId xmlns:a16="http://schemas.microsoft.com/office/drawing/2014/main" id="{6F762565-6077-4948-973C-1DC489076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500" y="2776142"/>
            <a:ext cx="2086113" cy="294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CC381C8-B4B1-4538-A2CB-8D3CE8EF7C68}"/>
              </a:ext>
            </a:extLst>
          </p:cNvPr>
          <p:cNvGrpSpPr/>
          <p:nvPr/>
        </p:nvGrpSpPr>
        <p:grpSpPr>
          <a:xfrm>
            <a:off x="4343203" y="3299850"/>
            <a:ext cx="2989645" cy="1996727"/>
            <a:chOff x="3146034" y="2201736"/>
            <a:chExt cx="2242234" cy="1497545"/>
          </a:xfrm>
        </p:grpSpPr>
        <p:pic>
          <p:nvPicPr>
            <p:cNvPr id="2054" name="Picture 6" descr="Background Cars Toy White Stock Illustrations – 2,033 Background Cars Toy  White Stock Illustrations, Vectors &amp;amp; Clipart - Dreamstime">
              <a:extLst>
                <a:ext uri="{FF2B5EF4-FFF2-40B4-BE49-F238E27FC236}">
                  <a16:creationId xmlns:a16="http://schemas.microsoft.com/office/drawing/2014/main" id="{7205B39F-921E-409C-B3B2-4BA3F5EAF3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6034" y="2201736"/>
              <a:ext cx="1274762" cy="1497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Cars clip art images 2 disney clip art galore - Clipartix">
              <a:extLst>
                <a:ext uri="{FF2B5EF4-FFF2-40B4-BE49-F238E27FC236}">
                  <a16:creationId xmlns:a16="http://schemas.microsoft.com/office/drawing/2014/main" id="{1235A798-1368-4A20-B1AF-74F0D5CC06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3042" y="2662984"/>
              <a:ext cx="1015226" cy="757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86F9028-607C-4B82-9AD6-8E849EA6CBE6}"/>
              </a:ext>
            </a:extLst>
          </p:cNvPr>
          <p:cNvGrpSpPr/>
          <p:nvPr/>
        </p:nvGrpSpPr>
        <p:grpSpPr>
          <a:xfrm>
            <a:off x="814773" y="1850781"/>
            <a:ext cx="4557041" cy="934896"/>
            <a:chOff x="611079" y="1388086"/>
            <a:chExt cx="3417781" cy="701172"/>
          </a:xfrm>
        </p:grpSpPr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6DC71B20-2A1A-4E9E-9584-F35240C3DB5E}"/>
                </a:ext>
              </a:extLst>
            </p:cNvPr>
            <p:cNvSpPr/>
            <p:nvPr/>
          </p:nvSpPr>
          <p:spPr>
            <a:xfrm>
              <a:off x="611079" y="1388086"/>
              <a:ext cx="3417781" cy="701172"/>
            </a:xfrm>
            <a:prstGeom prst="wedgeEllipseCallout">
              <a:avLst>
                <a:gd name="adj1" fmla="val -25102"/>
                <a:gd name="adj2" fmla="val 156755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CB5568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4047062-4F2B-4BB2-A1EF-DAFE1F90C964}"/>
                </a:ext>
              </a:extLst>
            </p:cNvPr>
            <p:cNvSpPr/>
            <p:nvPr/>
          </p:nvSpPr>
          <p:spPr>
            <a:xfrm>
              <a:off x="633734" y="1440473"/>
              <a:ext cx="3305879" cy="523172"/>
            </a:xfrm>
            <a:prstGeom prst="rect">
              <a:avLst/>
            </a:prstGeom>
            <a:noFill/>
          </p:spPr>
          <p:txBody>
            <a:bodyPr wrap="square" lIns="121920" tIns="60960" rIns="121920" bIns="6096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kern="0" dirty="0">
                  <a:ln w="0"/>
                  <a:solidFill>
                    <a:srgbClr val="5D46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  <a:cs typeface="Arial"/>
                  <a:sym typeface="Arial"/>
                </a:rPr>
                <a:t>How many car</a:t>
              </a:r>
              <a:r>
                <a:rPr lang="en-US" sz="3733" kern="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  <a:cs typeface="Arial"/>
                  <a:sym typeface="Arial"/>
                </a:rPr>
                <a:t>s</a:t>
              </a:r>
              <a:r>
                <a:rPr lang="en-US" sz="3733" kern="0" dirty="0">
                  <a:ln w="0"/>
                  <a:solidFill>
                    <a:srgbClr val="5D46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  <a:cs typeface="Arial"/>
                  <a:sym typeface="Arial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AB8CF39-DD40-4821-A1CB-727377F7906A}"/>
              </a:ext>
            </a:extLst>
          </p:cNvPr>
          <p:cNvGrpSpPr/>
          <p:nvPr/>
        </p:nvGrpSpPr>
        <p:grpSpPr>
          <a:xfrm>
            <a:off x="5921811" y="1679292"/>
            <a:ext cx="3592236" cy="1166699"/>
            <a:chOff x="4441358" y="1259469"/>
            <a:chExt cx="2694177" cy="875024"/>
          </a:xfrm>
        </p:grpSpPr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EE98F94D-9542-4569-A8F0-E9F4BFA1345F}"/>
                </a:ext>
              </a:extLst>
            </p:cNvPr>
            <p:cNvSpPr/>
            <p:nvPr/>
          </p:nvSpPr>
          <p:spPr>
            <a:xfrm>
              <a:off x="4572000" y="1259469"/>
              <a:ext cx="2343738" cy="875024"/>
            </a:xfrm>
            <a:prstGeom prst="wedgeEllipseCallout">
              <a:avLst>
                <a:gd name="adj1" fmla="val 30284"/>
                <a:gd name="adj2" fmla="val 113456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kern="0">
                  <a:solidFill>
                    <a:srgbClr val="CB5568"/>
                  </a:solidFill>
                  <a:latin typeface="Arial"/>
                  <a:sym typeface="Arial"/>
                </a:rPr>
                <a:t> v</a:t>
              </a:r>
              <a:endParaRPr lang="vi-VN" sz="1867" kern="0">
                <a:solidFill>
                  <a:srgbClr val="CB5568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BD128A5-ABF8-422D-9C9E-1602F3E4B4C8}"/>
                </a:ext>
              </a:extLst>
            </p:cNvPr>
            <p:cNvSpPr/>
            <p:nvPr/>
          </p:nvSpPr>
          <p:spPr>
            <a:xfrm>
              <a:off x="4441358" y="1388086"/>
              <a:ext cx="2694177" cy="523172"/>
            </a:xfrm>
            <a:prstGeom prst="rect">
              <a:avLst/>
            </a:prstGeom>
            <a:noFill/>
          </p:spPr>
          <p:txBody>
            <a:bodyPr wrap="square" lIns="121920" tIns="60960" rIns="121920" bIns="6096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kern="0" dirty="0">
                  <a:ln w="0"/>
                  <a:solidFill>
                    <a:srgbClr val="5D46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  <a:cs typeface="Arial"/>
                  <a:sym typeface="Arial"/>
                </a:rPr>
                <a:t>Seven car</a:t>
              </a:r>
              <a:r>
                <a:rPr lang="en-US" sz="3733" kern="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  <a:cs typeface="Arial"/>
                  <a:sym typeface="Arial"/>
                </a:rPr>
                <a:t>s</a:t>
              </a:r>
              <a:r>
                <a:rPr lang="en-US" sz="3733" kern="0" dirty="0">
                  <a:ln w="0"/>
                  <a:solidFill>
                    <a:srgbClr val="5D46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  <a:cs typeface="Arial"/>
                  <a:sym typeface="Arial"/>
                </a:rPr>
                <a:t>.</a:t>
              </a:r>
            </a:p>
          </p:txBody>
        </p:sp>
      </p:grpSp>
      <p:pic>
        <p:nvPicPr>
          <p:cNvPr id="19" name="Online Media 1" descr="CD2-TRACK 51">
            <a:hlinkClick r:id="" action="ppaction://media"/>
            <a:extLst>
              <a:ext uri="{FF2B5EF4-FFF2-40B4-BE49-F238E27FC236}">
                <a16:creationId xmlns:a16="http://schemas.microsoft.com/office/drawing/2014/main" id="{087CEA96-165E-4C0B-9D78-3CE7EAA31B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74" end="12319.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46803" y="423489"/>
            <a:ext cx="656361" cy="656361"/>
          </a:xfrm>
          <a:prstGeom prst="rect">
            <a:avLst/>
          </a:prstGeom>
        </p:spPr>
      </p:pic>
      <p:pic>
        <p:nvPicPr>
          <p:cNvPr id="20" name="Online Media 1" descr="CD2-TRACK 51">
            <a:hlinkClick r:id="" action="ppaction://media"/>
            <a:extLst>
              <a:ext uri="{FF2B5EF4-FFF2-40B4-BE49-F238E27FC236}">
                <a16:creationId xmlns:a16="http://schemas.microsoft.com/office/drawing/2014/main" id="{89514E0F-6CC4-4FCD-BD24-E42FA37070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827" end="9461.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19540" y="1119176"/>
            <a:ext cx="656361" cy="65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31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67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57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8AA2D06-0DC5-42B9-A191-12ED49901C1B}"/>
              </a:ext>
            </a:extLst>
          </p:cNvPr>
          <p:cNvSpPr/>
          <p:nvPr/>
        </p:nvSpPr>
        <p:spPr>
          <a:xfrm>
            <a:off x="423747" y="485078"/>
            <a:ext cx="11344507" cy="588784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CB5568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5" name="Ribbon: Tilted Up 14">
            <a:extLst>
              <a:ext uri="{FF2B5EF4-FFF2-40B4-BE49-F238E27FC236}">
                <a16:creationId xmlns:a16="http://schemas.microsoft.com/office/drawing/2014/main" id="{C179B975-A0B0-4CD1-8A57-193D1E9D9EB5}"/>
              </a:ext>
            </a:extLst>
          </p:cNvPr>
          <p:cNvSpPr/>
          <p:nvPr/>
        </p:nvSpPr>
        <p:spPr>
          <a:xfrm>
            <a:off x="1658658" y="48626"/>
            <a:ext cx="6400989" cy="749725"/>
          </a:xfrm>
          <a:prstGeom prst="ribbon2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CB5568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5BD22D-D1D8-449E-ADFA-C9C1174BE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1079" y="105258"/>
            <a:ext cx="3076147" cy="449669"/>
          </a:xfrm>
          <a:prstGeom prst="rect">
            <a:avLst/>
          </a:prstGeom>
        </p:spPr>
      </p:pic>
      <p:pic>
        <p:nvPicPr>
          <p:cNvPr id="2050" name="Picture 2" descr="✓ asking free vector eps, cdr, ai, svg vector illustration graphic art">
            <a:extLst>
              <a:ext uri="{FF2B5EF4-FFF2-40B4-BE49-F238E27FC236}">
                <a16:creationId xmlns:a16="http://schemas.microsoft.com/office/drawing/2014/main" id="{25541A26-2CB5-4940-AC4C-2D6A06427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65" y="2507725"/>
            <a:ext cx="2762779" cy="404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2,100,159 Girl Stock Vector Illustration and Royalty Free Girl Clipart">
            <a:extLst>
              <a:ext uri="{FF2B5EF4-FFF2-40B4-BE49-F238E27FC236}">
                <a16:creationId xmlns:a16="http://schemas.microsoft.com/office/drawing/2014/main" id="{6F762565-6077-4948-973C-1DC489076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500" y="2776142"/>
            <a:ext cx="2086113" cy="294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86F9028-607C-4B82-9AD6-8E849EA6CBE6}"/>
              </a:ext>
            </a:extLst>
          </p:cNvPr>
          <p:cNvGrpSpPr/>
          <p:nvPr/>
        </p:nvGrpSpPr>
        <p:grpSpPr>
          <a:xfrm>
            <a:off x="814773" y="1850781"/>
            <a:ext cx="4557041" cy="934896"/>
            <a:chOff x="611079" y="1388086"/>
            <a:chExt cx="3417781" cy="701172"/>
          </a:xfrm>
        </p:grpSpPr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6DC71B20-2A1A-4E9E-9584-F35240C3DB5E}"/>
                </a:ext>
              </a:extLst>
            </p:cNvPr>
            <p:cNvSpPr/>
            <p:nvPr/>
          </p:nvSpPr>
          <p:spPr>
            <a:xfrm>
              <a:off x="611079" y="1388086"/>
              <a:ext cx="3417781" cy="701172"/>
            </a:xfrm>
            <a:prstGeom prst="wedgeEllipseCallout">
              <a:avLst>
                <a:gd name="adj1" fmla="val -25102"/>
                <a:gd name="adj2" fmla="val 156755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CB5568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4047062-4F2B-4BB2-A1EF-DAFE1F90C964}"/>
                </a:ext>
              </a:extLst>
            </p:cNvPr>
            <p:cNvSpPr/>
            <p:nvPr/>
          </p:nvSpPr>
          <p:spPr>
            <a:xfrm>
              <a:off x="633734" y="1440473"/>
              <a:ext cx="3305879" cy="523172"/>
            </a:xfrm>
            <a:prstGeom prst="rect">
              <a:avLst/>
            </a:prstGeom>
            <a:noFill/>
          </p:spPr>
          <p:txBody>
            <a:bodyPr wrap="square" lIns="121920" tIns="60960" rIns="121920" bIns="6096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kern="0" dirty="0">
                  <a:ln w="0"/>
                  <a:solidFill>
                    <a:srgbClr val="5D46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  <a:cs typeface="Arial"/>
                  <a:sym typeface="Arial"/>
                </a:rPr>
                <a:t>How many ball</a:t>
              </a:r>
              <a:r>
                <a:rPr lang="en-US" sz="3733" kern="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  <a:cs typeface="Arial"/>
                  <a:sym typeface="Arial"/>
                </a:rPr>
                <a:t>s</a:t>
              </a:r>
              <a:r>
                <a:rPr lang="en-US" sz="3733" kern="0" dirty="0">
                  <a:ln w="0"/>
                  <a:solidFill>
                    <a:srgbClr val="5D46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  <a:cs typeface="Arial"/>
                  <a:sym typeface="Arial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AB8CF39-DD40-4821-A1CB-727377F7906A}"/>
              </a:ext>
            </a:extLst>
          </p:cNvPr>
          <p:cNvGrpSpPr/>
          <p:nvPr/>
        </p:nvGrpSpPr>
        <p:grpSpPr>
          <a:xfrm>
            <a:off x="5971019" y="1679292"/>
            <a:ext cx="3592236" cy="1166699"/>
            <a:chOff x="4478264" y="1259469"/>
            <a:chExt cx="2694177" cy="875024"/>
          </a:xfrm>
        </p:grpSpPr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EE98F94D-9542-4569-A8F0-E9F4BFA1345F}"/>
                </a:ext>
              </a:extLst>
            </p:cNvPr>
            <p:cNvSpPr/>
            <p:nvPr/>
          </p:nvSpPr>
          <p:spPr>
            <a:xfrm>
              <a:off x="4572000" y="1259469"/>
              <a:ext cx="2343738" cy="875024"/>
            </a:xfrm>
            <a:prstGeom prst="wedgeEllipseCallout">
              <a:avLst>
                <a:gd name="adj1" fmla="val 30284"/>
                <a:gd name="adj2" fmla="val 113456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kern="0" dirty="0">
                  <a:solidFill>
                    <a:srgbClr val="CB5568"/>
                  </a:solidFill>
                  <a:latin typeface="Arial"/>
                  <a:sym typeface="Arial"/>
                </a:rPr>
                <a:t> </a:t>
              </a:r>
              <a:endParaRPr lang="vi-VN" sz="1867" kern="0" dirty="0">
                <a:solidFill>
                  <a:srgbClr val="CB5568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BD128A5-ABF8-422D-9C9E-1602F3E4B4C8}"/>
                </a:ext>
              </a:extLst>
            </p:cNvPr>
            <p:cNvSpPr/>
            <p:nvPr/>
          </p:nvSpPr>
          <p:spPr>
            <a:xfrm>
              <a:off x="4478264" y="1435371"/>
              <a:ext cx="2694177" cy="523172"/>
            </a:xfrm>
            <a:prstGeom prst="rect">
              <a:avLst/>
            </a:prstGeom>
            <a:noFill/>
          </p:spPr>
          <p:txBody>
            <a:bodyPr wrap="square" lIns="121920" tIns="60960" rIns="121920" bIns="6096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kern="0" dirty="0">
                  <a:ln w="0"/>
                  <a:solidFill>
                    <a:srgbClr val="5D46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  <a:cs typeface="Arial"/>
                  <a:sym typeface="Arial"/>
                </a:rPr>
                <a:t>Nine ball</a:t>
              </a:r>
              <a:r>
                <a:rPr lang="en-US" sz="3733" kern="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  <a:cs typeface="Arial"/>
                  <a:sym typeface="Arial"/>
                </a:rPr>
                <a:t>s</a:t>
              </a:r>
              <a:r>
                <a:rPr lang="en-US" sz="3733" kern="0" dirty="0">
                  <a:ln w="0"/>
                  <a:solidFill>
                    <a:srgbClr val="5D46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  <a:cs typeface="Arial"/>
                  <a:sym typeface="Arial"/>
                </a:rPr>
                <a:t>.</a:t>
              </a:r>
            </a:p>
          </p:txBody>
        </p:sp>
      </p:grpSp>
      <p:pic>
        <p:nvPicPr>
          <p:cNvPr id="23" name="Online Media 1" descr="CD2-TRACK 51">
            <a:hlinkClick r:id="" action="ppaction://media"/>
            <a:extLst>
              <a:ext uri="{FF2B5EF4-FFF2-40B4-BE49-F238E27FC236}">
                <a16:creationId xmlns:a16="http://schemas.microsoft.com/office/drawing/2014/main" id="{446531AA-9605-4D12-AFE4-77EDDA03ED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460" end="6946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42572" y="2092141"/>
            <a:ext cx="656361" cy="6563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D02FC6-F520-4C4D-BFBE-B0C5189F9B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3738"/>
          <a:stretch/>
        </p:blipFill>
        <p:spPr>
          <a:xfrm>
            <a:off x="3719395" y="2936352"/>
            <a:ext cx="3710152" cy="3299216"/>
          </a:xfrm>
          <a:prstGeom prst="rect">
            <a:avLst/>
          </a:prstGeom>
        </p:spPr>
      </p:pic>
      <p:pic>
        <p:nvPicPr>
          <p:cNvPr id="25" name="Online Media 1" descr="CD2-TRACK 51">
            <a:hlinkClick r:id="" action="ppaction://media"/>
            <a:extLst>
              <a:ext uri="{FF2B5EF4-FFF2-40B4-BE49-F238E27FC236}">
                <a16:creationId xmlns:a16="http://schemas.microsoft.com/office/drawing/2014/main" id="{4D7649FB-D149-4D67-B4CF-AE8F6D3352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12" end="5314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90204" y="2911266"/>
            <a:ext cx="656361" cy="65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08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5000"/>
    </mc:Choice>
    <mc:Fallback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4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43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8AA2D06-0DC5-42B9-A191-12ED49901C1B}"/>
              </a:ext>
            </a:extLst>
          </p:cNvPr>
          <p:cNvSpPr/>
          <p:nvPr/>
        </p:nvSpPr>
        <p:spPr>
          <a:xfrm>
            <a:off x="352496" y="330093"/>
            <a:ext cx="11344507" cy="588784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CB5568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5" name="Ribbon: Tilted Up 14">
            <a:extLst>
              <a:ext uri="{FF2B5EF4-FFF2-40B4-BE49-F238E27FC236}">
                <a16:creationId xmlns:a16="http://schemas.microsoft.com/office/drawing/2014/main" id="{C179B975-A0B0-4CD1-8A57-193D1E9D9EB5}"/>
              </a:ext>
            </a:extLst>
          </p:cNvPr>
          <p:cNvSpPr/>
          <p:nvPr/>
        </p:nvSpPr>
        <p:spPr>
          <a:xfrm>
            <a:off x="1658658" y="48626"/>
            <a:ext cx="6400989" cy="749725"/>
          </a:xfrm>
          <a:prstGeom prst="ribbon2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CB5568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5BD22D-D1D8-449E-ADFA-C9C1174BE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1079" y="105258"/>
            <a:ext cx="3076147" cy="449669"/>
          </a:xfrm>
          <a:prstGeom prst="rect">
            <a:avLst/>
          </a:prstGeom>
        </p:spPr>
      </p:pic>
      <p:pic>
        <p:nvPicPr>
          <p:cNvPr id="2050" name="Picture 2" descr="✓ asking free vector eps, cdr, ai, svg vector illustration graphic art">
            <a:extLst>
              <a:ext uri="{FF2B5EF4-FFF2-40B4-BE49-F238E27FC236}">
                <a16:creationId xmlns:a16="http://schemas.microsoft.com/office/drawing/2014/main" id="{25541A26-2CB5-4940-AC4C-2D6A06427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65" y="2507725"/>
            <a:ext cx="2762779" cy="404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2,100,159 Girl Stock Vector Illustration and Royalty Free Girl Clipart">
            <a:extLst>
              <a:ext uri="{FF2B5EF4-FFF2-40B4-BE49-F238E27FC236}">
                <a16:creationId xmlns:a16="http://schemas.microsoft.com/office/drawing/2014/main" id="{6F762565-6077-4948-973C-1DC489076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500" y="2776142"/>
            <a:ext cx="2086113" cy="294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86F9028-607C-4B82-9AD6-8E849EA6CBE6}"/>
              </a:ext>
            </a:extLst>
          </p:cNvPr>
          <p:cNvGrpSpPr/>
          <p:nvPr/>
        </p:nvGrpSpPr>
        <p:grpSpPr>
          <a:xfrm>
            <a:off x="462455" y="1334816"/>
            <a:ext cx="4909359" cy="1368721"/>
            <a:chOff x="611079" y="1388086"/>
            <a:chExt cx="3417781" cy="741463"/>
          </a:xfrm>
        </p:grpSpPr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6DC71B20-2A1A-4E9E-9584-F35240C3DB5E}"/>
                </a:ext>
              </a:extLst>
            </p:cNvPr>
            <p:cNvSpPr/>
            <p:nvPr/>
          </p:nvSpPr>
          <p:spPr>
            <a:xfrm>
              <a:off x="611079" y="1388086"/>
              <a:ext cx="3417781" cy="701172"/>
            </a:xfrm>
            <a:prstGeom prst="wedgeEllipseCallout">
              <a:avLst>
                <a:gd name="adj1" fmla="val -21034"/>
                <a:gd name="adj2" fmla="val 156755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CB5568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4047062-4F2B-4BB2-A1EF-DAFE1F90C964}"/>
                </a:ext>
              </a:extLst>
            </p:cNvPr>
            <p:cNvSpPr/>
            <p:nvPr/>
          </p:nvSpPr>
          <p:spPr>
            <a:xfrm>
              <a:off x="633734" y="1440473"/>
              <a:ext cx="3305879" cy="689076"/>
            </a:xfrm>
            <a:prstGeom prst="rect">
              <a:avLst/>
            </a:prstGeom>
            <a:noFill/>
          </p:spPr>
          <p:txBody>
            <a:bodyPr wrap="square" lIns="121920" tIns="60960" rIns="121920" bIns="6096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kern="0" dirty="0">
                  <a:ln w="0"/>
                  <a:solidFill>
                    <a:srgbClr val="5D46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  <a:cs typeface="Arial"/>
                  <a:sym typeface="Arial"/>
                </a:rPr>
                <a:t>How many teddy bear</a:t>
              </a:r>
              <a:r>
                <a:rPr lang="en-US" sz="3733" kern="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  <a:cs typeface="Arial"/>
                  <a:sym typeface="Arial"/>
                </a:rPr>
                <a:t>s</a:t>
              </a:r>
              <a:r>
                <a:rPr lang="en-US" sz="3733" kern="0" dirty="0">
                  <a:ln w="0"/>
                  <a:solidFill>
                    <a:srgbClr val="5D46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  <a:cs typeface="Arial"/>
                  <a:sym typeface="Arial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AB8CF39-DD40-4821-A1CB-727377F7906A}"/>
              </a:ext>
            </a:extLst>
          </p:cNvPr>
          <p:cNvGrpSpPr/>
          <p:nvPr/>
        </p:nvGrpSpPr>
        <p:grpSpPr>
          <a:xfrm>
            <a:off x="5971019" y="1334816"/>
            <a:ext cx="5033312" cy="1433446"/>
            <a:chOff x="4478264" y="1259469"/>
            <a:chExt cx="2694177" cy="875024"/>
          </a:xfrm>
        </p:grpSpPr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EE98F94D-9542-4569-A8F0-E9F4BFA1345F}"/>
                </a:ext>
              </a:extLst>
            </p:cNvPr>
            <p:cNvSpPr/>
            <p:nvPr/>
          </p:nvSpPr>
          <p:spPr>
            <a:xfrm>
              <a:off x="4572000" y="1259469"/>
              <a:ext cx="2343738" cy="875024"/>
            </a:xfrm>
            <a:prstGeom prst="wedgeEllipseCallout">
              <a:avLst>
                <a:gd name="adj1" fmla="val 6520"/>
                <a:gd name="adj2" fmla="val 117855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kern="0" dirty="0">
                  <a:solidFill>
                    <a:srgbClr val="CB5568"/>
                  </a:solidFill>
                  <a:latin typeface="Arial"/>
                  <a:sym typeface="Arial"/>
                </a:rPr>
                <a:t> </a:t>
              </a:r>
              <a:endParaRPr lang="vi-VN" sz="1867" kern="0" dirty="0">
                <a:solidFill>
                  <a:srgbClr val="CB5568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BD128A5-ABF8-422D-9C9E-1602F3E4B4C8}"/>
                </a:ext>
              </a:extLst>
            </p:cNvPr>
            <p:cNvSpPr/>
            <p:nvPr/>
          </p:nvSpPr>
          <p:spPr>
            <a:xfrm>
              <a:off x="4478264" y="1435371"/>
              <a:ext cx="2694177" cy="425816"/>
            </a:xfrm>
            <a:prstGeom prst="rect">
              <a:avLst/>
            </a:prstGeom>
            <a:noFill/>
          </p:spPr>
          <p:txBody>
            <a:bodyPr wrap="square" lIns="121920" tIns="60960" rIns="121920" bIns="6096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kern="0" dirty="0">
                  <a:ln w="0"/>
                  <a:solidFill>
                    <a:srgbClr val="5D46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  <a:cs typeface="Arial"/>
                  <a:sym typeface="Arial"/>
                </a:rPr>
                <a:t>One teddy bear.</a:t>
              </a:r>
            </a:p>
          </p:txBody>
        </p:sp>
      </p:grpSp>
      <p:pic>
        <p:nvPicPr>
          <p:cNvPr id="22" name="Online Media 1" descr="CD2-TRACK 51">
            <a:hlinkClick r:id="" action="ppaction://media"/>
            <a:extLst>
              <a:ext uri="{FF2B5EF4-FFF2-40B4-BE49-F238E27FC236}">
                <a16:creationId xmlns:a16="http://schemas.microsoft.com/office/drawing/2014/main" id="{CF128A41-4186-49BD-BAAB-9E49BF34F8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475" end="2258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90203" y="3730392"/>
            <a:ext cx="656361" cy="656361"/>
          </a:xfrm>
          <a:prstGeom prst="rect">
            <a:avLst/>
          </a:prstGeom>
        </p:spPr>
      </p:pic>
      <p:pic>
        <p:nvPicPr>
          <p:cNvPr id="20" name="Online Media 1" descr="CD2-TRACK 51">
            <a:hlinkClick r:id="" action="ppaction://media"/>
            <a:extLst>
              <a:ext uri="{FF2B5EF4-FFF2-40B4-BE49-F238E27FC236}">
                <a16:creationId xmlns:a16="http://schemas.microsoft.com/office/drawing/2014/main" id="{F016C9F8-3F91-4C6A-9EBB-ADAC3293EA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26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42572" y="4388957"/>
            <a:ext cx="656361" cy="656361"/>
          </a:xfrm>
          <a:prstGeom prst="rect">
            <a:avLst/>
          </a:prstGeom>
        </p:spPr>
      </p:pic>
      <p:pic>
        <p:nvPicPr>
          <p:cNvPr id="1026" name="Picture 2" descr="Free Teddy Bear Graphic, Download Free Teddy Bear Graphic png images, Free  ClipArts on Clipart Library">
            <a:extLst>
              <a:ext uri="{FF2B5EF4-FFF2-40B4-BE49-F238E27FC236}">
                <a16:creationId xmlns:a16="http://schemas.microsoft.com/office/drawing/2014/main" id="{B286CBD8-567F-40EC-8C66-157178E19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839" y="2966353"/>
            <a:ext cx="2667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272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5000"/>
    </mc:Choice>
    <mc:Fallback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13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59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555580"/>
            <a:ext cx="11118882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CB599A1-9F55-4CAE-BD22-3D85AE9D12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18" y="1452053"/>
            <a:ext cx="2455812" cy="432690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CBD7434-EED8-4C71-BCA0-C0D78702ED7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729" y="58086"/>
            <a:ext cx="3403832" cy="226922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3657F9D-375F-4E4B-AA77-0F5B7C571F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189" y="1866450"/>
            <a:ext cx="7491812" cy="3691070"/>
          </a:xfrm>
          <a:prstGeom prst="rect">
            <a:avLst/>
          </a:prstGeom>
        </p:spPr>
      </p:pic>
      <p:pic>
        <p:nvPicPr>
          <p:cNvPr id="11" name="图片 18">
            <a:extLst>
              <a:ext uri="{FF2B5EF4-FFF2-40B4-BE49-F238E27FC236}">
                <a16:creationId xmlns:a16="http://schemas.microsoft.com/office/drawing/2014/main" id="{1DAFA0CF-BC2D-4ADC-BEDA-CB88BF88337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178"/>
          <a:stretch>
            <a:fillRect/>
          </a:stretch>
        </p:blipFill>
        <p:spPr>
          <a:xfrm>
            <a:off x="3887100" y="2443685"/>
            <a:ext cx="6728347" cy="2466962"/>
          </a:xfrm>
          <a:prstGeom prst="rect">
            <a:avLst/>
          </a:prstGeom>
        </p:spPr>
      </p:pic>
      <p:pic>
        <p:nvPicPr>
          <p:cNvPr id="12" name="good bye song">
            <a:hlinkClick r:id="" action="ppaction://media"/>
            <a:extLst>
              <a:ext uri="{FF2B5EF4-FFF2-40B4-BE49-F238E27FC236}">
                <a16:creationId xmlns:a16="http://schemas.microsoft.com/office/drawing/2014/main" id="{ACBDCECA-FBD8-4FD1-BC7A-4189268B4D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70919" y="679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7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63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37"/>
          <p:cNvSpPr txBox="1">
            <a:spLocks noGrp="1"/>
          </p:cNvSpPr>
          <p:nvPr>
            <p:ph type="title"/>
          </p:nvPr>
        </p:nvSpPr>
        <p:spPr>
          <a:xfrm>
            <a:off x="2028498" y="2305090"/>
            <a:ext cx="8836788" cy="100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vi-VN" sz="9600" dirty="0"/>
              <a:t>WARM UP</a:t>
            </a:r>
            <a:endParaRPr sz="9600" dirty="0"/>
          </a:p>
        </p:txBody>
      </p:sp>
    </p:spTree>
  </p:cSld>
  <p:clrMapOvr>
    <a:masterClrMapping/>
  </p:clrMapOvr>
  <p:transition spd="slow" advClick="0" advTm="6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E69DE2E-8C8E-4F4E-945E-EE8A77AD9D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unting 1 to 10 - Number Songs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0A6D7223-CB51-45E0-806D-BFDD4B96357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81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2112" y="280239"/>
            <a:ext cx="10974793" cy="616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19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6000"/>
    </mc:Choice>
    <mc:Fallback>
      <p:transition spd="slow" advClick="0" advTm="9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452;p37">
            <a:extLst>
              <a:ext uri="{FF2B5EF4-FFF2-40B4-BE49-F238E27FC236}">
                <a16:creationId xmlns:a16="http://schemas.microsoft.com/office/drawing/2014/main" id="{1CF75596-E2A3-47B4-96AA-2776805573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3134" y="3061551"/>
            <a:ext cx="11425732" cy="734899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vi-VN" sz="9600" dirty="0"/>
              <a:t>VOCABULARY</a:t>
            </a:r>
            <a:endParaRPr sz="96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6000">
        <p15:prstTrans prst="airplane"/>
      </p:transition>
    </mc:Choice>
    <mc:Fallback>
      <p:transition spd="slow" advClick="0" advTm="6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4655EAB7-60B7-49DC-8E2F-8403275602D6}"/>
              </a:ext>
            </a:extLst>
          </p:cNvPr>
          <p:cNvSpPr/>
          <p:nvPr/>
        </p:nvSpPr>
        <p:spPr>
          <a:xfrm>
            <a:off x="5016708" y="939385"/>
            <a:ext cx="6096000" cy="4836825"/>
          </a:xfrm>
          <a:prstGeom prst="round2Diag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CB5568"/>
              </a:solidFill>
              <a:latin typeface="Arial" panose="020B0604020202020204" pitchFamily="34" charset="0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3FEA591-5AF2-4C48-834D-C7393E00E293}"/>
              </a:ext>
            </a:extLst>
          </p:cNvPr>
          <p:cNvGrpSpPr/>
          <p:nvPr/>
        </p:nvGrpSpPr>
        <p:grpSpPr>
          <a:xfrm>
            <a:off x="579619" y="3677587"/>
            <a:ext cx="4077324" cy="2098623"/>
            <a:chOff x="579619" y="3677587"/>
            <a:chExt cx="4077324" cy="2098623"/>
          </a:xfrm>
        </p:grpSpPr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D9E2A7F2-DF58-4D08-BBF8-E50D57FA12A9}"/>
                </a:ext>
              </a:extLst>
            </p:cNvPr>
            <p:cNvSpPr/>
            <p:nvPr/>
          </p:nvSpPr>
          <p:spPr>
            <a:xfrm>
              <a:off x="579619" y="3677587"/>
              <a:ext cx="4077324" cy="2098623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CB5568"/>
                </a:solidFill>
                <a:latin typeface="Arial" panose="020B0604020202020204" pitchFamily="34" charset="0"/>
                <a:sym typeface="Arial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58F4E38-842A-4A1D-BE29-B9F796E82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9292" y="4384040"/>
              <a:ext cx="2425397" cy="685715"/>
            </a:xfrm>
            <a:prstGeom prst="rect">
              <a:avLst/>
            </a:prstGeom>
          </p:spPr>
        </p:pic>
      </p:grpSp>
      <p:pic>
        <p:nvPicPr>
          <p:cNvPr id="2" name="7">
            <a:hlinkClick r:id="" action="ppaction://media"/>
            <a:extLst>
              <a:ext uri="{FF2B5EF4-FFF2-40B4-BE49-F238E27FC236}">
                <a16:creationId xmlns:a16="http://schemas.microsoft.com/office/drawing/2014/main" id="{CC628132-6744-4B9E-8D2C-D4C228436E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11195" y="787400"/>
            <a:ext cx="812800" cy="812800"/>
          </a:xfrm>
          <a:prstGeom prst="rect">
            <a:avLst/>
          </a:prstGeom>
        </p:spPr>
      </p:pic>
      <p:pic>
        <p:nvPicPr>
          <p:cNvPr id="8" name="7">
            <a:hlinkClick r:id="" action="ppaction://media"/>
            <a:extLst>
              <a:ext uri="{FF2B5EF4-FFF2-40B4-BE49-F238E27FC236}">
                <a16:creationId xmlns:a16="http://schemas.microsoft.com/office/drawing/2014/main" id="{D779D115-E4FF-47E7-A507-FB80A1962D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40823" y="16002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5000"/>
    </mc:Choice>
    <mc:Fallback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1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1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4655EAB7-60B7-49DC-8E2F-8403275602D6}"/>
              </a:ext>
            </a:extLst>
          </p:cNvPr>
          <p:cNvSpPr/>
          <p:nvPr/>
        </p:nvSpPr>
        <p:spPr>
          <a:xfrm>
            <a:off x="5016708" y="939385"/>
            <a:ext cx="6096000" cy="4836825"/>
          </a:xfrm>
          <a:prstGeom prst="round2Diag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CB5568"/>
              </a:solidFill>
              <a:latin typeface="Arial" panose="020B0604020202020204" pitchFamily="34" charset="0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7092708-77D1-4715-9C97-5EEF72D515F2}"/>
              </a:ext>
            </a:extLst>
          </p:cNvPr>
          <p:cNvGrpSpPr/>
          <p:nvPr/>
        </p:nvGrpSpPr>
        <p:grpSpPr>
          <a:xfrm>
            <a:off x="579619" y="3677587"/>
            <a:ext cx="4077324" cy="2098623"/>
            <a:chOff x="579619" y="3677587"/>
            <a:chExt cx="4077324" cy="2098623"/>
          </a:xfrm>
        </p:grpSpPr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D9E2A7F2-DF58-4D08-BBF8-E50D57FA12A9}"/>
                </a:ext>
              </a:extLst>
            </p:cNvPr>
            <p:cNvSpPr/>
            <p:nvPr/>
          </p:nvSpPr>
          <p:spPr>
            <a:xfrm>
              <a:off x="579619" y="3677587"/>
              <a:ext cx="4077324" cy="2098623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CB5568"/>
                </a:solidFill>
                <a:latin typeface="Arial" panose="020B0604020202020204" pitchFamily="34" charset="0"/>
                <a:sym typeface="Arial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2CB06A4-DB20-479D-BB31-9F4A77DCB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22890" y="4301501"/>
              <a:ext cx="2044444" cy="850793"/>
            </a:xfrm>
            <a:prstGeom prst="rect">
              <a:avLst/>
            </a:prstGeom>
          </p:spPr>
        </p:pic>
      </p:grpSp>
      <p:pic>
        <p:nvPicPr>
          <p:cNvPr id="2" name="8">
            <a:hlinkClick r:id="" action="ppaction://media"/>
            <a:extLst>
              <a:ext uri="{FF2B5EF4-FFF2-40B4-BE49-F238E27FC236}">
                <a16:creationId xmlns:a16="http://schemas.microsoft.com/office/drawing/2014/main" id="{E9052405-5546-4FC8-B1C1-48971C4EEB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51205" y="1347952"/>
            <a:ext cx="812800" cy="812800"/>
          </a:xfrm>
          <a:prstGeom prst="rect">
            <a:avLst/>
          </a:prstGeom>
        </p:spPr>
      </p:pic>
      <p:pic>
        <p:nvPicPr>
          <p:cNvPr id="8" name="8">
            <a:hlinkClick r:id="" action="ppaction://media"/>
            <a:extLst>
              <a:ext uri="{FF2B5EF4-FFF2-40B4-BE49-F238E27FC236}">
                <a16:creationId xmlns:a16="http://schemas.microsoft.com/office/drawing/2014/main" id="{D07AA1D4-40B6-4391-B925-FC76952B0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35288" y="197857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70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5000"/>
    </mc:Choice>
    <mc:Fallback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27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27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4655EAB7-60B7-49DC-8E2F-8403275602D6}"/>
              </a:ext>
            </a:extLst>
          </p:cNvPr>
          <p:cNvSpPr/>
          <p:nvPr/>
        </p:nvSpPr>
        <p:spPr>
          <a:xfrm>
            <a:off x="5016708" y="939385"/>
            <a:ext cx="6096000" cy="4836825"/>
          </a:xfrm>
          <a:prstGeom prst="round2Diag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CB5568"/>
              </a:solidFill>
              <a:latin typeface="Arial" panose="020B0604020202020204" pitchFamily="34" charset="0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0C24D2B-A3CD-41E3-8282-7EE562046D91}"/>
              </a:ext>
            </a:extLst>
          </p:cNvPr>
          <p:cNvGrpSpPr/>
          <p:nvPr/>
        </p:nvGrpSpPr>
        <p:grpSpPr>
          <a:xfrm>
            <a:off x="579619" y="3677587"/>
            <a:ext cx="4077324" cy="2098623"/>
            <a:chOff x="579619" y="3677587"/>
            <a:chExt cx="4077324" cy="2098623"/>
          </a:xfrm>
        </p:grpSpPr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D9E2A7F2-DF58-4D08-BBF8-E50D57FA12A9}"/>
                </a:ext>
              </a:extLst>
            </p:cNvPr>
            <p:cNvSpPr/>
            <p:nvPr/>
          </p:nvSpPr>
          <p:spPr>
            <a:xfrm>
              <a:off x="579619" y="3677587"/>
              <a:ext cx="4077324" cy="2098623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CB5568"/>
                </a:solidFill>
                <a:latin typeface="Arial" panose="020B0604020202020204" pitchFamily="34" charset="0"/>
                <a:sym typeface="Arial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FAB0959-C1EC-43C5-80A7-BCC4C2DF8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7334" y="4326897"/>
              <a:ext cx="1955556" cy="800000"/>
            </a:xfrm>
            <a:prstGeom prst="rect">
              <a:avLst/>
            </a:prstGeom>
          </p:spPr>
        </p:pic>
      </p:grpSp>
      <p:pic>
        <p:nvPicPr>
          <p:cNvPr id="2" name="9">
            <a:hlinkClick r:id="" action="ppaction://media"/>
            <a:extLst>
              <a:ext uri="{FF2B5EF4-FFF2-40B4-BE49-F238E27FC236}">
                <a16:creationId xmlns:a16="http://schemas.microsoft.com/office/drawing/2014/main" id="{5148DD39-6883-484C-8D09-1EF791F517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97333" y="1655120"/>
            <a:ext cx="812800" cy="812800"/>
          </a:xfrm>
          <a:prstGeom prst="rect">
            <a:avLst/>
          </a:prstGeom>
        </p:spPr>
      </p:pic>
      <p:pic>
        <p:nvPicPr>
          <p:cNvPr id="8" name="9">
            <a:hlinkClick r:id="" action="ppaction://media"/>
            <a:extLst>
              <a:ext uri="{FF2B5EF4-FFF2-40B4-BE49-F238E27FC236}">
                <a16:creationId xmlns:a16="http://schemas.microsoft.com/office/drawing/2014/main" id="{6EDF73BA-6B97-49D9-980F-E1A7C06FF5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97333" y="22016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45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5000"/>
    </mc:Choice>
    <mc:Fallback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01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01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4655EAB7-60B7-49DC-8E2F-8403275602D6}"/>
              </a:ext>
            </a:extLst>
          </p:cNvPr>
          <p:cNvSpPr/>
          <p:nvPr/>
        </p:nvSpPr>
        <p:spPr>
          <a:xfrm>
            <a:off x="5016708" y="939385"/>
            <a:ext cx="6096000" cy="4836825"/>
          </a:xfrm>
          <a:prstGeom prst="round2Diag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CB5568"/>
              </a:solidFill>
              <a:latin typeface="Arial" panose="020B0604020202020204" pitchFamily="34" charset="0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F10BAA-B223-4763-8705-99FAC3E66B7B}"/>
              </a:ext>
            </a:extLst>
          </p:cNvPr>
          <p:cNvGrpSpPr/>
          <p:nvPr/>
        </p:nvGrpSpPr>
        <p:grpSpPr>
          <a:xfrm>
            <a:off x="579619" y="3677587"/>
            <a:ext cx="4077324" cy="2098623"/>
            <a:chOff x="579619" y="3677587"/>
            <a:chExt cx="4077324" cy="2098623"/>
          </a:xfrm>
        </p:grpSpPr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D9E2A7F2-DF58-4D08-BBF8-E50D57FA12A9}"/>
                </a:ext>
              </a:extLst>
            </p:cNvPr>
            <p:cNvSpPr/>
            <p:nvPr/>
          </p:nvSpPr>
          <p:spPr>
            <a:xfrm>
              <a:off x="579619" y="3677587"/>
              <a:ext cx="4077324" cy="2098623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CB5568"/>
                </a:solidFill>
                <a:latin typeface="Arial" panose="020B0604020202020204" pitchFamily="34" charset="0"/>
                <a:sym typeface="Arial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0C038D-F540-46BB-AD4A-507FD5095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85218" y="4339596"/>
              <a:ext cx="1460317" cy="774603"/>
            </a:xfrm>
            <a:prstGeom prst="rect">
              <a:avLst/>
            </a:prstGeom>
          </p:spPr>
        </p:pic>
      </p:grpSp>
      <p:pic>
        <p:nvPicPr>
          <p:cNvPr id="2" name="10">
            <a:hlinkClick r:id="" action="ppaction://media"/>
            <a:extLst>
              <a:ext uri="{FF2B5EF4-FFF2-40B4-BE49-F238E27FC236}">
                <a16:creationId xmlns:a16="http://schemas.microsoft.com/office/drawing/2014/main" id="{DE6BA103-E2AE-4C68-A757-A00AF7BCE1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9461" y="1894491"/>
            <a:ext cx="812800" cy="812800"/>
          </a:xfrm>
          <a:prstGeom prst="rect">
            <a:avLst/>
          </a:prstGeom>
        </p:spPr>
      </p:pic>
      <p:pic>
        <p:nvPicPr>
          <p:cNvPr id="8" name="10">
            <a:hlinkClick r:id="" action="ppaction://media"/>
            <a:extLst>
              <a:ext uri="{FF2B5EF4-FFF2-40B4-BE49-F238E27FC236}">
                <a16:creationId xmlns:a16="http://schemas.microsoft.com/office/drawing/2014/main" id="{3EA3EF49-2BD7-42EA-84D7-925B2849D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9461" y="25449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4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32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32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8AA2D06-0DC5-42B9-A191-12ED49901C1B}"/>
              </a:ext>
            </a:extLst>
          </p:cNvPr>
          <p:cNvSpPr/>
          <p:nvPr/>
        </p:nvSpPr>
        <p:spPr>
          <a:xfrm>
            <a:off x="609601" y="461435"/>
            <a:ext cx="10972799" cy="616662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CB5568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4366F5-F8C0-456A-8B3F-38E2EDBC94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72049" y="461435"/>
            <a:ext cx="4741963" cy="597413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C4FAD3E1-CB47-4ED3-9DB8-7A0DC5A7DBC9}"/>
              </a:ext>
            </a:extLst>
          </p:cNvPr>
          <p:cNvSpPr/>
          <p:nvPr/>
        </p:nvSpPr>
        <p:spPr>
          <a:xfrm>
            <a:off x="896383" y="2080535"/>
            <a:ext cx="2136604" cy="2063495"/>
          </a:xfrm>
          <a:prstGeom prst="round2DiagRect">
            <a:avLst/>
          </a:prstGeom>
          <a:blipFill>
            <a:blip r:embed="rId12"/>
            <a:stretch>
              <a:fillRect l="-14100" r="-15643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CB5568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6C133B79-FF22-4CC4-8AD1-512F2D3A138B}"/>
              </a:ext>
            </a:extLst>
          </p:cNvPr>
          <p:cNvSpPr/>
          <p:nvPr/>
        </p:nvSpPr>
        <p:spPr>
          <a:xfrm>
            <a:off x="3394354" y="2095382"/>
            <a:ext cx="2269461" cy="2063495"/>
          </a:xfrm>
          <a:prstGeom prst="round2DiagRect">
            <a:avLst/>
          </a:prstGeom>
          <a:blipFill>
            <a:blip r:embed="rId13"/>
            <a:stretch>
              <a:fillRect l="-17240" r="-25643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CB5568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E7DF1082-1E6B-45B9-8557-A158DA1EB45E}"/>
              </a:ext>
            </a:extLst>
          </p:cNvPr>
          <p:cNvSpPr/>
          <p:nvPr/>
        </p:nvSpPr>
        <p:spPr>
          <a:xfrm>
            <a:off x="6082103" y="2080535"/>
            <a:ext cx="2427408" cy="2078341"/>
          </a:xfrm>
          <a:prstGeom prst="round2DiagRect">
            <a:avLst/>
          </a:prstGeom>
          <a:blipFill>
            <a:blip r:embed="rId14"/>
            <a:stretch>
              <a:fillRect l="-31992" r="-25868" b="-8054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CB5568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ECEAAA46-B6C8-411C-8172-2F414F915B9F}"/>
              </a:ext>
            </a:extLst>
          </p:cNvPr>
          <p:cNvSpPr/>
          <p:nvPr/>
        </p:nvSpPr>
        <p:spPr>
          <a:xfrm>
            <a:off x="9014870" y="2095382"/>
            <a:ext cx="2364828" cy="2063495"/>
          </a:xfrm>
          <a:prstGeom prst="round2DiagRect">
            <a:avLst/>
          </a:prstGeom>
          <a:blipFill>
            <a:blip r:embed="rId15"/>
            <a:stretch>
              <a:fillRect l="-8644" r="-519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CB5568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635FDB-0AEF-4DA9-ACA0-D9C7E40A734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8412" y="4388176"/>
            <a:ext cx="2524184" cy="7136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B996EB-FFE5-45CB-8777-BED4D0BC2BC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49453" y="4388177"/>
            <a:ext cx="1935875" cy="8056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FC1A96-6676-44D2-BDAB-1664C880CE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17449" y="4406740"/>
            <a:ext cx="1923897" cy="7870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BAE7D1-A75F-4D51-85C4-17E74878924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96527" y="4406739"/>
            <a:ext cx="1545509" cy="819792"/>
          </a:xfrm>
          <a:prstGeom prst="rect">
            <a:avLst/>
          </a:prstGeom>
        </p:spPr>
      </p:pic>
      <p:pic>
        <p:nvPicPr>
          <p:cNvPr id="15" name="7">
            <a:hlinkClick r:id="" action="ppaction://media"/>
            <a:extLst>
              <a:ext uri="{FF2B5EF4-FFF2-40B4-BE49-F238E27FC236}">
                <a16:creationId xmlns:a16="http://schemas.microsoft.com/office/drawing/2014/main" id="{26D20606-D199-4594-A151-4A05172C8F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14699" y="652448"/>
            <a:ext cx="812800" cy="812800"/>
          </a:xfrm>
          <a:prstGeom prst="rect">
            <a:avLst/>
          </a:prstGeom>
        </p:spPr>
      </p:pic>
      <p:pic>
        <p:nvPicPr>
          <p:cNvPr id="16" name="8">
            <a:hlinkClick r:id="" action="ppaction://media"/>
            <a:extLst>
              <a:ext uri="{FF2B5EF4-FFF2-40B4-BE49-F238E27FC236}">
                <a16:creationId xmlns:a16="http://schemas.microsoft.com/office/drawing/2014/main" id="{81C81691-B73F-4E2E-BCB7-A58FF95E17E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294156" y="1688981"/>
            <a:ext cx="812800" cy="812800"/>
          </a:xfrm>
          <a:prstGeom prst="rect">
            <a:avLst/>
          </a:prstGeom>
        </p:spPr>
      </p:pic>
      <p:pic>
        <p:nvPicPr>
          <p:cNvPr id="17" name="9">
            <a:hlinkClick r:id="" action="ppaction://media"/>
            <a:extLst>
              <a:ext uri="{FF2B5EF4-FFF2-40B4-BE49-F238E27FC236}">
                <a16:creationId xmlns:a16="http://schemas.microsoft.com/office/drawing/2014/main" id="{D8538477-1D71-40C1-9674-6F5D775FFA0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306043" y="2705881"/>
            <a:ext cx="812800" cy="812800"/>
          </a:xfrm>
          <a:prstGeom prst="rect">
            <a:avLst/>
          </a:prstGeom>
        </p:spPr>
      </p:pic>
      <p:pic>
        <p:nvPicPr>
          <p:cNvPr id="18" name="10">
            <a:hlinkClick r:id="" action="ppaction://media"/>
            <a:extLst>
              <a:ext uri="{FF2B5EF4-FFF2-40B4-BE49-F238E27FC236}">
                <a16:creationId xmlns:a16="http://schemas.microsoft.com/office/drawing/2014/main" id="{20A4DBA2-D7E0-4554-B215-A7C770D31F1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306043" y="3544747"/>
            <a:ext cx="812800" cy="812800"/>
          </a:xfrm>
          <a:prstGeom prst="rect">
            <a:avLst/>
          </a:prstGeom>
        </p:spPr>
      </p:pic>
      <p:pic>
        <p:nvPicPr>
          <p:cNvPr id="19" name="7">
            <a:hlinkClick r:id="" action="ppaction://media"/>
            <a:extLst>
              <a:ext uri="{FF2B5EF4-FFF2-40B4-BE49-F238E27FC236}">
                <a16:creationId xmlns:a16="http://schemas.microsoft.com/office/drawing/2014/main" id="{95A8E48A-D884-4CEC-B121-2A3F23497E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17899" y="855648"/>
            <a:ext cx="812800" cy="812800"/>
          </a:xfrm>
          <a:prstGeom prst="rect">
            <a:avLst/>
          </a:prstGeom>
        </p:spPr>
      </p:pic>
      <p:pic>
        <p:nvPicPr>
          <p:cNvPr id="20" name="8">
            <a:hlinkClick r:id="" action="ppaction://media"/>
            <a:extLst>
              <a:ext uri="{FF2B5EF4-FFF2-40B4-BE49-F238E27FC236}">
                <a16:creationId xmlns:a16="http://schemas.microsoft.com/office/drawing/2014/main" id="{79363C74-55EB-47EB-A9F3-24CABED5942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97356" y="1892181"/>
            <a:ext cx="812800" cy="812800"/>
          </a:xfrm>
          <a:prstGeom prst="rect">
            <a:avLst/>
          </a:prstGeom>
        </p:spPr>
      </p:pic>
      <p:pic>
        <p:nvPicPr>
          <p:cNvPr id="21" name="9">
            <a:hlinkClick r:id="" action="ppaction://media"/>
            <a:extLst>
              <a:ext uri="{FF2B5EF4-FFF2-40B4-BE49-F238E27FC236}">
                <a16:creationId xmlns:a16="http://schemas.microsoft.com/office/drawing/2014/main" id="{59E08BF4-304D-4AB3-B144-0FAA8027813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09243" y="2909081"/>
            <a:ext cx="812800" cy="812800"/>
          </a:xfrm>
          <a:prstGeom prst="rect">
            <a:avLst/>
          </a:prstGeom>
        </p:spPr>
      </p:pic>
      <p:pic>
        <p:nvPicPr>
          <p:cNvPr id="22" name="10">
            <a:hlinkClick r:id="" action="ppaction://media"/>
            <a:extLst>
              <a:ext uri="{FF2B5EF4-FFF2-40B4-BE49-F238E27FC236}">
                <a16:creationId xmlns:a16="http://schemas.microsoft.com/office/drawing/2014/main" id="{A9C455FA-C3A9-4758-B2C8-F3641219169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09243" y="37479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85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0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27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2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27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20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1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20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1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3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32"/>
                            </p:stCondLst>
                            <p:childTnLst>
                              <p:par>
                                <p:cTn id="6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3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62830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 Outer Space by Slidesgo">
  <a:themeElements>
    <a:clrScheme name="Simple Light">
      <a:dk1>
        <a:srgbClr val="FFFFFF"/>
      </a:dk1>
      <a:lt1>
        <a:srgbClr val="CB5568"/>
      </a:lt1>
      <a:dk2>
        <a:srgbClr val="EE9480"/>
      </a:dk2>
      <a:lt2>
        <a:srgbClr val="FF1329"/>
      </a:lt2>
      <a:accent1>
        <a:srgbClr val="00C0C0"/>
      </a:accent1>
      <a:accent2>
        <a:srgbClr val="31B4ED"/>
      </a:accent2>
      <a:accent3>
        <a:srgbClr val="5D4682"/>
      </a:accent3>
      <a:accent4>
        <a:srgbClr val="7B5FA7"/>
      </a:accent4>
      <a:accent5>
        <a:srgbClr val="AC476D"/>
      </a:accent5>
      <a:accent6>
        <a:srgbClr val="FFE599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1166</TotalTime>
  <Words>38</Words>
  <Application>Microsoft Office PowerPoint</Application>
  <PresentationFormat>Widescreen</PresentationFormat>
  <Paragraphs>15</Paragraphs>
  <Slides>15</Slides>
  <Notes>14</Notes>
  <HiddenSlides>0</HiddenSlides>
  <MMClips>27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等线</vt:lpstr>
      <vt:lpstr>Arial</vt:lpstr>
      <vt:lpstr>Calibri</vt:lpstr>
      <vt:lpstr>Cuprum</vt:lpstr>
      <vt:lpstr>Microsoft YaHei</vt:lpstr>
      <vt:lpstr>Karla</vt:lpstr>
      <vt:lpstr>Arial Rounded MT Bold</vt:lpstr>
      <vt:lpstr>Office 主题​​</vt:lpstr>
      <vt:lpstr> Outer Space by Slidesgo</vt:lpstr>
      <vt:lpstr>Unit 9: </vt:lpstr>
      <vt:lpstr>WARM UP</vt:lpstr>
      <vt:lpstr>PowerPoint Presentation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628308</dc:title>
  <dc:creator>zhoulingyun</dc:creator>
  <cp:lastModifiedBy>Administrator</cp:lastModifiedBy>
  <cp:revision>81</cp:revision>
  <dcterms:created xsi:type="dcterms:W3CDTF">2018-03-15T05:31:05Z</dcterms:created>
  <dcterms:modified xsi:type="dcterms:W3CDTF">2022-05-01T01:36:39Z</dcterms:modified>
</cp:coreProperties>
</file>