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93E035-C0A6-632E-F741-4C3E6334A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63" y="-76200"/>
            <a:ext cx="1466763" cy="1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1.sv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svg"/><Relationship Id="rId7" Type="http://schemas.openxmlformats.org/officeDocument/2006/relationships/image" Target="../media/image4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25.png"/><Relationship Id="rId12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svg"/><Relationship Id="rId4" Type="http://schemas.openxmlformats.org/officeDocument/2006/relationships/image" Target="../media/image52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svg"/><Relationship Id="rId7" Type="http://schemas.openxmlformats.org/officeDocument/2006/relationships/image" Target="../media/image2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svg"/><Relationship Id="rId7" Type="http://schemas.openxmlformats.org/officeDocument/2006/relationships/image" Target="../media/image2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9A041AA7-B725-5D36-C5EB-089751F5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2388" y="0"/>
            <a:ext cx="12296775" cy="6858000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D201B7E8-DAA3-DED4-DD7E-578FF65E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0" y="2766877"/>
            <a:ext cx="6496706" cy="417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D1A12-4C8E-7B3E-A912-BE01DF9A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499" y="3021421"/>
            <a:ext cx="2791048" cy="965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1211D-C8FA-7F29-AB90-BFAF186AD69F}"/>
              </a:ext>
            </a:extLst>
          </p:cNvPr>
          <p:cNvSpPr txBox="1"/>
          <p:nvPr/>
        </p:nvSpPr>
        <p:spPr>
          <a:xfrm>
            <a:off x="7020886" y="4314914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 err="1">
                <a:ln w="165100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</a:t>
            </a:r>
            <a:r>
              <a:rPr lang="en-US" sz="6000" dirty="0">
                <a:ln w="165100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65100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điểm</a:t>
            </a:r>
            <a:endParaRPr lang="en-US" sz="6000" dirty="0">
              <a:ln w="165100">
                <a:solidFill>
                  <a:schemeClr val="bg1"/>
                </a:solidFill>
              </a:ln>
              <a:solidFill>
                <a:schemeClr val="tx1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4E17C-8FCD-3D6C-FE86-7ED65A7561EE}"/>
              </a:ext>
            </a:extLst>
          </p:cNvPr>
          <p:cNvSpPr txBox="1"/>
          <p:nvPr/>
        </p:nvSpPr>
        <p:spPr>
          <a:xfrm>
            <a:off x="7010400" y="4340161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điểm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B2303-F2BB-CB2E-B8F1-D2D876D928B9}"/>
              </a:ext>
            </a:extLst>
          </p:cNvPr>
          <p:cNvSpPr txBox="1"/>
          <p:nvPr/>
        </p:nvSpPr>
        <p:spPr>
          <a:xfrm>
            <a:off x="5803722" y="5514511"/>
            <a:ext cx="568264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>
                <a:ln w="23495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THEO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7CD7C-EFC5-18FC-4EF1-6A87E20EF86F}"/>
              </a:ext>
            </a:extLst>
          </p:cNvPr>
          <p:cNvSpPr txBox="1"/>
          <p:nvPr/>
        </p:nvSpPr>
        <p:spPr>
          <a:xfrm>
            <a:off x="5845286" y="5514511"/>
            <a:ext cx="570508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</a:t>
            </a:r>
            <a:r>
              <a:rPr lang="vi-VN" sz="6000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THA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3D3E4-94FA-4F5F-BEA6-DB1D6EC1DE3C}"/>
              </a:ext>
            </a:extLst>
          </p:cNvPr>
          <p:cNvSpPr txBox="1"/>
          <p:nvPr/>
        </p:nvSpPr>
        <p:spPr>
          <a:xfrm>
            <a:off x="3428999" y="304800"/>
            <a:ext cx="876300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6">
                    <a:lumMod val="75000"/>
                  </a:schemeClr>
                </a:solidFill>
              </a:rPr>
              <a:t>Trường tiểu học Tân Trụ</a:t>
            </a:r>
          </a:p>
          <a:p>
            <a:pPr algn="ctr"/>
            <a:r>
              <a:rPr lang="vi-VN" sz="5400" dirty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giảng Lớp 3</a:t>
            </a:r>
            <a:endParaRPr lang="en-US" sz="5400" dirty="0">
              <a:ln>
                <a:solidFill>
                  <a:srgbClr val="00206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7BD36-B7B9-A1D2-D397-FC400C901F6E}"/>
              </a:ext>
            </a:extLst>
          </p:cNvPr>
          <p:cNvSpPr txBox="1"/>
          <p:nvPr/>
        </p:nvSpPr>
        <p:spPr>
          <a:xfrm>
            <a:off x="8575641" y="2526579"/>
            <a:ext cx="15621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Môn </a:t>
            </a:r>
            <a:endParaRPr lang="en-US" sz="48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4308726" y="2532458"/>
            <a:ext cx="43553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8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628989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724401" y="51361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161682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683652" y="51122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7543C5-57AE-F064-A920-349080299187}"/>
              </a:ext>
            </a:extLst>
          </p:cNvPr>
          <p:cNvSpPr/>
          <p:nvPr/>
        </p:nvSpPr>
        <p:spPr>
          <a:xfrm>
            <a:off x="7067550" y="5705853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F916FCD5-8289-E267-C1E6-738D224FC1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4285" y="5315789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8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1037697" y="1295400"/>
            <a:ext cx="2590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khi trình bày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AE804-F243-69C0-65CB-566D4F31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5556648" cy="3775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BE519-B7B2-2642-F63E-183EE53F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4876" y="2512341"/>
            <a:ext cx="475529" cy="42813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4120-556F-E414-4CAF-BCEC8D4A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44223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5C35-2A02-0931-2D52-F6513E84B8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20977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EB25A8D-89EA-1DE3-A133-EAF105B090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0282" y="-204501"/>
            <a:ext cx="3038494" cy="2292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9A37F-67BA-32E3-81EA-777DD97DF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115" y="2200245"/>
            <a:ext cx="2317272" cy="624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6DE60-8985-7C44-55B0-1CFE55481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561" y="2643814"/>
            <a:ext cx="3279925" cy="54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17185-0909-70F2-3216-E62D5034F23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0105193">
            <a:off x="3949977" y="2921188"/>
            <a:ext cx="1963524" cy="537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FC5275-E69B-FFA8-45CE-7942AE30DC32}"/>
              </a:ext>
            </a:extLst>
          </p:cNvPr>
          <p:cNvSpPr/>
          <p:nvPr/>
        </p:nvSpPr>
        <p:spPr>
          <a:xfrm>
            <a:off x="1609704" y="3574392"/>
            <a:ext cx="3642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3 ô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260534"/>
            <a:ext cx="2533204" cy="25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600" b="1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7C300-3E66-9A59-FC85-AFB448414EA9}"/>
              </a:ext>
            </a:extLst>
          </p:cNvPr>
          <p:cNvSpPr txBox="1"/>
          <p:nvPr/>
        </p:nvSpPr>
        <p:spPr>
          <a:xfrm>
            <a:off x="1981200" y="1654729"/>
            <a:ext cx="6159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T</a:t>
            </a:r>
            <a:r>
              <a:rPr lang="en-US" sz="5400" dirty="0" err="1">
                <a:solidFill>
                  <a:srgbClr val="00B05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iny" panose="02000903060500060000" pitchFamily="2" charset="0"/>
              </a:rPr>
              <a:t>ê</a:t>
            </a:r>
            <a:r>
              <a:rPr lang="en-US" sz="5400" dirty="0" err="1">
                <a:solidFill>
                  <a:srgbClr val="ED7D31">
                    <a:lumMod val="50000"/>
                  </a:srgbClr>
                </a:solidFill>
                <a:latin typeface="Coiny" panose="02000903060500060000" pitchFamily="2" charset="0"/>
              </a:rPr>
              <a:t>u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latin typeface="Coiny" panose="02000903060500060000" pitchFamily="2" charset="0"/>
              </a:rPr>
              <a:t>c</a:t>
            </a:r>
            <a:r>
              <a:rPr lang="en-US" sz="5400" dirty="0" err="1">
                <a:solidFill>
                  <a:srgbClr val="5B9BD5"/>
                </a:solidFill>
                <a:latin typeface="Coiny" panose="02000903060500060000" pitchFamily="2" charset="0"/>
              </a:rPr>
              <a:t>h</a:t>
            </a:r>
            <a:r>
              <a:rPr lang="en-US" sz="5400" dirty="0" err="1">
                <a:solidFill>
                  <a:srgbClr val="002060"/>
                </a:solidFill>
                <a:latin typeface="Coiny" panose="02000903060500060000" pitchFamily="2" charset="0"/>
              </a:rPr>
              <a:t>í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Coiny" panose="02000903060500060000" pitchFamily="2" charset="0"/>
              </a:rPr>
              <a:t>đ</a:t>
            </a:r>
            <a:r>
              <a:rPr lang="en-US" sz="5400" dirty="0" err="1">
                <a:solidFill>
                  <a:srgbClr val="FF6600"/>
                </a:solidFill>
                <a:latin typeface="Coiny" panose="02000903060500060000" pitchFamily="2" charset="0"/>
              </a:rPr>
              <a:t>á</a:t>
            </a:r>
            <a:r>
              <a:rPr lang="en-US" sz="5400" dirty="0" err="1">
                <a:solidFill>
                  <a:srgbClr val="5CD3D6"/>
                </a:solidFill>
                <a:latin typeface="Coiny" panose="02000903060500060000" pitchFamily="2" charset="0"/>
              </a:rPr>
              <a:t>n</a:t>
            </a:r>
            <a:r>
              <a:rPr lang="en-US" sz="5400" dirty="0" err="1">
                <a:solidFill>
                  <a:srgbClr val="C00000"/>
                </a:solidFill>
                <a:latin typeface="Coiny" panose="02000903060500060000" pitchFamily="2" charset="0"/>
              </a:rPr>
              <a:t>h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9933"/>
                </a:solidFill>
                <a:latin typeface="Coiny" panose="02000903060500060000" pitchFamily="2" charset="0"/>
              </a:rPr>
              <a:t>g</a:t>
            </a:r>
            <a:r>
              <a:rPr lang="en-US" sz="5400" dirty="0" err="1">
                <a:solidFill>
                  <a:srgbClr val="00CC0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  <a:latin typeface="Coiny" panose="02000903060500060000" pitchFamily="2" charset="0"/>
              </a:rPr>
              <a:t>á</a:t>
            </a:r>
            <a:endParaRPr lang="en-US" sz="5400" dirty="0">
              <a:solidFill>
                <a:srgbClr val="44546A">
                  <a:lumMod val="75000"/>
                </a:srgbClr>
              </a:solidFill>
              <a:latin typeface="Coiny" panose="0200090306050006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6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6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6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Phân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d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gi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9012" y="2533650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696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mỏng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0713" y="3203967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0" y="3180881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ục.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933" y="5170060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4644" y="5638800"/>
            <a:ext cx="570868" cy="5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158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mỏng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76550" y="3216880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53250" y="3183882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ục.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5992" y="5154294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50245" y="5627044"/>
            <a:ext cx="570868" cy="540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49CE5-D29A-B674-0EA4-431F2ADBBB9A}"/>
              </a:ext>
            </a:extLst>
          </p:cNvPr>
          <p:cNvSpPr txBox="1"/>
          <p:nvPr/>
        </p:nvSpPr>
        <p:spPr>
          <a:xfrm>
            <a:off x="4876800" y="256833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5485F-638F-5900-7934-3996EC33B664}"/>
              </a:ext>
            </a:extLst>
          </p:cNvPr>
          <p:cNvSpPr txBox="1"/>
          <p:nvPr/>
        </p:nvSpPr>
        <p:spPr>
          <a:xfrm>
            <a:off x="7048500" y="3120147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51CF3-02CF-1746-C101-D39B8C5016F0}"/>
              </a:ext>
            </a:extLst>
          </p:cNvPr>
          <p:cNvSpPr txBox="1"/>
          <p:nvPr/>
        </p:nvSpPr>
        <p:spPr>
          <a:xfrm>
            <a:off x="2990849" y="30921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B901B-736F-0950-40D6-F8F338FD2B90}"/>
              </a:ext>
            </a:extLst>
          </p:cNvPr>
          <p:cNvSpPr txBox="1"/>
          <p:nvPr/>
        </p:nvSpPr>
        <p:spPr>
          <a:xfrm>
            <a:off x="4876800" y="460290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39D56-A9A4-A687-4132-9F67C1034D15}"/>
              </a:ext>
            </a:extLst>
          </p:cNvPr>
          <p:cNvSpPr txBox="1"/>
          <p:nvPr/>
        </p:nvSpPr>
        <p:spPr>
          <a:xfrm>
            <a:off x="1066800" y="50686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CD332-8C31-56CA-3A18-7A02DD3DEF8F}"/>
              </a:ext>
            </a:extLst>
          </p:cNvPr>
          <p:cNvSpPr txBox="1"/>
          <p:nvPr/>
        </p:nvSpPr>
        <p:spPr>
          <a:xfrm>
            <a:off x="3254841" y="557432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91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482" y="381000"/>
            <a:ext cx="7886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Phân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92D6C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iu</a:t>
            </a: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/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ưu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hoặc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âng</a:t>
            </a:r>
            <a:endParaRPr kumimoji="0" lang="en-US" sz="8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0206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72337" y="2577683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8"/>
            <a:ext cx="8915400" cy="5553074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9C60D3F-5326-7786-BD26-6D6B60C1A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6705600" cy="6838950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F75CD515-430F-4260-6695-835F4467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200" y="3286125"/>
            <a:ext cx="3898363" cy="3571875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381001" y="1318803"/>
            <a:ext cx="5785280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ba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ngày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05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3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năm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2024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B70A9-5583-7759-DFA7-EB78B5858542}"/>
              </a:ext>
            </a:extLst>
          </p:cNvPr>
          <p:cNvSpPr txBox="1"/>
          <p:nvPr/>
        </p:nvSpPr>
        <p:spPr>
          <a:xfrm>
            <a:off x="2106373" y="2004536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Tiếng</a:t>
            </a:r>
            <a:r>
              <a:rPr lang="en-US" sz="60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việt</a:t>
            </a:r>
            <a:endParaRPr lang="en-US" sz="6000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A22E-AC83-2AB6-9D0C-DF6836DE29CF}"/>
              </a:ext>
            </a:extLst>
          </p:cNvPr>
          <p:cNvSpPr txBox="1"/>
          <p:nvPr/>
        </p:nvSpPr>
        <p:spPr>
          <a:xfrm>
            <a:off x="1514883" y="3034754"/>
            <a:ext cx="3898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Tuần</a:t>
            </a:r>
            <a:r>
              <a:rPr lang="en-US" sz="4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24 –  </a:t>
            </a:r>
            <a:r>
              <a:rPr lang="en-US" sz="4400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Bài</a:t>
            </a:r>
            <a:r>
              <a:rPr lang="en-US" sz="4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E2DAA-A7E7-050E-6A17-269A0C5D15E3}"/>
              </a:ext>
            </a:extLst>
          </p:cNvPr>
          <p:cNvSpPr txBox="1"/>
          <p:nvPr/>
        </p:nvSpPr>
        <p:spPr>
          <a:xfrm>
            <a:off x="1899390" y="3804376"/>
            <a:ext cx="339227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4400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4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:</a:t>
            </a:r>
          </a:p>
          <a:p>
            <a:pPr algn="ctr"/>
            <a:r>
              <a:rPr lang="en-US" sz="5400" b="1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Cùng</a:t>
            </a:r>
            <a:r>
              <a:rPr lang="en-US" sz="54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b="1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vui</a:t>
            </a:r>
            <a:r>
              <a:rPr lang="en-US" sz="5400" b="1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b="1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chơi</a:t>
            </a:r>
            <a:endParaRPr lang="en-US" sz="5400" b="1" dirty="0">
              <a:ln>
                <a:solidFill>
                  <a:srgbClr val="FFC000">
                    <a:lumMod val="60000"/>
                    <a:lumOff val="4000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1778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</p:spTree>
    <p:extLst>
      <p:ext uri="{BB962C8B-B14F-4D97-AF65-F5344CB8AC3E}">
        <p14:creationId xmlns:p14="http://schemas.microsoft.com/office/powerpoint/2010/main" val="297750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0A02D-15F7-D6CA-C82B-00C3B3403A19}"/>
              </a:ext>
            </a:extLst>
          </p:cNvPr>
          <p:cNvSpPr/>
          <p:nvPr/>
        </p:nvSpPr>
        <p:spPr>
          <a:xfrm>
            <a:off x="7696200" y="2209800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C5ABC-D233-55C9-9941-4D61FCAA3774}"/>
              </a:ext>
            </a:extLst>
          </p:cNvPr>
          <p:cNvSpPr/>
          <p:nvPr/>
        </p:nvSpPr>
        <p:spPr>
          <a:xfrm>
            <a:off x="9638696" y="3061104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3F1F0-AD0D-51FA-68E3-466F1B6BD7E3}"/>
              </a:ext>
            </a:extLst>
          </p:cNvPr>
          <p:cNvSpPr/>
          <p:nvPr/>
        </p:nvSpPr>
        <p:spPr>
          <a:xfrm>
            <a:off x="9372600" y="4462581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0A8DE-B7A5-36EF-7EA6-D626BB61F44F}"/>
              </a:ext>
            </a:extLst>
          </p:cNvPr>
          <p:cNvSpPr/>
          <p:nvPr/>
        </p:nvSpPr>
        <p:spPr>
          <a:xfrm>
            <a:off x="7067537" y="5381759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1BEE9-E7B0-542B-9B6D-5BB3E7C79B8E}"/>
              </a:ext>
            </a:extLst>
          </p:cNvPr>
          <p:cNvSpPr/>
          <p:nvPr/>
        </p:nvSpPr>
        <p:spPr>
          <a:xfrm>
            <a:off x="7448537" y="2126872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mưu trí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2E7C3-C63A-B526-DAC1-18E473EA3639}"/>
              </a:ext>
            </a:extLst>
          </p:cNvPr>
          <p:cNvSpPr/>
          <p:nvPr/>
        </p:nvSpPr>
        <p:spPr>
          <a:xfrm>
            <a:off x="9523792" y="2908704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lựu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8DB02-8FF2-90DB-45E0-61708665C775}"/>
              </a:ext>
            </a:extLst>
          </p:cNvPr>
          <p:cNvSpPr/>
          <p:nvPr/>
        </p:nvSpPr>
        <p:spPr>
          <a:xfrm>
            <a:off x="8863004" y="4358101"/>
            <a:ext cx="3119446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bâng khuâng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1D034-37D3-DEAF-2A92-FAE1F897CEB2}"/>
              </a:ext>
            </a:extLst>
          </p:cNvPr>
          <p:cNvSpPr/>
          <p:nvPr/>
        </p:nvSpPr>
        <p:spPr>
          <a:xfrm>
            <a:off x="7038962" y="5298831"/>
            <a:ext cx="2327403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múa lân</a:t>
            </a:r>
          </a:p>
        </p:txBody>
      </p:sp>
    </p:spTree>
    <p:extLst>
      <p:ext uri="{BB962C8B-B14F-4D97-AF65-F5344CB8AC3E}">
        <p14:creationId xmlns:p14="http://schemas.microsoft.com/office/powerpoint/2010/main" val="35416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5400" y="357187"/>
            <a:ext cx="10317138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3657600"/>
            <a:ext cx="6933180" cy="3076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A0894-8C23-6059-2F9F-F3D1192AB913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ln w="222250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Xin chào và hẹn gặp lại!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67732-0851-F9CB-2D69-B8D5B03F8B10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  <a:latin typeface="iCiel Crocante" panose="02000000000000000000" pitchFamily="50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BB2A3-1681-204A-AFCD-6AABA74B3911}"/>
              </a:ext>
            </a:extLst>
          </p:cNvPr>
          <p:cNvSpPr txBox="1"/>
          <p:nvPr/>
        </p:nvSpPr>
        <p:spPr>
          <a:xfrm>
            <a:off x="3886200" y="1295400"/>
            <a:ext cx="4216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endParaRPr lang="en-US" sz="8000" dirty="0">
              <a:solidFill>
                <a:schemeClr val="accent6">
                  <a:lumMod val="75000"/>
                </a:scheme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8787" y="2307312"/>
            <a:ext cx="53944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Cùng vui chơi</a:t>
            </a:r>
            <a:endParaRPr lang="en-US" sz="8800" dirty="0">
              <a:ln>
                <a:solidFill>
                  <a:srgbClr val="FFFFFF"/>
                </a:solidFill>
              </a:ln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6D1BA8D6-57E3-4D8C-2E59-1B2A933D3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12496800" cy="68619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D36874-65E8-F0E8-7588-97A7549D9520}"/>
              </a:ext>
            </a:extLst>
          </p:cNvPr>
          <p:cNvSpPr/>
          <p:nvPr/>
        </p:nvSpPr>
        <p:spPr>
          <a:xfrm>
            <a:off x="304800" y="381000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1250E-C0B2-E588-6E67-CD20041CF493}"/>
              </a:ext>
            </a:extLst>
          </p:cNvPr>
          <p:cNvSpPr txBox="1"/>
          <p:nvPr/>
        </p:nvSpPr>
        <p:spPr>
          <a:xfrm>
            <a:off x="3780290" y="457200"/>
            <a:ext cx="422391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Nghe –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viết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:</a:t>
            </a:r>
          </a:p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vui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chơi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trích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91D7D-F8AE-316A-A507-12E602394544}"/>
              </a:ext>
            </a:extLst>
          </p:cNvPr>
          <p:cNvSpPr txBox="1"/>
          <p:nvPr/>
        </p:nvSpPr>
        <p:spPr>
          <a:xfrm>
            <a:off x="914400" y="1774031"/>
            <a:ext cx="4970335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lộn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dẻo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đất.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E12D1-8660-0C24-B22B-5AF264EAB17A}"/>
              </a:ext>
            </a:extLst>
          </p:cNvPr>
          <p:cNvSpPr txBox="1"/>
          <p:nvPr/>
        </p:nvSpPr>
        <p:spPr>
          <a:xfrm>
            <a:off x="6708528" y="2780517"/>
            <a:ext cx="46482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xen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3, 1980</a:t>
            </a:r>
          </a:p>
        </p:txBody>
      </p:sp>
    </p:spTree>
    <p:extLst>
      <p:ext uri="{BB962C8B-B14F-4D97-AF65-F5344CB8AC3E}">
        <p14:creationId xmlns:p14="http://schemas.microsoft.com/office/powerpoint/2010/main" val="134208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6400800" y="912237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SVN-Kitten" pitchFamily="50" charset="0"/>
              </a:rPr>
              <a:t>Bài thơ nói về những trò chơi nào?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BAD614-FDD8-6212-0CAB-55A4F7855C27}"/>
              </a:ext>
            </a:extLst>
          </p:cNvPr>
          <p:cNvSpPr txBox="1"/>
          <p:nvPr/>
        </p:nvSpPr>
        <p:spPr>
          <a:xfrm>
            <a:off x="1927774" y="4253196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VN-Kitten" pitchFamily="50" charset="0"/>
              </a:rPr>
              <a:t>Bài thơ nói về trò chơi đá cầu</a:t>
            </a:r>
          </a:p>
        </p:txBody>
      </p:sp>
    </p:spTree>
    <p:extLst>
      <p:ext uri="{BB962C8B-B14F-4D97-AF65-F5344CB8AC3E}">
        <p14:creationId xmlns:p14="http://schemas.microsoft.com/office/powerpoint/2010/main" val="28947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5993120" y="1005831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VN-Kitten" pitchFamily="50" charset="0"/>
              </a:rPr>
              <a:t>Bài thơ nói về lợi ích gì khi tham gia những trò chơi ấy?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44322-1621-C13F-DDE5-F43BAF8BE832}"/>
              </a:ext>
            </a:extLst>
          </p:cNvPr>
          <p:cNvSpPr txBox="1"/>
          <p:nvPr/>
        </p:nvSpPr>
        <p:spPr>
          <a:xfrm>
            <a:off x="711816" y="4307355"/>
            <a:ext cx="715631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SVN-Kitten" pitchFamily="50" charset="0"/>
              </a:rPr>
              <a:t>Tham gia trò chơi giúp sáng mắt, chân tay dẻo dai, có sức khỏe</a:t>
            </a:r>
          </a:p>
        </p:txBody>
      </p:sp>
    </p:spTree>
    <p:extLst>
      <p:ext uri="{BB962C8B-B14F-4D97-AF65-F5344CB8AC3E}">
        <p14:creationId xmlns:p14="http://schemas.microsoft.com/office/powerpoint/2010/main" val="317860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7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397467" y="2205035"/>
            <a:ext cx="237872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54905" y="2276296"/>
            <a:ext cx="303608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7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960</TotalTime>
  <Words>574</Words>
  <Application>Microsoft Office PowerPoint</Application>
  <PresentationFormat>Widescreen</PresentationFormat>
  <Paragraphs>107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LNTH-LuoLuoNotangYuanTi 1</vt:lpstr>
      <vt:lpstr>#9Slide02 Noi dung dai</vt:lpstr>
      <vt:lpstr>#9Slide02 Tieu de dai</vt:lpstr>
      <vt:lpstr>Arial</vt:lpstr>
      <vt:lpstr>Calibri</vt:lpstr>
      <vt:lpstr>Coiny</vt:lpstr>
      <vt:lpstr>iCiel Crocante</vt:lpstr>
      <vt:lpstr>OpenSans</vt:lpstr>
      <vt:lpstr>Source Han Sans Regular</vt:lpstr>
      <vt:lpstr>SVN-Kitten</vt:lpstr>
      <vt:lpstr>SVN-Shintia Script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VO THI YEN NHI</dc:creator>
  <cp:keywords>9Slide</cp:keywords>
  <dc:description>9Slide.vn</dc:description>
  <cp:lastModifiedBy>edu02 Viet</cp:lastModifiedBy>
  <cp:revision>16</cp:revision>
  <dcterms:created xsi:type="dcterms:W3CDTF">2022-12-02T02:01:19Z</dcterms:created>
  <dcterms:modified xsi:type="dcterms:W3CDTF">2024-04-04T14:15:50Z</dcterms:modified>
  <cp:category>9Slide.vn</cp:category>
  <cp:contentStatus>9Slide</cp:contentStatus>
</cp:coreProperties>
</file>