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9" r:id="rId5"/>
    <p:sldId id="258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7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4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5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7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2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2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BE41-79CD-45E6-AF18-5DD31EFC131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78A2B-07AB-406C-8A80-CBAD01F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2938"/>
            <a:ext cx="12192000" cy="81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7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9720"/>
            <a:ext cx="11353800" cy="115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5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5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2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0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Tâm Y tế huyện Nhà Bè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Trung Tâm Y tế huyện Nhà Bè</dc:title>
  <dc:creator>USER1</dc:creator>
  <cp:lastModifiedBy>USER1</cp:lastModifiedBy>
  <cp:revision>6</cp:revision>
  <dcterms:created xsi:type="dcterms:W3CDTF">2024-08-19T02:53:02Z</dcterms:created>
  <dcterms:modified xsi:type="dcterms:W3CDTF">2024-08-19T07:19:24Z</dcterms:modified>
</cp:coreProperties>
</file>