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63" r:id="rId2"/>
    <p:sldId id="346" r:id="rId3"/>
    <p:sldId id="368" r:id="rId4"/>
    <p:sldId id="355" r:id="rId5"/>
    <p:sldId id="256" r:id="rId6"/>
    <p:sldId id="258" r:id="rId7"/>
    <p:sldId id="259" r:id="rId8"/>
    <p:sldId id="260" r:id="rId9"/>
    <p:sldId id="261" r:id="rId10"/>
    <p:sldId id="309" r:id="rId11"/>
    <p:sldId id="347" r:id="rId12"/>
    <p:sldId id="365" r:id="rId13"/>
    <p:sldId id="267" r:id="rId14"/>
    <p:sldId id="264" r:id="rId15"/>
    <p:sldId id="265" r:id="rId16"/>
    <p:sldId id="369" r:id="rId17"/>
    <p:sldId id="266" r:id="rId18"/>
    <p:sldId id="268" r:id="rId19"/>
    <p:sldId id="320" r:id="rId20"/>
    <p:sldId id="271" r:id="rId21"/>
    <p:sldId id="301" r:id="rId22"/>
    <p:sldId id="287" r:id="rId23"/>
    <p:sldId id="367" r:id="rId24"/>
    <p:sldId id="322" r:id="rId25"/>
    <p:sldId id="325" r:id="rId26"/>
    <p:sldId id="348" r:id="rId27"/>
    <p:sldId id="275" r:id="rId28"/>
    <p:sldId id="277" r:id="rId29"/>
    <p:sldId id="349" r:id="rId30"/>
    <p:sldId id="358" r:id="rId31"/>
    <p:sldId id="359" r:id="rId32"/>
    <p:sldId id="281" r:id="rId33"/>
    <p:sldId id="282" r:id="rId34"/>
    <p:sldId id="276" r:id="rId35"/>
    <p:sldId id="272" r:id="rId36"/>
    <p:sldId id="298" r:id="rId37"/>
    <p:sldId id="284" r:id="rId38"/>
    <p:sldId id="352" r:id="rId39"/>
    <p:sldId id="364" r:id="rId40"/>
    <p:sldId id="285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9CFFD"/>
    <a:srgbClr val="FF6699"/>
    <a:srgbClr val="CC99FF"/>
    <a:srgbClr val="FFFF99"/>
    <a:srgbClr val="FF9999"/>
    <a:srgbClr val="FDDBDC"/>
    <a:srgbClr val="FFD966"/>
    <a:srgbClr val="66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970" autoAdjust="0"/>
  </p:normalViewPr>
  <p:slideViewPr>
    <p:cSldViewPr snapToGrid="0">
      <p:cViewPr varScale="1">
        <p:scale>
          <a:sx n="90" d="100"/>
          <a:sy n="90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CC226-3D82-43D5-8491-29E4DF97AB6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36D0B-62E6-453D-8470-66B7AB96E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5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A6505-5B8A-4BDE-AA3C-9FDF136CA9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3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A6505-5B8A-4BDE-AA3C-9FDF136CA9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7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đất để hiện cây, bấm vào mũi tên để trở lại trang chiếu sửa BT2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36D0B-62E6-453D-8470-66B7AB96EE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0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A6505-5B8A-4BDE-AA3C-9FDF136CA9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7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E422E0-737C-56E1-3FC4-89EE14513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F35ECD1-D484-EE62-C559-EA20FDF02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E46E6B-0635-0351-15D8-38D5FA9D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C457AC-8777-2695-F38B-CF5A219F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868A16-5519-E68B-9351-0EB9E69D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1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790108-2F13-AA6B-30F4-04F512F67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41E8862-EA2A-00E5-F453-D79CD015F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3CD57E-1EDC-9652-B14A-D7F27E78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62F061F-C321-B3CB-1995-0CD6BA18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EDA81D-FFD6-AB33-CFE9-F99B61EA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2D8959B-F05B-391C-ADE7-9C28E8330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6713FF6-4A42-0912-B244-4F3889A5C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D0AF92-60F0-804D-64B7-27A1C3C0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28FDEA-5AE1-7B44-9B78-4A435587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F996C0-C3E7-A786-81E3-E7DFFA52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6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591831-E2E4-530C-AF0A-B1BF2E94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113A207-8761-49C7-6DD3-F8DF1166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33835C-9222-C739-B135-885BD6B0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8EB403-F892-1148-E2E4-3C1D75B0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A141FF-606C-75BD-211A-83CE8A95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794DB5-3C74-3803-DE17-C513E692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4167E04-51A7-39EC-E2E5-2DE1FA864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B45125-521E-8964-B2FF-F9C5DFD9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45B163-C06D-6BC8-28C1-27C5951A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2A4202-505C-258A-A7C5-E755D402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9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0EA450-D5C2-B8F5-B4AF-89B0EFE5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28DF37D-3AD8-E750-4DA0-EC24AB72E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F1D1D77-C8EB-8D39-B34C-32AA41108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D53F8A-BCC2-9B3A-C3AB-0076A28B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5079568-1467-7309-C676-B2C07C8A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50004C-D560-1872-A0BE-4236E89E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8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AB41C9-A67D-8F85-3CAB-982B7326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A8DD2A9-9394-CC7F-9911-B8E4970E4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3C8EDF2-B308-F629-F4ED-6AF05846F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96E58FD-68FA-593A-5764-48F675317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0F174F9-6C74-7331-7837-4A054F207C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BBF6AE7-64DC-3917-B561-B3700F1D6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340D4BF-09B9-0676-25E1-8F67E6816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BC2663D-CC2A-27B1-B74F-D0F5283A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8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10FC03-67B0-D1BE-0F2C-56ACB7E8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1586A4A-71C7-2992-F9BE-F1FD468C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40A41C3-05BC-47CF-1F78-6640D627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326BBB7-BD71-C80A-47FF-93C48F64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8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EF220-6217-8236-BBE1-FE5739A8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A60C131-396B-C774-8EF9-7DCBBCE3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F801AC8-9A76-3272-1E8F-5986D4B9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8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757D4B-14DB-0831-CEF3-26476963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327550-9B5E-4B89-1481-6EDF00BC5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2E12D2B-8EBB-1D6C-CA30-C60BE721E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9BE029B-A126-CF05-C990-5457BE33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8957954-1FF4-9900-F829-D22AEB99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AF2F00-35A0-CD4F-109B-3AA38A7A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5D651D-4DE9-03C4-6704-C222FA4D8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07C7C9-9A23-A0AB-E567-E64C28B45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73E2E7-5A8C-686E-5C73-0FC4DC671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C4D63DF-30AC-321D-AFEC-AE05D311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1DA4FC-7788-DA4B-1386-1ACEFBE1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B69B09-ACB3-4563-295A-D2419F82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E5AB3D6-9940-1367-67C4-82D7C319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778F60-28E7-3991-E41F-9229F967A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98BF93-E2EB-80EA-78E5-F416592C9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37B6-0C2C-45C6-BA61-F82949675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11897-4373-4129-BA7A-9C4363C12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F4D247-BD6B-0047-6A9C-9464379C9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2E07E-5BAF-4B6B-885C-0154196B0A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38713-1CF7-DA66-AA97-8F9D6F903F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3075" y="246298"/>
            <a:ext cx="1311299" cy="13203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9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9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12" Type="http://schemas.microsoft.com/office/2007/relationships/hdphoto" Target="../media/hdphoto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jpeg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jpeg"/><Relationship Id="rId7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12" Type="http://schemas.openxmlformats.org/officeDocument/2006/relationships/image" Target="../media/image6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11" Type="http://schemas.openxmlformats.org/officeDocument/2006/relationships/image" Target="../media/image56.png"/><Relationship Id="rId5" Type="http://schemas.openxmlformats.org/officeDocument/2006/relationships/image" Target="../media/image37.jpeg"/><Relationship Id="rId10" Type="http://schemas.openxmlformats.org/officeDocument/2006/relationships/image" Target="../media/image55.gif"/><Relationship Id="rId4" Type="http://schemas.openxmlformats.org/officeDocument/2006/relationships/notesSlide" Target="../notesSlides/notesSlide3.xml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.jpeg"/><Relationship Id="rId7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microsoft.com/office/2007/relationships/hdphoto" Target="../media/hdphoto11.wdp"/><Relationship Id="rId4" Type="http://schemas.openxmlformats.org/officeDocument/2006/relationships/image" Target="../media/image37.jpe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12" Type="http://schemas.openxmlformats.org/officeDocument/2006/relationships/image" Target="../media/image8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jpeg"/><Relationship Id="rId11" Type="http://schemas.openxmlformats.org/officeDocument/2006/relationships/image" Target="../media/image80.png"/><Relationship Id="rId5" Type="http://schemas.openxmlformats.org/officeDocument/2006/relationships/audio" Target="../media/audio6.wav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microsoft.com/office/2007/relationships/hdphoto" Target="../media/hdphoto9.wdp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jpeg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4.wdp"/><Relationship Id="rId5" Type="http://schemas.openxmlformats.org/officeDocument/2006/relationships/image" Target="../media/image39.pn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18.wdp"/><Relationship Id="rId18" Type="http://schemas.openxmlformats.org/officeDocument/2006/relationships/image" Target="../media/image9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5.wdp"/><Relationship Id="rId12" Type="http://schemas.openxmlformats.org/officeDocument/2006/relationships/image" Target="../media/image94.png"/><Relationship Id="rId17" Type="http://schemas.openxmlformats.org/officeDocument/2006/relationships/image" Target="../media/image96.png"/><Relationship Id="rId2" Type="http://schemas.microsoft.com/office/2007/relationships/media" Target="../media/media2.mp4"/><Relationship Id="rId16" Type="http://schemas.openxmlformats.org/officeDocument/2006/relationships/image" Target="../media/image95.png"/><Relationship Id="rId20" Type="http://schemas.openxmlformats.org/officeDocument/2006/relationships/image" Target="../media/image77.png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microsoft.com/office/2007/relationships/hdphoto" Target="../media/hdphoto17.wdp"/><Relationship Id="rId5" Type="http://schemas.openxmlformats.org/officeDocument/2006/relationships/image" Target="../media/image9.jpeg"/><Relationship Id="rId15" Type="http://schemas.openxmlformats.org/officeDocument/2006/relationships/image" Target="../media/image88.svg"/><Relationship Id="rId10" Type="http://schemas.openxmlformats.org/officeDocument/2006/relationships/image" Target="../media/image93.png"/><Relationship Id="rId19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microsoft.com/office/2007/relationships/hdphoto" Target="../media/hdphoto16.wdp"/><Relationship Id="rId1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105.png"/><Relationship Id="rId18" Type="http://schemas.microsoft.com/office/2007/relationships/hdphoto" Target="../media/hdphoto25.wdp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microsoft.com/office/2007/relationships/hdphoto" Target="../media/hdphoto22.wdp"/><Relationship Id="rId17" Type="http://schemas.openxmlformats.org/officeDocument/2006/relationships/image" Target="../media/image107.png"/><Relationship Id="rId2" Type="http://schemas.openxmlformats.org/officeDocument/2006/relationships/image" Target="../media/image9.jpeg"/><Relationship Id="rId16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106.png"/><Relationship Id="rId10" Type="http://schemas.microsoft.com/office/2007/relationships/hdphoto" Target="../media/hdphoto21.wdp"/><Relationship Id="rId4" Type="http://schemas.microsoft.com/office/2007/relationships/hdphoto" Target="../media/hdphoto19.wdp"/><Relationship Id="rId9" Type="http://schemas.openxmlformats.org/officeDocument/2006/relationships/image" Target="../media/image103.png"/><Relationship Id="rId14" Type="http://schemas.microsoft.com/office/2007/relationships/hdphoto" Target="../media/hdphoto2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6.wdp"/><Relationship Id="rId18" Type="http://schemas.openxmlformats.org/officeDocument/2006/relationships/image" Target="../media/image1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12" Type="http://schemas.openxmlformats.org/officeDocument/2006/relationships/image" Target="../media/image108.png"/><Relationship Id="rId17" Type="http://schemas.openxmlformats.org/officeDocument/2006/relationships/image" Target="../media/image112.png"/><Relationship Id="rId2" Type="http://schemas.openxmlformats.org/officeDocument/2006/relationships/audio" Target="../media/media3.mp3"/><Relationship Id="rId16" Type="http://schemas.openxmlformats.org/officeDocument/2006/relationships/image" Target="../media/image111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audio" Target="../media/audio6.wav"/><Relationship Id="rId15" Type="http://schemas.openxmlformats.org/officeDocument/2006/relationships/image" Target="../media/image110.png"/><Relationship Id="rId10" Type="http://schemas.microsoft.com/office/2007/relationships/hdphoto" Target="../media/hdphoto9.wdp"/><Relationship Id="rId4" Type="http://schemas.openxmlformats.org/officeDocument/2006/relationships/audio" Target="../media/audio7.wav"/><Relationship Id="rId9" Type="http://schemas.openxmlformats.org/officeDocument/2006/relationships/image" Target="../media/image54.png"/><Relationship Id="rId1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7.jpe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9.png"/><Relationship Id="rId5" Type="http://schemas.openxmlformats.org/officeDocument/2006/relationships/image" Target="../media/image110.png"/><Relationship Id="rId10" Type="http://schemas.openxmlformats.org/officeDocument/2006/relationships/image" Target="../media/image118.pn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7.wdp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8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3.png"/><Relationship Id="rId5" Type="http://schemas.openxmlformats.org/officeDocument/2006/relationships/image" Target="../media/image9.jpe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11" Type="http://schemas.openxmlformats.org/officeDocument/2006/relationships/image" Target="../media/image138.sv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svg"/><Relationship Id="rId9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139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microsoft.com/office/2007/relationships/hdphoto" Target="../media/hdphoto3.wdp"/><Relationship Id="rId26" Type="http://schemas.microsoft.com/office/2007/relationships/hdphoto" Target="../media/hdphoto7.wdp"/><Relationship Id="rId3" Type="http://schemas.openxmlformats.org/officeDocument/2006/relationships/image" Target="../media/image9.jpeg"/><Relationship Id="rId21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microsoft.com/office/2007/relationships/hdphoto" Target="../media/hdphoto6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microsoft.com/office/2007/relationships/hdphoto" Target="../media/hdphoto3.wdp"/><Relationship Id="rId26" Type="http://schemas.microsoft.com/office/2007/relationships/hdphoto" Target="../media/hdphoto7.wdp"/><Relationship Id="rId3" Type="http://schemas.openxmlformats.org/officeDocument/2006/relationships/image" Target="../media/image9.jpeg"/><Relationship Id="rId21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microsoft.com/office/2007/relationships/hdphoto" Target="../media/hdphoto6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F1810ED5-7471-B25F-0589-4B24548C2C68}"/>
              </a:ext>
            </a:extLst>
          </p:cNvPr>
          <p:cNvSpPr/>
          <p:nvPr/>
        </p:nvSpPr>
        <p:spPr>
          <a:xfrm>
            <a:off x="707775" y="534980"/>
            <a:ext cx="11281410" cy="6082743"/>
          </a:xfrm>
          <a:custGeom>
            <a:avLst/>
            <a:gdLst>
              <a:gd name="connsiteX0" fmla="*/ 0 w 7194544"/>
              <a:gd name="connsiteY0" fmla="*/ 298247 h 1789448"/>
              <a:gd name="connsiteX1" fmla="*/ 298247 w 7194544"/>
              <a:gd name="connsiteY1" fmla="*/ 0 h 1789448"/>
              <a:gd name="connsiteX2" fmla="*/ 6896297 w 7194544"/>
              <a:gd name="connsiteY2" fmla="*/ 0 h 1789448"/>
              <a:gd name="connsiteX3" fmla="*/ 7194544 w 7194544"/>
              <a:gd name="connsiteY3" fmla="*/ 298247 h 1789448"/>
              <a:gd name="connsiteX4" fmla="*/ 7194544 w 7194544"/>
              <a:gd name="connsiteY4" fmla="*/ 1491201 h 1789448"/>
              <a:gd name="connsiteX5" fmla="*/ 6896297 w 7194544"/>
              <a:gd name="connsiteY5" fmla="*/ 1789448 h 1789448"/>
              <a:gd name="connsiteX6" fmla="*/ 298247 w 7194544"/>
              <a:gd name="connsiteY6" fmla="*/ 1789448 h 1789448"/>
              <a:gd name="connsiteX7" fmla="*/ 0 w 7194544"/>
              <a:gd name="connsiteY7" fmla="*/ 1491201 h 1789448"/>
              <a:gd name="connsiteX8" fmla="*/ 0 w 7194544"/>
              <a:gd name="connsiteY8" fmla="*/ 298247 h 178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4544" h="1789448" fill="none" extrusionOk="0">
                <a:moveTo>
                  <a:pt x="0" y="298247"/>
                </a:moveTo>
                <a:cubicBezTo>
                  <a:pt x="-28151" y="128977"/>
                  <a:pt x="155782" y="18198"/>
                  <a:pt x="298247" y="0"/>
                </a:cubicBezTo>
                <a:cubicBezTo>
                  <a:pt x="1405630" y="130954"/>
                  <a:pt x="5893654" y="43574"/>
                  <a:pt x="6896297" y="0"/>
                </a:cubicBezTo>
                <a:cubicBezTo>
                  <a:pt x="7063647" y="4055"/>
                  <a:pt x="7207783" y="149747"/>
                  <a:pt x="7194544" y="298247"/>
                </a:cubicBezTo>
                <a:cubicBezTo>
                  <a:pt x="7154886" y="618129"/>
                  <a:pt x="7293433" y="911619"/>
                  <a:pt x="7194544" y="1491201"/>
                </a:cubicBezTo>
                <a:cubicBezTo>
                  <a:pt x="7166512" y="1660521"/>
                  <a:pt x="7034613" y="1771232"/>
                  <a:pt x="6896297" y="1789448"/>
                </a:cubicBezTo>
                <a:cubicBezTo>
                  <a:pt x="4063395" y="1944645"/>
                  <a:pt x="1043528" y="1952468"/>
                  <a:pt x="298247" y="1789448"/>
                </a:cubicBezTo>
                <a:cubicBezTo>
                  <a:pt x="134184" y="1780604"/>
                  <a:pt x="-11202" y="1662459"/>
                  <a:pt x="0" y="1491201"/>
                </a:cubicBezTo>
                <a:cubicBezTo>
                  <a:pt x="65076" y="980680"/>
                  <a:pt x="68617" y="856413"/>
                  <a:pt x="0" y="298247"/>
                </a:cubicBezTo>
                <a:close/>
              </a:path>
              <a:path w="7194544" h="1789448" stroke="0" extrusionOk="0">
                <a:moveTo>
                  <a:pt x="0" y="298247"/>
                </a:moveTo>
                <a:cubicBezTo>
                  <a:pt x="-9301" y="127793"/>
                  <a:pt x="127041" y="2435"/>
                  <a:pt x="298247" y="0"/>
                </a:cubicBezTo>
                <a:cubicBezTo>
                  <a:pt x="2218349" y="132882"/>
                  <a:pt x="5724963" y="-84951"/>
                  <a:pt x="6896297" y="0"/>
                </a:cubicBezTo>
                <a:cubicBezTo>
                  <a:pt x="7046034" y="14629"/>
                  <a:pt x="7188948" y="164463"/>
                  <a:pt x="7194544" y="298247"/>
                </a:cubicBezTo>
                <a:cubicBezTo>
                  <a:pt x="7133951" y="735283"/>
                  <a:pt x="7188450" y="977976"/>
                  <a:pt x="7194544" y="1491201"/>
                </a:cubicBezTo>
                <a:cubicBezTo>
                  <a:pt x="7225418" y="1659581"/>
                  <a:pt x="7069525" y="1771933"/>
                  <a:pt x="6896297" y="1789448"/>
                </a:cubicBezTo>
                <a:cubicBezTo>
                  <a:pt x="3793811" y="1877087"/>
                  <a:pt x="1723895" y="1716769"/>
                  <a:pt x="298247" y="1789448"/>
                </a:cubicBezTo>
                <a:cubicBezTo>
                  <a:pt x="130971" y="1765041"/>
                  <a:pt x="-15895" y="1678008"/>
                  <a:pt x="0" y="1491201"/>
                </a:cubicBezTo>
                <a:cubicBezTo>
                  <a:pt x="-20404" y="1193678"/>
                  <a:pt x="-61445" y="866622"/>
                  <a:pt x="0" y="29824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81410"/>
                      <a:gd name="connsiteY0" fmla="*/ 1013809 h 6082743"/>
                      <a:gd name="connsiteX1" fmla="*/ 467666 w 11281410"/>
                      <a:gd name="connsiteY1" fmla="*/ 0 h 6082743"/>
                      <a:gd name="connsiteX2" fmla="*/ 10813743 w 11281410"/>
                      <a:gd name="connsiteY2" fmla="*/ 0 h 6082743"/>
                      <a:gd name="connsiteX3" fmla="*/ 11281410 w 11281410"/>
                      <a:gd name="connsiteY3" fmla="*/ 1013809 h 6082743"/>
                      <a:gd name="connsiteX4" fmla="*/ 11281410 w 11281410"/>
                      <a:gd name="connsiteY4" fmla="*/ 5068933 h 6082743"/>
                      <a:gd name="connsiteX5" fmla="*/ 10813743 w 11281410"/>
                      <a:gd name="connsiteY5" fmla="*/ 6082743 h 6082743"/>
                      <a:gd name="connsiteX6" fmla="*/ 467666 w 11281410"/>
                      <a:gd name="connsiteY6" fmla="*/ 6082743 h 6082743"/>
                      <a:gd name="connsiteX7" fmla="*/ 0 w 11281410"/>
                      <a:gd name="connsiteY7" fmla="*/ 5068933 h 6082743"/>
                      <a:gd name="connsiteX8" fmla="*/ 0 w 11281410"/>
                      <a:gd name="connsiteY8" fmla="*/ 1013809 h 6082743"/>
                      <a:gd name="connsiteX0" fmla="*/ 0 w 11281410"/>
                      <a:gd name="connsiteY0" fmla="*/ 1013809 h 6082743"/>
                      <a:gd name="connsiteX1" fmla="*/ 467666 w 11281410"/>
                      <a:gd name="connsiteY1" fmla="*/ 0 h 6082743"/>
                      <a:gd name="connsiteX2" fmla="*/ 10813743 w 11281410"/>
                      <a:gd name="connsiteY2" fmla="*/ 0 h 6082743"/>
                      <a:gd name="connsiteX3" fmla="*/ 11281410 w 11281410"/>
                      <a:gd name="connsiteY3" fmla="*/ 1013809 h 6082743"/>
                      <a:gd name="connsiteX4" fmla="*/ 11281410 w 11281410"/>
                      <a:gd name="connsiteY4" fmla="*/ 5068933 h 6082743"/>
                      <a:gd name="connsiteX5" fmla="*/ 10813743 w 11281410"/>
                      <a:gd name="connsiteY5" fmla="*/ 6082743 h 6082743"/>
                      <a:gd name="connsiteX6" fmla="*/ 467666 w 11281410"/>
                      <a:gd name="connsiteY6" fmla="*/ 6082743 h 6082743"/>
                      <a:gd name="connsiteX7" fmla="*/ 0 w 11281410"/>
                      <a:gd name="connsiteY7" fmla="*/ 5068933 h 6082743"/>
                      <a:gd name="connsiteX8" fmla="*/ 0 w 11281410"/>
                      <a:gd name="connsiteY8" fmla="*/ 1013809 h 608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81410" h="6082743" fill="none" extrusionOk="0">
                        <a:moveTo>
                          <a:pt x="0" y="1013809"/>
                        </a:moveTo>
                        <a:cubicBezTo>
                          <a:pt x="-63571" y="435280"/>
                          <a:pt x="279351" y="90546"/>
                          <a:pt x="467666" y="0"/>
                        </a:cubicBezTo>
                        <a:cubicBezTo>
                          <a:pt x="2243173" y="503308"/>
                          <a:pt x="9251477" y="250948"/>
                          <a:pt x="10813743" y="0"/>
                        </a:cubicBezTo>
                        <a:cubicBezTo>
                          <a:pt x="11118308" y="78711"/>
                          <a:pt x="11364673" y="585588"/>
                          <a:pt x="11281410" y="1013809"/>
                        </a:cubicBezTo>
                        <a:cubicBezTo>
                          <a:pt x="11321533" y="2011584"/>
                          <a:pt x="11478864" y="2899401"/>
                          <a:pt x="11281410" y="5068933"/>
                        </a:cubicBezTo>
                        <a:cubicBezTo>
                          <a:pt x="11219018" y="5647517"/>
                          <a:pt x="11003679" y="6002226"/>
                          <a:pt x="10813743" y="6082743"/>
                        </a:cubicBezTo>
                        <a:cubicBezTo>
                          <a:pt x="6281532" y="6603899"/>
                          <a:pt x="1547114" y="6455077"/>
                          <a:pt x="467666" y="6082743"/>
                        </a:cubicBezTo>
                        <a:cubicBezTo>
                          <a:pt x="214777" y="5993568"/>
                          <a:pt x="-76839" y="5685688"/>
                          <a:pt x="0" y="5068933"/>
                        </a:cubicBezTo>
                        <a:cubicBezTo>
                          <a:pt x="67128" y="3395983"/>
                          <a:pt x="161258" y="2951020"/>
                          <a:pt x="0" y="1013809"/>
                        </a:cubicBezTo>
                        <a:close/>
                      </a:path>
                      <a:path w="11281410" h="6082743" stroke="0" extrusionOk="0">
                        <a:moveTo>
                          <a:pt x="0" y="1013809"/>
                        </a:moveTo>
                        <a:cubicBezTo>
                          <a:pt x="-16311" y="475423"/>
                          <a:pt x="232856" y="-11683"/>
                          <a:pt x="467666" y="0"/>
                        </a:cubicBezTo>
                        <a:cubicBezTo>
                          <a:pt x="3399740" y="576703"/>
                          <a:pt x="8619584" y="-269708"/>
                          <a:pt x="10813743" y="0"/>
                        </a:cubicBezTo>
                        <a:cubicBezTo>
                          <a:pt x="11052761" y="58089"/>
                          <a:pt x="11242925" y="574715"/>
                          <a:pt x="11281410" y="1013809"/>
                        </a:cubicBezTo>
                        <a:cubicBezTo>
                          <a:pt x="11191402" y="2470772"/>
                          <a:pt x="11207496" y="3320722"/>
                          <a:pt x="11281410" y="5068933"/>
                        </a:cubicBezTo>
                        <a:cubicBezTo>
                          <a:pt x="11342215" y="5651966"/>
                          <a:pt x="11082345" y="6032348"/>
                          <a:pt x="10813743" y="6082743"/>
                        </a:cubicBezTo>
                        <a:cubicBezTo>
                          <a:pt x="5926980" y="6424627"/>
                          <a:pt x="2658671" y="5776668"/>
                          <a:pt x="467666" y="6082743"/>
                        </a:cubicBezTo>
                        <a:cubicBezTo>
                          <a:pt x="271470" y="6020489"/>
                          <a:pt x="-25576" y="5690428"/>
                          <a:pt x="0" y="5068933"/>
                        </a:cubicBezTo>
                        <a:cubicBezTo>
                          <a:pt x="148117" y="4171054"/>
                          <a:pt x="-302423" y="2991067"/>
                          <a:pt x="0" y="1013809"/>
                        </a:cubicBezTo>
                        <a:close/>
                      </a:path>
                      <a:path w="11281410" h="6082743" fill="none" stroke="0" extrusionOk="0">
                        <a:moveTo>
                          <a:pt x="0" y="1013809"/>
                        </a:moveTo>
                        <a:cubicBezTo>
                          <a:pt x="-78295" y="417357"/>
                          <a:pt x="228402" y="67816"/>
                          <a:pt x="467666" y="0"/>
                        </a:cubicBezTo>
                        <a:cubicBezTo>
                          <a:pt x="2492583" y="505875"/>
                          <a:pt x="9048226" y="154264"/>
                          <a:pt x="10813743" y="0"/>
                        </a:cubicBezTo>
                        <a:cubicBezTo>
                          <a:pt x="11013102" y="75359"/>
                          <a:pt x="11289688" y="578008"/>
                          <a:pt x="11281410" y="1013809"/>
                        </a:cubicBezTo>
                        <a:cubicBezTo>
                          <a:pt x="11148411" y="2062418"/>
                          <a:pt x="11481321" y="3120230"/>
                          <a:pt x="11281410" y="5068933"/>
                        </a:cubicBezTo>
                        <a:cubicBezTo>
                          <a:pt x="11276935" y="5649174"/>
                          <a:pt x="11046665" y="5987822"/>
                          <a:pt x="10813743" y="6082743"/>
                        </a:cubicBezTo>
                        <a:cubicBezTo>
                          <a:pt x="6159246" y="6577773"/>
                          <a:pt x="1612371" y="6659418"/>
                          <a:pt x="467666" y="6082743"/>
                        </a:cubicBezTo>
                        <a:cubicBezTo>
                          <a:pt x="209092" y="6040137"/>
                          <a:pt x="-68130" y="5721348"/>
                          <a:pt x="0" y="5068933"/>
                        </a:cubicBezTo>
                        <a:cubicBezTo>
                          <a:pt x="139171" y="3354341"/>
                          <a:pt x="165090" y="2924967"/>
                          <a:pt x="0" y="10138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altLang="zh-CN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6 SVNClementine" panose="020F0502020204030203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D33280C-456F-79C7-7B8E-5CD75F96A440}"/>
              </a:ext>
            </a:extLst>
          </p:cNvPr>
          <p:cNvSpPr/>
          <p:nvPr/>
        </p:nvSpPr>
        <p:spPr>
          <a:xfrm>
            <a:off x="8841534" y="4922520"/>
            <a:ext cx="1828262" cy="1970314"/>
          </a:xfrm>
          <a:custGeom>
            <a:avLst/>
            <a:gdLst/>
            <a:ahLst/>
            <a:cxnLst/>
            <a:rect l="l" t="t" r="r" b="b"/>
            <a:pathLst>
              <a:path w="4255467" h="4521080">
                <a:moveTo>
                  <a:pt x="0" y="0"/>
                </a:moveTo>
                <a:lnTo>
                  <a:pt x="4255467" y="0"/>
                </a:lnTo>
                <a:lnTo>
                  <a:pt x="4255467" y="4521080"/>
                </a:lnTo>
                <a:lnTo>
                  <a:pt x="0" y="452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BC4134-6BB2-3607-97F1-9F7EBE4D4C7D}"/>
              </a:ext>
            </a:extLst>
          </p:cNvPr>
          <p:cNvSpPr/>
          <p:nvPr/>
        </p:nvSpPr>
        <p:spPr>
          <a:xfrm>
            <a:off x="10551208" y="4822659"/>
            <a:ext cx="1534348" cy="1970313"/>
          </a:xfrm>
          <a:custGeom>
            <a:avLst/>
            <a:gdLst/>
            <a:ahLst/>
            <a:cxnLst/>
            <a:rect l="l" t="t" r="r" b="b"/>
            <a:pathLst>
              <a:path w="3358572" h="4251357">
                <a:moveTo>
                  <a:pt x="0" y="0"/>
                </a:moveTo>
                <a:lnTo>
                  <a:pt x="3358571" y="0"/>
                </a:lnTo>
                <a:lnTo>
                  <a:pt x="3358571" y="4251357"/>
                </a:lnTo>
                <a:lnTo>
                  <a:pt x="0" y="425135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E9DA20-E87A-3024-9D01-19453CE26A7C}"/>
              </a:ext>
            </a:extLst>
          </p:cNvPr>
          <p:cNvSpPr/>
          <p:nvPr/>
        </p:nvSpPr>
        <p:spPr>
          <a:xfrm>
            <a:off x="2986430" y="782358"/>
            <a:ext cx="6548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TIỂU HỌC THỚI TAM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43620F4-7145-6417-9CAA-D4E610958807}"/>
              </a:ext>
            </a:extLst>
          </p:cNvPr>
          <p:cNvSpPr/>
          <p:nvPr/>
        </p:nvSpPr>
        <p:spPr>
          <a:xfrm>
            <a:off x="218763" y="4610475"/>
            <a:ext cx="2308325" cy="2295446"/>
          </a:xfrm>
          <a:custGeom>
            <a:avLst/>
            <a:gdLst/>
            <a:ahLst/>
            <a:cxnLst/>
            <a:rect l="l" t="t" r="r" b="b"/>
            <a:pathLst>
              <a:path w="4257601" h="4081975">
                <a:moveTo>
                  <a:pt x="0" y="0"/>
                </a:moveTo>
                <a:lnTo>
                  <a:pt x="4257601" y="0"/>
                </a:lnTo>
                <a:lnTo>
                  <a:pt x="4257601" y="4081975"/>
                </a:lnTo>
                <a:lnTo>
                  <a:pt x="0" y="408197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291AA-0936-3C3E-D156-183F698B8E55}"/>
              </a:ext>
            </a:extLst>
          </p:cNvPr>
          <p:cNvSpPr/>
          <p:nvPr/>
        </p:nvSpPr>
        <p:spPr>
          <a:xfrm>
            <a:off x="227594" y="4998865"/>
            <a:ext cx="2244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UVN Banh Mi" pitchFamily="2" charset="0"/>
              </a:rPr>
              <a:t>LỚP 4C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543EEE-7137-E703-9C32-11C7C345A547}"/>
              </a:ext>
            </a:extLst>
          </p:cNvPr>
          <p:cNvGrpSpPr/>
          <p:nvPr/>
        </p:nvGrpSpPr>
        <p:grpSpPr>
          <a:xfrm>
            <a:off x="3964369" y="1651478"/>
            <a:ext cx="4942233" cy="1200330"/>
            <a:chOff x="1804105" y="2987979"/>
            <a:chExt cx="2840247" cy="2305159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3EA5B9D-9AA2-17BA-0C64-B9BB3B9E7FB9}"/>
                </a:ext>
              </a:extLst>
            </p:cNvPr>
            <p:cNvSpPr txBox="1"/>
            <p:nvPr/>
          </p:nvSpPr>
          <p:spPr>
            <a:xfrm>
              <a:off x="1804106" y="2987981"/>
              <a:ext cx="2840246" cy="2305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n w="190500">
                    <a:solidFill>
                      <a:srgbClr val="F5494D"/>
                    </a:solidFill>
                  </a:ln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5DBA0100-68BF-CC9C-D94D-CD785F068BB0}"/>
                </a:ext>
              </a:extLst>
            </p:cNvPr>
            <p:cNvSpPr txBox="1"/>
            <p:nvPr/>
          </p:nvSpPr>
          <p:spPr>
            <a:xfrm>
              <a:off x="1804105" y="2987979"/>
              <a:ext cx="2840246" cy="2305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</p:grpSp>
      <p:grpSp>
        <p:nvGrpSpPr>
          <p:cNvPr id="9" name="Nhóm 17">
            <a:extLst>
              <a:ext uri="{FF2B5EF4-FFF2-40B4-BE49-F238E27FC236}">
                <a16:creationId xmlns:a16="http://schemas.microsoft.com/office/drawing/2014/main" id="{4F0BA331-7BFA-2D28-6262-DC7C360F4157}"/>
              </a:ext>
            </a:extLst>
          </p:cNvPr>
          <p:cNvGrpSpPr/>
          <p:nvPr/>
        </p:nvGrpSpPr>
        <p:grpSpPr>
          <a:xfrm>
            <a:off x="2239669" y="3002810"/>
            <a:ext cx="8311539" cy="1179946"/>
            <a:chOff x="2117755" y="4966487"/>
            <a:chExt cx="9339871" cy="11799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FB0ACE-6C1B-980F-36D4-076191BF9315}"/>
                </a:ext>
              </a:extLst>
            </p:cNvPr>
            <p:cNvSpPr txBox="1"/>
            <p:nvPr/>
          </p:nvSpPr>
          <p:spPr>
            <a:xfrm>
              <a:off x="2117755" y="4991373"/>
              <a:ext cx="9339871" cy="115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600" b="1" dirty="0">
                  <a:ln w="250825">
                    <a:solidFill>
                      <a:schemeClr val="bg1"/>
                    </a:solidFill>
                    <a:prstDash val="solid"/>
                  </a:ln>
                  <a:solidFill>
                    <a:srgbClr val="CCFFFF"/>
                  </a:solidFill>
                  <a:latin typeface="UTM Showcard" panose="02040603050506020204" pitchFamily="18" charset="0"/>
                </a:rPr>
                <a:t>LUYỆN TỪ VÀ CÂU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7FA00DA7-0694-A655-EE81-A07BEE6E8CCF}"/>
                </a:ext>
              </a:extLst>
            </p:cNvPr>
            <p:cNvSpPr txBox="1"/>
            <p:nvPr/>
          </p:nvSpPr>
          <p:spPr>
            <a:xfrm>
              <a:off x="2117755" y="4966487"/>
              <a:ext cx="9339871" cy="115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L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D8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U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Y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99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Ệ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E393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 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T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DDBD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Ừ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V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À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C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Â</a:t>
              </a:r>
              <a:r>
                <a:rPr lang="en-US" sz="66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7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3E936F-0F11-1F5D-5FDC-8D2AC95674E7}"/>
              </a:ext>
            </a:extLst>
          </p:cNvPr>
          <p:cNvSpPr/>
          <p:nvPr/>
        </p:nvSpPr>
        <p:spPr>
          <a:xfrm>
            <a:off x="324090" y="64171"/>
            <a:ext cx="11482087" cy="6510250"/>
          </a:xfrm>
          <a:prstGeom prst="roundRect">
            <a:avLst>
              <a:gd name="adj" fmla="val 7143"/>
            </a:avLst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713392-15BB-3EC6-B2F4-66739082D140}"/>
              </a:ext>
            </a:extLst>
          </p:cNvPr>
          <p:cNvGrpSpPr/>
          <p:nvPr/>
        </p:nvGrpSpPr>
        <p:grpSpPr>
          <a:xfrm>
            <a:off x="582348" y="1241519"/>
            <a:ext cx="11007671" cy="495013"/>
            <a:chOff x="609525" y="1955066"/>
            <a:chExt cx="11007671" cy="6599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85AC2F-6720-BB85-0B21-FD1D2E1EF8FA}"/>
                </a:ext>
              </a:extLst>
            </p:cNvPr>
            <p:cNvSpPr/>
            <p:nvPr/>
          </p:nvSpPr>
          <p:spPr>
            <a:xfrm>
              <a:off x="609525" y="1959899"/>
              <a:ext cx="11007671" cy="655092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D0F9E3-34B5-49BD-6E90-782CD9CA60B4}"/>
                </a:ext>
              </a:extLst>
            </p:cNvPr>
            <p:cNvSpPr txBox="1"/>
            <p:nvPr/>
          </p:nvSpPr>
          <p:spPr>
            <a:xfrm>
              <a:off x="631298" y="1955066"/>
              <a:ext cx="10870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a. </a:t>
              </a:r>
              <a:r>
                <a:rPr lang="en-US" sz="2800" dirty="0" err="1"/>
                <a:t>Đào</a:t>
              </a:r>
              <a:r>
                <a:rPr lang="en-US" sz="2800" dirty="0"/>
                <a:t> </a:t>
              </a:r>
              <a:r>
                <a:rPr lang="en-US" sz="2800" dirty="0" err="1"/>
                <a:t>trồng</a:t>
              </a:r>
              <a:r>
                <a:rPr lang="en-US" sz="2800" dirty="0"/>
                <a:t> ở Sa Pa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b="1" dirty="0"/>
                <a:t>to</a:t>
              </a:r>
              <a:r>
                <a:rPr lang="en-US" sz="2800" dirty="0"/>
                <a:t>,</a:t>
              </a:r>
              <a:r>
                <a:rPr lang="en-US" sz="2800" b="1" dirty="0"/>
                <a:t> </a:t>
              </a:r>
              <a:r>
                <a:rPr lang="en-US" sz="2800" b="1" dirty="0" err="1"/>
                <a:t>tròn</a:t>
              </a:r>
              <a:r>
                <a:rPr lang="en-US" sz="2800" dirty="0"/>
                <a:t>,</a:t>
              </a:r>
              <a:r>
                <a:rPr lang="en-US" sz="2800" b="1" dirty="0"/>
                <a:t> </a:t>
              </a:r>
              <a:r>
                <a:rPr lang="en-US" sz="2800" dirty="0" err="1"/>
                <a:t>cùi</a:t>
              </a:r>
              <a:r>
                <a:rPr lang="en-US" sz="2800" dirty="0"/>
                <a:t> </a:t>
              </a:r>
              <a:r>
                <a:rPr lang="en-US" sz="2800" b="1" dirty="0" err="1"/>
                <a:t>dày</a:t>
              </a:r>
              <a:r>
                <a:rPr lang="en-US" sz="2800" dirty="0"/>
                <a:t>, </a:t>
              </a:r>
              <a:r>
                <a:rPr lang="en-US" sz="2800" dirty="0" err="1"/>
                <a:t>vị</a:t>
              </a:r>
              <a:r>
                <a:rPr lang="en-US" sz="2800" dirty="0"/>
                <a:t> </a:t>
              </a:r>
              <a:r>
                <a:rPr lang="en-US" sz="2800" b="1" dirty="0" err="1"/>
                <a:t>ngọt</a:t>
              </a:r>
              <a:r>
                <a:rPr lang="en-US" sz="2800" b="1" dirty="0"/>
                <a:t> </a:t>
              </a:r>
              <a:r>
                <a:rPr lang="en-US" sz="2800" b="1" dirty="0" err="1"/>
                <a:t>thanh</a:t>
              </a:r>
              <a:r>
                <a:rPr lang="en-US" sz="2800" dirty="0"/>
                <a:t>.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7145DC-A69D-28B2-96DB-F5E779DBA351}"/>
              </a:ext>
            </a:extLst>
          </p:cNvPr>
          <p:cNvGrpSpPr/>
          <p:nvPr/>
        </p:nvGrpSpPr>
        <p:grpSpPr>
          <a:xfrm>
            <a:off x="582347" y="1742686"/>
            <a:ext cx="11007671" cy="930595"/>
            <a:chOff x="609524" y="2728460"/>
            <a:chExt cx="11007671" cy="11372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B3B902-F00C-7B44-2A8D-3097F9EE4110}"/>
                </a:ext>
              </a:extLst>
            </p:cNvPr>
            <p:cNvSpPr/>
            <p:nvPr/>
          </p:nvSpPr>
          <p:spPr>
            <a:xfrm>
              <a:off x="609524" y="2728460"/>
              <a:ext cx="11007671" cy="1137297"/>
            </a:xfrm>
            <a:prstGeom prst="roundRect">
              <a:avLst/>
            </a:prstGeom>
            <a:solidFill>
              <a:srgbClr val="BDEEFF"/>
            </a:solidFill>
            <a:ln w="28575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6643EB-218D-B06F-CD4C-8F089AE69D18}"/>
                </a:ext>
              </a:extLst>
            </p:cNvPr>
            <p:cNvSpPr txBox="1"/>
            <p:nvPr/>
          </p:nvSpPr>
          <p:spPr>
            <a:xfrm>
              <a:off x="609525" y="2739708"/>
              <a:ext cx="106418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b. </a:t>
              </a:r>
              <a:r>
                <a:rPr lang="en-US" sz="2800" dirty="0" err="1"/>
                <a:t>Dọc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làng</a:t>
              </a:r>
              <a:r>
                <a:rPr lang="en-US" sz="2800" dirty="0"/>
                <a:t>,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tre</a:t>
              </a:r>
              <a:r>
                <a:rPr lang="en-US" sz="2800" dirty="0"/>
                <a:t> </a:t>
              </a:r>
              <a:r>
                <a:rPr lang="en-US" sz="2800" b="1" dirty="0" err="1"/>
                <a:t>mướt</a:t>
              </a:r>
              <a:r>
                <a:rPr lang="en-US" sz="2800" b="1" dirty="0"/>
                <a:t> </a:t>
              </a:r>
              <a:r>
                <a:rPr lang="en-US" sz="2800" b="1" dirty="0" err="1"/>
                <a:t>xanh</a:t>
              </a:r>
              <a:r>
                <a:rPr lang="en-US" sz="2800" b="1" dirty="0"/>
                <a:t> </a:t>
              </a:r>
              <a:r>
                <a:rPr lang="en-US" sz="2800" dirty="0" err="1"/>
                <a:t>đang</a:t>
              </a:r>
              <a:r>
                <a:rPr lang="en-US" sz="2800" dirty="0"/>
                <a:t> </a:t>
              </a:r>
              <a:r>
                <a:rPr lang="en-US" sz="2800" b="1" dirty="0" err="1"/>
                <a:t>rì</a:t>
              </a:r>
              <a:r>
                <a:rPr lang="en-US" sz="2800" b="1" dirty="0"/>
                <a:t> </a:t>
              </a:r>
              <a:r>
                <a:rPr lang="en-US" sz="2800" b="1" dirty="0" err="1"/>
                <a:t>rào</a:t>
              </a:r>
              <a:r>
                <a:rPr lang="en-US" sz="2800" b="1" dirty="0"/>
                <a:t> </a:t>
              </a:r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chuyện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chim</a:t>
              </a:r>
              <a:r>
                <a:rPr lang="en-US" sz="2800" dirty="0"/>
                <a:t> </a:t>
              </a:r>
              <a:r>
                <a:rPr lang="en-US" sz="2800" b="1" dirty="0" err="1"/>
                <a:t>xinh</a:t>
              </a:r>
              <a:r>
                <a:rPr lang="en-US" sz="2800" b="1" dirty="0"/>
                <a:t> </a:t>
              </a:r>
              <a:r>
                <a:rPr lang="en-US" sz="2800" b="1" dirty="0" err="1"/>
                <a:t>xắn</a:t>
              </a:r>
              <a:r>
                <a:rPr lang="en-US" sz="2800" dirty="0"/>
                <a:t>.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37F99F-2C75-747F-3EED-25F0B1B79601}"/>
              </a:ext>
            </a:extLst>
          </p:cNvPr>
          <p:cNvGrpSpPr/>
          <p:nvPr/>
        </p:nvGrpSpPr>
        <p:grpSpPr>
          <a:xfrm>
            <a:off x="582345" y="2658601"/>
            <a:ext cx="11007671" cy="935635"/>
            <a:chOff x="609524" y="4052964"/>
            <a:chExt cx="11007671" cy="113729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D7F46C3-15F8-56D8-D80B-761CE35A5C0D}"/>
                </a:ext>
              </a:extLst>
            </p:cNvPr>
            <p:cNvSpPr/>
            <p:nvPr/>
          </p:nvSpPr>
          <p:spPr>
            <a:xfrm>
              <a:off x="609524" y="4052964"/>
              <a:ext cx="11007671" cy="1137297"/>
            </a:xfrm>
            <a:prstGeom prst="roundRect">
              <a:avLst/>
            </a:prstGeom>
            <a:solidFill>
              <a:srgbClr val="B7FFD8"/>
            </a:solidFill>
            <a:ln w="28575">
              <a:solidFill>
                <a:srgbClr val="00B05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BD0E79-03B0-2442-E3EE-22FDA924F2D9}"/>
                </a:ext>
              </a:extLst>
            </p:cNvPr>
            <p:cNvSpPr txBox="1"/>
            <p:nvPr/>
          </p:nvSpPr>
          <p:spPr>
            <a:xfrm>
              <a:off x="609526" y="4070811"/>
              <a:ext cx="108705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c. </a:t>
              </a:r>
              <a:r>
                <a:rPr lang="en-US" sz="2800" dirty="0" err="1"/>
                <a:t>Thấp</a:t>
              </a:r>
              <a:r>
                <a:rPr lang="en-US" sz="2800" dirty="0"/>
                <a:t> </a:t>
              </a:r>
              <a:r>
                <a:rPr lang="en-US" sz="2800" dirty="0" err="1"/>
                <a:t>thoáng</a:t>
              </a:r>
              <a:r>
                <a:rPr lang="en-US" sz="2800" dirty="0"/>
                <a:t> </a:t>
              </a:r>
              <a:r>
                <a:rPr lang="en-US" sz="2800" dirty="0" err="1"/>
                <a:t>giữa</a:t>
              </a:r>
              <a:r>
                <a:rPr lang="en-US" sz="2800" dirty="0"/>
                <a:t> </a:t>
              </a:r>
              <a:r>
                <a:rPr lang="en-US" sz="2800" dirty="0" err="1"/>
                <a:t>sắc</a:t>
              </a:r>
              <a:r>
                <a:rPr lang="en-US" sz="2800" dirty="0"/>
                <a:t> </a:t>
              </a:r>
              <a:r>
                <a:rPr lang="en-US" sz="2800" b="1" dirty="0" err="1"/>
                <a:t>xanh</a:t>
              </a:r>
              <a:r>
                <a:rPr lang="en-US" sz="2800" dirty="0"/>
                <a:t> </a:t>
              </a:r>
              <a:r>
                <a:rPr lang="en-US" sz="2800" dirty="0" err="1"/>
                <a:t>bạt</a:t>
              </a:r>
              <a:r>
                <a:rPr lang="en-US" sz="2800" dirty="0"/>
                <a:t> </a:t>
              </a:r>
              <a:r>
                <a:rPr lang="en-US" sz="2800" dirty="0" err="1"/>
                <a:t>ngàn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khu</a:t>
              </a:r>
              <a:r>
                <a:rPr lang="en-US" sz="2800" dirty="0"/>
                <a:t> </a:t>
              </a:r>
              <a:r>
                <a:rPr lang="en-US" sz="2800" dirty="0" err="1"/>
                <a:t>vườn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những</a:t>
              </a:r>
              <a:r>
                <a:rPr lang="en-US" sz="2800" dirty="0"/>
                <a:t> </a:t>
              </a:r>
              <a:r>
                <a:rPr lang="en-US" sz="2800" dirty="0" err="1"/>
                <a:t>khóm</a:t>
              </a:r>
              <a:r>
                <a:rPr lang="en-US" sz="2800" dirty="0"/>
                <a:t> </a:t>
              </a:r>
              <a:r>
                <a:rPr lang="en-US" sz="2800" dirty="0" err="1"/>
                <a:t>hồng</a:t>
              </a:r>
              <a:r>
                <a:rPr lang="en-US" sz="2800" dirty="0"/>
                <a:t> </a:t>
              </a:r>
              <a:r>
                <a:rPr lang="en-US" sz="2800" b="1" dirty="0" err="1"/>
                <a:t>đỏ</a:t>
              </a:r>
              <a:r>
                <a:rPr lang="en-US" sz="2800" b="1" dirty="0"/>
                <a:t> </a:t>
              </a:r>
              <a:r>
                <a:rPr lang="en-US" sz="2800" b="1" dirty="0" err="1"/>
                <a:t>thắm</a:t>
              </a:r>
              <a:r>
                <a:rPr lang="en-US" sz="2800" b="1" dirty="0"/>
                <a:t> </a:t>
              </a:r>
              <a:r>
                <a:rPr lang="en-US" sz="2800" dirty="0" err="1"/>
                <a:t>tỏa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b="1" dirty="0" err="1"/>
                <a:t>thơm</a:t>
              </a:r>
              <a:r>
                <a:rPr lang="en-US" sz="2800" b="1" dirty="0"/>
                <a:t> </a:t>
              </a:r>
              <a:r>
                <a:rPr lang="en-US" sz="2800" b="1" dirty="0" err="1"/>
                <a:t>ngát</a:t>
              </a:r>
              <a:r>
                <a:rPr lang="en-US" sz="2800" dirty="0"/>
                <a:t>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E8986E-7344-BC15-51FA-A60DC7CB1343}"/>
              </a:ext>
            </a:extLst>
          </p:cNvPr>
          <p:cNvGrpSpPr/>
          <p:nvPr/>
        </p:nvGrpSpPr>
        <p:grpSpPr>
          <a:xfrm>
            <a:off x="582346" y="3577153"/>
            <a:ext cx="11007671" cy="867516"/>
            <a:chOff x="631298" y="5377468"/>
            <a:chExt cx="11007671" cy="113729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92BD4A9-0B99-95F7-4AFD-43A4FC79C964}"/>
                </a:ext>
              </a:extLst>
            </p:cNvPr>
            <p:cNvSpPr/>
            <p:nvPr/>
          </p:nvSpPr>
          <p:spPr>
            <a:xfrm>
              <a:off x="631298" y="5377468"/>
              <a:ext cx="11007671" cy="1137297"/>
            </a:xfrm>
            <a:prstGeom prst="roundRect">
              <a:avLst/>
            </a:prstGeom>
            <a:solidFill>
              <a:srgbClr val="FFE697"/>
            </a:solidFill>
            <a:ln w="28575">
              <a:solidFill>
                <a:srgbClr val="FFC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A141E8-267E-1FCE-0116-D922EDF28564}"/>
                </a:ext>
              </a:extLst>
            </p:cNvPr>
            <p:cNvSpPr txBox="1"/>
            <p:nvPr/>
          </p:nvSpPr>
          <p:spPr>
            <a:xfrm>
              <a:off x="650929" y="5399865"/>
              <a:ext cx="108705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d. </a:t>
              </a:r>
              <a:r>
                <a:rPr lang="en-US" sz="2800" dirty="0" err="1"/>
                <a:t>Tiếng</a:t>
              </a:r>
              <a:r>
                <a:rPr lang="en-US" sz="2800" dirty="0"/>
                <a:t> </a:t>
              </a:r>
              <a:r>
                <a:rPr lang="en-US" sz="2800" dirty="0" err="1"/>
                <a:t>hót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chim</a:t>
              </a:r>
              <a:r>
                <a:rPr lang="en-US" sz="2800" dirty="0"/>
                <a:t> </a:t>
              </a:r>
              <a:r>
                <a:rPr lang="en-US" sz="2800" dirty="0" err="1"/>
                <a:t>họa</a:t>
              </a:r>
              <a:r>
                <a:rPr lang="en-US" sz="2800" dirty="0"/>
                <a:t> mi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trẻo</a:t>
              </a:r>
              <a:r>
                <a:rPr lang="en-US" sz="2800" dirty="0"/>
                <a:t>,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dirty="0" err="1"/>
                <a:t>vút</a:t>
              </a:r>
              <a:r>
                <a:rPr lang="en-US" sz="2800" dirty="0"/>
                <a:t>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nhạc</a:t>
              </a:r>
              <a:r>
                <a:rPr lang="en-US" sz="2800" dirty="0"/>
                <a:t> </a:t>
              </a:r>
              <a:r>
                <a:rPr lang="en-US" sz="2800" dirty="0" err="1"/>
                <a:t>vui</a:t>
              </a:r>
              <a:r>
                <a:rPr lang="en-US" sz="2800" dirty="0"/>
                <a:t>.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8AA8A6-4F07-4618-D7A7-CD9143493BA1}"/>
              </a:ext>
            </a:extLst>
          </p:cNvPr>
          <p:cNvSpPr/>
          <p:nvPr/>
        </p:nvSpPr>
        <p:spPr>
          <a:xfrm>
            <a:off x="962540" y="64170"/>
            <a:ext cx="10437223" cy="1121503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DB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3CA6-8972-0A94-D44C-C846485CAEAA}"/>
              </a:ext>
            </a:extLst>
          </p:cNvPr>
          <p:cNvSpPr txBox="1"/>
          <p:nvPr/>
        </p:nvSpPr>
        <p:spPr>
          <a:xfrm>
            <a:off x="1162290" y="176526"/>
            <a:ext cx="975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BBD00"/>
                </a:solidFill>
              </a:rPr>
              <a:t>     </a:t>
            </a:r>
            <a:r>
              <a:rPr lang="en-US" sz="2800" b="1" dirty="0" err="1">
                <a:solidFill>
                  <a:srgbClr val="DBBD00"/>
                </a:solidFill>
              </a:rPr>
              <a:t>Xếp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từ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chỉ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đặc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điểm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được</a:t>
            </a:r>
            <a:r>
              <a:rPr lang="en-US" sz="2800" b="1" dirty="0">
                <a:solidFill>
                  <a:srgbClr val="DBBD00"/>
                </a:solidFill>
              </a:rPr>
              <a:t> in </a:t>
            </a:r>
            <a:r>
              <a:rPr lang="en-US" sz="2800" b="1" dirty="0" err="1">
                <a:solidFill>
                  <a:srgbClr val="DBBD00"/>
                </a:solidFill>
              </a:rPr>
              <a:t>đậm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trong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các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câu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văn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dưới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đây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</a:p>
          <a:p>
            <a:r>
              <a:rPr lang="en-US" sz="2800" b="1" dirty="0" err="1">
                <a:solidFill>
                  <a:srgbClr val="DBBD00"/>
                </a:solidFill>
              </a:rPr>
              <a:t>vào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nhóm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phù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hợp</a:t>
            </a:r>
            <a:r>
              <a:rPr lang="en-US" sz="2800" b="1" dirty="0">
                <a:solidFill>
                  <a:srgbClr val="DBBD00"/>
                </a:solidFill>
              </a:rPr>
              <a:t>:</a:t>
            </a:r>
          </a:p>
        </p:txBody>
      </p:sp>
      <p:pic>
        <p:nvPicPr>
          <p:cNvPr id="33" name="Picture 32" descr="A set of numbers on a black background&#10;&#10;Description automatically generated">
            <a:extLst>
              <a:ext uri="{FF2B5EF4-FFF2-40B4-BE49-F238E27FC236}">
                <a16:creationId xmlns:a16="http://schemas.microsoft.com/office/drawing/2014/main" id="{1AA2B1BA-70C7-E4AD-E879-84BEAC7CC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182" y="158382"/>
            <a:ext cx="419306" cy="53436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29ABA1E-179C-778F-BA12-51F8A787BA85}"/>
              </a:ext>
            </a:extLst>
          </p:cNvPr>
          <p:cNvSpPr/>
          <p:nvPr/>
        </p:nvSpPr>
        <p:spPr>
          <a:xfrm flipV="1">
            <a:off x="1658421" y="619559"/>
            <a:ext cx="29945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6EC2A7-E6EC-316D-BAB0-F8FD97040CB0}"/>
              </a:ext>
            </a:extLst>
          </p:cNvPr>
          <p:cNvSpPr/>
          <p:nvPr/>
        </p:nvSpPr>
        <p:spPr>
          <a:xfrm flipV="1">
            <a:off x="5587488" y="607860"/>
            <a:ext cx="108999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D6044EF-C713-FAFE-A73E-8597A77DA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038421"/>
              </p:ext>
            </p:extLst>
          </p:nvPr>
        </p:nvGraphicFramePr>
        <p:xfrm>
          <a:off x="582344" y="5131276"/>
          <a:ext cx="11007672" cy="109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918">
                  <a:extLst>
                    <a:ext uri="{9D8B030D-6E8A-4147-A177-3AD203B41FA5}">
                      <a16:colId xmlns:a16="http://schemas.microsoft.com/office/drawing/2014/main" val="783269588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843427922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3166152460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3473649141"/>
                    </a:ext>
                  </a:extLst>
                </a:gridCol>
              </a:tblGrid>
              <a:tr h="10924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dáng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kích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thước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sắc</a:t>
                      </a:r>
                      <a:endParaRPr lang="en-US" sz="2400" dirty="0">
                        <a:solidFill>
                          <a:srgbClr val="00B05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thanh</a:t>
                      </a:r>
                      <a:endParaRPr lang="en-US" sz="2400" dirty="0">
                        <a:solidFill>
                          <a:srgbClr val="FF6699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B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7030A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5660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7063DFD-B1C6-A77E-C538-BC3289F270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736" y="5588994"/>
            <a:ext cx="783663" cy="1092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C84923-55D5-2E2C-338F-0BFB33A774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63" y="4540023"/>
            <a:ext cx="885390" cy="886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3CD52-DA98-E362-A872-FD72CEC45E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78360"/>
            <a:ext cx="1207019" cy="1757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E88C94-62B2-D15D-53DA-BA53349BB3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036" y="4563611"/>
            <a:ext cx="1042395" cy="10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animation, plant, pc game&#10;&#10;Description automatically generated">
            <a:extLst>
              <a:ext uri="{FF2B5EF4-FFF2-40B4-BE49-F238E27FC236}">
                <a16:creationId xmlns:a16="http://schemas.microsoft.com/office/drawing/2014/main" id="{DD9970E6-B3F2-F65F-A653-BF34B31663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12F75F-50DA-11ED-5F2B-CC0F912549B1}"/>
              </a:ext>
            </a:extLst>
          </p:cNvPr>
          <p:cNvSpPr/>
          <p:nvPr/>
        </p:nvSpPr>
        <p:spPr>
          <a:xfrm>
            <a:off x="125897" y="163286"/>
            <a:ext cx="11940208" cy="6498771"/>
          </a:xfrm>
          <a:prstGeom prst="roundRect">
            <a:avLst>
              <a:gd name="adj" fmla="val 7143"/>
            </a:avLst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385B1-4CBE-C528-2A65-3EEA0447C996}"/>
              </a:ext>
            </a:extLst>
          </p:cNvPr>
          <p:cNvSpPr/>
          <p:nvPr/>
        </p:nvSpPr>
        <p:spPr>
          <a:xfrm>
            <a:off x="573608" y="386536"/>
            <a:ext cx="11158824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F664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T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8D69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h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ả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8FF79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o</a:t>
            </a:r>
            <a:r>
              <a:rPr lang="en-US" sz="8000" b="1" kern="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D9A5F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l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8FF79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u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9A1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ậ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8D69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n</a:t>
            </a:r>
            <a:r>
              <a:rPr lang="en-US" sz="8000" b="1" kern="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8FF79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n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D9A5F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h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8D69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ó</a:t>
            </a:r>
            <a:r>
              <a:rPr lang="en-US" sz="80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4F29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m</a:t>
            </a:r>
            <a:r>
              <a:rPr lang="en-US" sz="8000" b="1" kern="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8000" b="1" kern="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F502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RCO Typography" panose="020B0603050302020204" pitchFamily="34" charset="2"/>
              </a:rPr>
              <a:t>4</a:t>
            </a:r>
          </a:p>
          <a:p>
            <a:pPr algn="ctr"/>
            <a:r>
              <a:rPr lang="en-US" sz="88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BDE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Làm</a:t>
            </a:r>
            <a:r>
              <a:rPr lang="en-US" sz="8800" b="1" kern="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BDE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BDE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vào</a:t>
            </a:r>
            <a:r>
              <a:rPr lang="en-US" sz="8800" b="1" kern="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BDE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BDE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bảng</a:t>
            </a:r>
            <a:r>
              <a:rPr lang="en-US" sz="8800" b="1" kern="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BDE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kern="0" dirty="0" err="1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BDE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nhóm</a:t>
            </a:r>
            <a:endParaRPr lang="en-US" sz="8800" b="1" dirty="0">
              <a:ln w="28575">
                <a:solidFill>
                  <a:schemeClr val="accent1"/>
                </a:solidFill>
                <a:prstDash val="solid"/>
              </a:ln>
              <a:solidFill>
                <a:srgbClr val="BDEE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0B082-6D5B-BC15-DF74-50E9476BCE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944" y="4140484"/>
            <a:ext cx="2190765" cy="319416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8BA640-4A43-9C50-602D-D2408B22B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705388"/>
              </p:ext>
            </p:extLst>
          </p:nvPr>
        </p:nvGraphicFramePr>
        <p:xfrm>
          <a:off x="1047963" y="3074082"/>
          <a:ext cx="9914564" cy="1717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002">
                  <a:extLst>
                    <a:ext uri="{9D8B030D-6E8A-4147-A177-3AD203B41FA5}">
                      <a16:colId xmlns:a16="http://schemas.microsoft.com/office/drawing/2014/main" val="783269588"/>
                    </a:ext>
                  </a:extLst>
                </a:gridCol>
                <a:gridCol w="2407280">
                  <a:extLst>
                    <a:ext uri="{9D8B030D-6E8A-4147-A177-3AD203B41FA5}">
                      <a16:colId xmlns:a16="http://schemas.microsoft.com/office/drawing/2014/main" val="843427922"/>
                    </a:ext>
                  </a:extLst>
                </a:gridCol>
                <a:gridCol w="2478641">
                  <a:extLst>
                    <a:ext uri="{9D8B030D-6E8A-4147-A177-3AD203B41FA5}">
                      <a16:colId xmlns:a16="http://schemas.microsoft.com/office/drawing/2014/main" val="3166152460"/>
                    </a:ext>
                  </a:extLst>
                </a:gridCol>
                <a:gridCol w="2478641">
                  <a:extLst>
                    <a:ext uri="{9D8B030D-6E8A-4147-A177-3AD203B41FA5}">
                      <a16:colId xmlns:a16="http://schemas.microsoft.com/office/drawing/2014/main" val="3473649141"/>
                    </a:ext>
                  </a:extLst>
                </a:gridCol>
              </a:tblGrid>
              <a:tr h="8587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dáng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kích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thước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sắc</a:t>
                      </a:r>
                      <a:endParaRPr lang="en-US" sz="2400" dirty="0">
                        <a:solidFill>
                          <a:srgbClr val="00B05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thanh</a:t>
                      </a:r>
                      <a:endParaRPr lang="en-US" sz="2400" dirty="0">
                        <a:solidFill>
                          <a:srgbClr val="FF6699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B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7030A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56607"/>
                  </a:ext>
                </a:extLst>
              </a:tr>
              <a:tr h="85874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B05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6699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7030A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840164"/>
                  </a:ext>
                </a:extLst>
              </a:tr>
            </a:tbl>
          </a:graphicData>
        </a:graphic>
      </p:graphicFrame>
      <p:pic>
        <p:nvPicPr>
          <p:cNvPr id="4" name="X2Convert.com color_wheel_3_minute_countdown_with_music_3_phut_dem_nguoc_9005946572132705686">
            <a:hlinkClick r:id="" action="ppaction://media"/>
            <a:extLst>
              <a:ext uri="{FF2B5EF4-FFF2-40B4-BE49-F238E27FC236}">
                <a16:creationId xmlns:a16="http://schemas.microsoft.com/office/drawing/2014/main" id="{A0668653-0655-C474-B54A-E11447C641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3471" y="4944562"/>
            <a:ext cx="2403548" cy="1569504"/>
          </a:xfrm>
          <a:prstGeom prst="ellipse">
            <a:avLst/>
          </a:prstGeom>
          <a:ln w="28575">
            <a:solidFill>
              <a:srgbClr val="FF6699"/>
            </a:solidFill>
          </a:ln>
        </p:spPr>
      </p:pic>
    </p:spTree>
    <p:extLst>
      <p:ext uri="{BB962C8B-B14F-4D97-AF65-F5344CB8AC3E}">
        <p14:creationId xmlns:p14="http://schemas.microsoft.com/office/powerpoint/2010/main" val="17826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273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3E936F-0F11-1F5D-5FDC-8D2AC95674E7}"/>
              </a:ext>
            </a:extLst>
          </p:cNvPr>
          <p:cNvSpPr/>
          <p:nvPr/>
        </p:nvSpPr>
        <p:spPr>
          <a:xfrm>
            <a:off x="324090" y="64171"/>
            <a:ext cx="11482087" cy="6510250"/>
          </a:xfrm>
          <a:prstGeom prst="roundRect">
            <a:avLst>
              <a:gd name="adj" fmla="val 7143"/>
            </a:avLst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713392-15BB-3EC6-B2F4-66739082D140}"/>
              </a:ext>
            </a:extLst>
          </p:cNvPr>
          <p:cNvGrpSpPr/>
          <p:nvPr/>
        </p:nvGrpSpPr>
        <p:grpSpPr>
          <a:xfrm>
            <a:off x="582348" y="1241519"/>
            <a:ext cx="11007671" cy="495013"/>
            <a:chOff x="609525" y="1955066"/>
            <a:chExt cx="11007671" cy="6599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85AC2F-6720-BB85-0B21-FD1D2E1EF8FA}"/>
                </a:ext>
              </a:extLst>
            </p:cNvPr>
            <p:cNvSpPr/>
            <p:nvPr/>
          </p:nvSpPr>
          <p:spPr>
            <a:xfrm>
              <a:off x="609525" y="1959899"/>
              <a:ext cx="11007671" cy="655092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D0F9E3-34B5-49BD-6E90-782CD9CA60B4}"/>
                </a:ext>
              </a:extLst>
            </p:cNvPr>
            <p:cNvSpPr txBox="1"/>
            <p:nvPr/>
          </p:nvSpPr>
          <p:spPr>
            <a:xfrm>
              <a:off x="631298" y="1955066"/>
              <a:ext cx="10870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a. </a:t>
              </a:r>
              <a:r>
                <a:rPr lang="en-US" sz="2800" dirty="0" err="1"/>
                <a:t>Đào</a:t>
              </a:r>
              <a:r>
                <a:rPr lang="en-US" sz="2800" dirty="0"/>
                <a:t> </a:t>
              </a:r>
              <a:r>
                <a:rPr lang="en-US" sz="2800" dirty="0" err="1"/>
                <a:t>trồng</a:t>
              </a:r>
              <a:r>
                <a:rPr lang="en-US" sz="2800" dirty="0"/>
                <a:t> ở Sa Pa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b="1" dirty="0"/>
                <a:t>to</a:t>
              </a:r>
              <a:r>
                <a:rPr lang="en-US" sz="2800" dirty="0"/>
                <a:t>,</a:t>
              </a:r>
              <a:r>
                <a:rPr lang="en-US" sz="2800" b="1" dirty="0"/>
                <a:t> </a:t>
              </a:r>
              <a:r>
                <a:rPr lang="en-US" sz="2800" b="1" dirty="0" err="1"/>
                <a:t>tròn</a:t>
              </a:r>
              <a:r>
                <a:rPr lang="en-US" sz="2800" dirty="0"/>
                <a:t>,</a:t>
              </a:r>
              <a:r>
                <a:rPr lang="en-US" sz="2800" b="1" dirty="0"/>
                <a:t> </a:t>
              </a:r>
              <a:r>
                <a:rPr lang="en-US" sz="2800" dirty="0" err="1"/>
                <a:t>cùi</a:t>
              </a:r>
              <a:r>
                <a:rPr lang="en-US" sz="2800" dirty="0"/>
                <a:t> </a:t>
              </a:r>
              <a:r>
                <a:rPr lang="en-US" sz="2800" b="1" dirty="0" err="1"/>
                <a:t>dày</a:t>
              </a:r>
              <a:r>
                <a:rPr lang="en-US" sz="2800" dirty="0"/>
                <a:t>, </a:t>
              </a:r>
              <a:r>
                <a:rPr lang="en-US" sz="2800" dirty="0" err="1"/>
                <a:t>vị</a:t>
              </a:r>
              <a:r>
                <a:rPr lang="en-US" sz="2800" dirty="0"/>
                <a:t> </a:t>
              </a:r>
              <a:r>
                <a:rPr lang="en-US" sz="2800" b="1" dirty="0" err="1"/>
                <a:t>ngọt</a:t>
              </a:r>
              <a:r>
                <a:rPr lang="en-US" sz="2800" b="1" dirty="0"/>
                <a:t> </a:t>
              </a:r>
              <a:r>
                <a:rPr lang="en-US" sz="2800" b="1" dirty="0" err="1"/>
                <a:t>thanh</a:t>
              </a:r>
              <a:r>
                <a:rPr lang="en-US" sz="2800" dirty="0"/>
                <a:t>.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7145DC-A69D-28B2-96DB-F5E779DBA351}"/>
              </a:ext>
            </a:extLst>
          </p:cNvPr>
          <p:cNvGrpSpPr/>
          <p:nvPr/>
        </p:nvGrpSpPr>
        <p:grpSpPr>
          <a:xfrm>
            <a:off x="582347" y="1742686"/>
            <a:ext cx="11007671" cy="930595"/>
            <a:chOff x="609524" y="2728460"/>
            <a:chExt cx="11007671" cy="11372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B3B902-F00C-7B44-2A8D-3097F9EE4110}"/>
                </a:ext>
              </a:extLst>
            </p:cNvPr>
            <p:cNvSpPr/>
            <p:nvPr/>
          </p:nvSpPr>
          <p:spPr>
            <a:xfrm>
              <a:off x="609524" y="2728460"/>
              <a:ext cx="11007671" cy="1137297"/>
            </a:xfrm>
            <a:prstGeom prst="roundRect">
              <a:avLst/>
            </a:prstGeom>
            <a:solidFill>
              <a:srgbClr val="BDEEFF"/>
            </a:solidFill>
            <a:ln w="28575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6643EB-218D-B06F-CD4C-8F089AE69D18}"/>
                </a:ext>
              </a:extLst>
            </p:cNvPr>
            <p:cNvSpPr txBox="1"/>
            <p:nvPr/>
          </p:nvSpPr>
          <p:spPr>
            <a:xfrm>
              <a:off x="609525" y="2739708"/>
              <a:ext cx="106418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b. </a:t>
              </a:r>
              <a:r>
                <a:rPr lang="en-US" sz="2800" dirty="0" err="1"/>
                <a:t>Dọc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làng</a:t>
              </a:r>
              <a:r>
                <a:rPr lang="en-US" sz="2800" dirty="0"/>
                <a:t>,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tre</a:t>
              </a:r>
              <a:r>
                <a:rPr lang="en-US" sz="2800" dirty="0"/>
                <a:t> </a:t>
              </a:r>
              <a:r>
                <a:rPr lang="en-US" sz="2800" b="1" dirty="0" err="1"/>
                <a:t>mướt</a:t>
              </a:r>
              <a:r>
                <a:rPr lang="en-US" sz="2800" b="1" dirty="0"/>
                <a:t> </a:t>
              </a:r>
              <a:r>
                <a:rPr lang="en-US" sz="2800" b="1" dirty="0" err="1"/>
                <a:t>xanh</a:t>
              </a:r>
              <a:r>
                <a:rPr lang="en-US" sz="2800" b="1" dirty="0"/>
                <a:t> </a:t>
              </a:r>
              <a:r>
                <a:rPr lang="en-US" sz="2800" dirty="0" err="1"/>
                <a:t>đang</a:t>
              </a:r>
              <a:r>
                <a:rPr lang="en-US" sz="2800" dirty="0"/>
                <a:t> </a:t>
              </a:r>
              <a:r>
                <a:rPr lang="en-US" sz="2800" b="1" dirty="0" err="1"/>
                <a:t>rì</a:t>
              </a:r>
              <a:r>
                <a:rPr lang="en-US" sz="2800" b="1" dirty="0"/>
                <a:t> </a:t>
              </a:r>
              <a:r>
                <a:rPr lang="en-US" sz="2800" b="1" dirty="0" err="1"/>
                <a:t>rào</a:t>
              </a:r>
              <a:r>
                <a:rPr lang="en-US" sz="2800" b="1" dirty="0"/>
                <a:t> </a:t>
              </a:r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chuyện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chim</a:t>
              </a:r>
              <a:r>
                <a:rPr lang="en-US" sz="2800" dirty="0"/>
                <a:t> </a:t>
              </a:r>
              <a:r>
                <a:rPr lang="en-US" sz="2800" b="1" dirty="0" err="1"/>
                <a:t>xinh</a:t>
              </a:r>
              <a:r>
                <a:rPr lang="en-US" sz="2800" b="1" dirty="0"/>
                <a:t> </a:t>
              </a:r>
              <a:r>
                <a:rPr lang="en-US" sz="2800" b="1" dirty="0" err="1"/>
                <a:t>xắn</a:t>
              </a:r>
              <a:r>
                <a:rPr lang="en-US" sz="2800" dirty="0"/>
                <a:t>.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37F99F-2C75-747F-3EED-25F0B1B79601}"/>
              </a:ext>
            </a:extLst>
          </p:cNvPr>
          <p:cNvGrpSpPr/>
          <p:nvPr/>
        </p:nvGrpSpPr>
        <p:grpSpPr>
          <a:xfrm>
            <a:off x="582345" y="2658601"/>
            <a:ext cx="11007671" cy="935635"/>
            <a:chOff x="609524" y="4052964"/>
            <a:chExt cx="11007671" cy="113729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D7F46C3-15F8-56D8-D80B-761CE35A5C0D}"/>
                </a:ext>
              </a:extLst>
            </p:cNvPr>
            <p:cNvSpPr/>
            <p:nvPr/>
          </p:nvSpPr>
          <p:spPr>
            <a:xfrm>
              <a:off x="609524" y="4052964"/>
              <a:ext cx="11007671" cy="1137297"/>
            </a:xfrm>
            <a:prstGeom prst="roundRect">
              <a:avLst/>
            </a:prstGeom>
            <a:solidFill>
              <a:srgbClr val="B7FFD8"/>
            </a:solidFill>
            <a:ln w="28575">
              <a:solidFill>
                <a:srgbClr val="00B05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BD0E79-03B0-2442-E3EE-22FDA924F2D9}"/>
                </a:ext>
              </a:extLst>
            </p:cNvPr>
            <p:cNvSpPr txBox="1"/>
            <p:nvPr/>
          </p:nvSpPr>
          <p:spPr>
            <a:xfrm>
              <a:off x="609526" y="4070811"/>
              <a:ext cx="108705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c. </a:t>
              </a:r>
              <a:r>
                <a:rPr lang="en-US" sz="2800" dirty="0" err="1"/>
                <a:t>Thấp</a:t>
              </a:r>
              <a:r>
                <a:rPr lang="en-US" sz="2800" dirty="0"/>
                <a:t> </a:t>
              </a:r>
              <a:r>
                <a:rPr lang="en-US" sz="2800" dirty="0" err="1"/>
                <a:t>thoáng</a:t>
              </a:r>
              <a:r>
                <a:rPr lang="en-US" sz="2800" dirty="0"/>
                <a:t> </a:t>
              </a:r>
              <a:r>
                <a:rPr lang="en-US" sz="2800" dirty="0" err="1"/>
                <a:t>giữa</a:t>
              </a:r>
              <a:r>
                <a:rPr lang="en-US" sz="2800" dirty="0"/>
                <a:t> </a:t>
              </a:r>
              <a:r>
                <a:rPr lang="en-US" sz="2800" dirty="0" err="1"/>
                <a:t>sắc</a:t>
              </a:r>
              <a:r>
                <a:rPr lang="en-US" sz="2800" dirty="0"/>
                <a:t> </a:t>
              </a:r>
              <a:r>
                <a:rPr lang="en-US" sz="2800" b="1" dirty="0" err="1"/>
                <a:t>xanh</a:t>
              </a:r>
              <a:r>
                <a:rPr lang="en-US" sz="2800" dirty="0"/>
                <a:t> </a:t>
              </a:r>
              <a:r>
                <a:rPr lang="en-US" sz="2800" dirty="0" err="1"/>
                <a:t>bạt</a:t>
              </a:r>
              <a:r>
                <a:rPr lang="en-US" sz="2800" dirty="0"/>
                <a:t> </a:t>
              </a:r>
              <a:r>
                <a:rPr lang="en-US" sz="2800" dirty="0" err="1"/>
                <a:t>ngàn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khu</a:t>
              </a:r>
              <a:r>
                <a:rPr lang="en-US" sz="2800" dirty="0"/>
                <a:t> </a:t>
              </a:r>
              <a:r>
                <a:rPr lang="en-US" sz="2800" dirty="0" err="1"/>
                <a:t>vườn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những</a:t>
              </a:r>
              <a:r>
                <a:rPr lang="en-US" sz="2800" dirty="0"/>
                <a:t> </a:t>
              </a:r>
              <a:r>
                <a:rPr lang="en-US" sz="2800" dirty="0" err="1"/>
                <a:t>khóm</a:t>
              </a:r>
              <a:r>
                <a:rPr lang="en-US" sz="2800" dirty="0"/>
                <a:t> </a:t>
              </a:r>
              <a:r>
                <a:rPr lang="en-US" sz="2800" dirty="0" err="1"/>
                <a:t>hồng</a:t>
              </a:r>
              <a:r>
                <a:rPr lang="en-US" sz="2800" dirty="0"/>
                <a:t> </a:t>
              </a:r>
              <a:r>
                <a:rPr lang="en-US" sz="2800" b="1" dirty="0" err="1"/>
                <a:t>đỏ</a:t>
              </a:r>
              <a:r>
                <a:rPr lang="en-US" sz="2800" b="1" dirty="0"/>
                <a:t> </a:t>
              </a:r>
              <a:r>
                <a:rPr lang="en-US" sz="2800" b="1" dirty="0" err="1"/>
                <a:t>thắm</a:t>
              </a:r>
              <a:r>
                <a:rPr lang="en-US" sz="2800" b="1" dirty="0"/>
                <a:t> </a:t>
              </a:r>
              <a:r>
                <a:rPr lang="en-US" sz="2800" dirty="0" err="1"/>
                <a:t>tỏa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b="1" dirty="0" err="1"/>
                <a:t>thơm</a:t>
              </a:r>
              <a:r>
                <a:rPr lang="en-US" sz="2800" b="1" dirty="0"/>
                <a:t> </a:t>
              </a:r>
              <a:r>
                <a:rPr lang="en-US" sz="2800" b="1" dirty="0" err="1"/>
                <a:t>ngát</a:t>
              </a:r>
              <a:r>
                <a:rPr lang="en-US" sz="2800" dirty="0"/>
                <a:t>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E8986E-7344-BC15-51FA-A60DC7CB1343}"/>
              </a:ext>
            </a:extLst>
          </p:cNvPr>
          <p:cNvGrpSpPr/>
          <p:nvPr/>
        </p:nvGrpSpPr>
        <p:grpSpPr>
          <a:xfrm>
            <a:off x="582346" y="3577153"/>
            <a:ext cx="11007671" cy="867516"/>
            <a:chOff x="631298" y="5377468"/>
            <a:chExt cx="11007671" cy="113729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92BD4A9-0B99-95F7-4AFD-43A4FC79C964}"/>
                </a:ext>
              </a:extLst>
            </p:cNvPr>
            <p:cNvSpPr/>
            <p:nvPr/>
          </p:nvSpPr>
          <p:spPr>
            <a:xfrm>
              <a:off x="631298" y="5377468"/>
              <a:ext cx="11007671" cy="1137297"/>
            </a:xfrm>
            <a:prstGeom prst="roundRect">
              <a:avLst/>
            </a:prstGeom>
            <a:solidFill>
              <a:srgbClr val="FFE697"/>
            </a:solidFill>
            <a:ln w="28575">
              <a:solidFill>
                <a:srgbClr val="FFC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A141E8-267E-1FCE-0116-D922EDF28564}"/>
                </a:ext>
              </a:extLst>
            </p:cNvPr>
            <p:cNvSpPr txBox="1"/>
            <p:nvPr/>
          </p:nvSpPr>
          <p:spPr>
            <a:xfrm>
              <a:off x="650929" y="5399865"/>
              <a:ext cx="108705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d. </a:t>
              </a:r>
              <a:r>
                <a:rPr lang="en-US" sz="2800" dirty="0" err="1"/>
                <a:t>Tiếng</a:t>
              </a:r>
              <a:r>
                <a:rPr lang="en-US" sz="2800" dirty="0"/>
                <a:t> </a:t>
              </a:r>
              <a:r>
                <a:rPr lang="en-US" sz="2800" dirty="0" err="1"/>
                <a:t>hót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chim</a:t>
              </a:r>
              <a:r>
                <a:rPr lang="en-US" sz="2800" dirty="0"/>
                <a:t> </a:t>
              </a:r>
              <a:r>
                <a:rPr lang="en-US" sz="2800" dirty="0" err="1"/>
                <a:t>họa</a:t>
              </a:r>
              <a:r>
                <a:rPr lang="en-US" sz="2800" dirty="0"/>
                <a:t> mi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trẻo</a:t>
              </a:r>
              <a:r>
                <a:rPr lang="en-US" sz="2800" dirty="0"/>
                <a:t>,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dirty="0" err="1"/>
                <a:t>vút</a:t>
              </a:r>
              <a:r>
                <a:rPr lang="en-US" sz="2800" dirty="0"/>
                <a:t>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nhạc</a:t>
              </a:r>
              <a:r>
                <a:rPr lang="en-US" sz="2800" dirty="0"/>
                <a:t> </a:t>
              </a:r>
              <a:r>
                <a:rPr lang="en-US" sz="2800" dirty="0" err="1"/>
                <a:t>vui</a:t>
              </a:r>
              <a:r>
                <a:rPr lang="en-US" sz="2800" dirty="0"/>
                <a:t>.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8AA8A6-4F07-4618-D7A7-CD9143493BA1}"/>
              </a:ext>
            </a:extLst>
          </p:cNvPr>
          <p:cNvSpPr/>
          <p:nvPr/>
        </p:nvSpPr>
        <p:spPr>
          <a:xfrm>
            <a:off x="962540" y="64170"/>
            <a:ext cx="10437223" cy="1121503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DB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3CA6-8972-0A94-D44C-C846485CAEAA}"/>
              </a:ext>
            </a:extLst>
          </p:cNvPr>
          <p:cNvSpPr txBox="1"/>
          <p:nvPr/>
        </p:nvSpPr>
        <p:spPr>
          <a:xfrm>
            <a:off x="1162290" y="176526"/>
            <a:ext cx="975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BBD00"/>
                </a:solidFill>
              </a:rPr>
              <a:t>     </a:t>
            </a:r>
            <a:r>
              <a:rPr lang="en-US" sz="2800" b="1" dirty="0" err="1">
                <a:solidFill>
                  <a:srgbClr val="DBBD00"/>
                </a:solidFill>
              </a:rPr>
              <a:t>Xếp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từ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chỉ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đặc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điểm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được</a:t>
            </a:r>
            <a:r>
              <a:rPr lang="en-US" sz="2800" b="1" dirty="0">
                <a:solidFill>
                  <a:srgbClr val="DBBD00"/>
                </a:solidFill>
              </a:rPr>
              <a:t> in </a:t>
            </a:r>
            <a:r>
              <a:rPr lang="en-US" sz="2800" b="1" dirty="0" err="1">
                <a:solidFill>
                  <a:srgbClr val="DBBD00"/>
                </a:solidFill>
              </a:rPr>
              <a:t>đậm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trong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các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câu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văn</a:t>
            </a:r>
            <a:endParaRPr lang="en-US" sz="2800" b="1" dirty="0">
              <a:solidFill>
                <a:srgbClr val="DBBD00"/>
              </a:solidFill>
            </a:endParaRPr>
          </a:p>
          <a:p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dưới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đây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vào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nhóm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phù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hợp</a:t>
            </a:r>
            <a:r>
              <a:rPr lang="en-US" sz="2800" b="1" dirty="0">
                <a:solidFill>
                  <a:srgbClr val="DBBD00"/>
                </a:solidFill>
              </a:rPr>
              <a:t>:</a:t>
            </a:r>
          </a:p>
        </p:txBody>
      </p:sp>
      <p:pic>
        <p:nvPicPr>
          <p:cNvPr id="33" name="Picture 32" descr="A set of numbers on a black background&#10;&#10;Description automatically generated">
            <a:extLst>
              <a:ext uri="{FF2B5EF4-FFF2-40B4-BE49-F238E27FC236}">
                <a16:creationId xmlns:a16="http://schemas.microsoft.com/office/drawing/2014/main" id="{1AA2B1BA-70C7-E4AD-E879-84BEAC7CC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182" y="158382"/>
            <a:ext cx="419306" cy="53436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D6044EF-C713-FAFE-A73E-8597A77DA0DC}"/>
              </a:ext>
            </a:extLst>
          </p:cNvPr>
          <p:cNvGraphicFramePr>
            <a:graphicFrameLocks noGrp="1"/>
          </p:cNvGraphicFramePr>
          <p:nvPr/>
        </p:nvGraphicFramePr>
        <p:xfrm>
          <a:off x="582344" y="5131276"/>
          <a:ext cx="11007672" cy="109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918">
                  <a:extLst>
                    <a:ext uri="{9D8B030D-6E8A-4147-A177-3AD203B41FA5}">
                      <a16:colId xmlns:a16="http://schemas.microsoft.com/office/drawing/2014/main" val="783269588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843427922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3166152460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3473649141"/>
                    </a:ext>
                  </a:extLst>
                </a:gridCol>
              </a:tblGrid>
              <a:tr h="10924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dáng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kích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1"/>
                          </a:solidFill>
                          <a:latin typeface="HP-193" panose="020B0603050302020204" pitchFamily="34" charset="0"/>
                        </a:rPr>
                        <a:t>thước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sắc</a:t>
                      </a:r>
                      <a:endParaRPr lang="en-US" sz="2400" dirty="0">
                        <a:solidFill>
                          <a:srgbClr val="00B05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thanh</a:t>
                      </a:r>
                      <a:endParaRPr lang="en-US" sz="2400" dirty="0">
                        <a:solidFill>
                          <a:srgbClr val="FF6699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B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7030A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5660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7063DFD-B1C6-A77E-C538-BC3289F270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736" y="5588994"/>
            <a:ext cx="783663" cy="1092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C84923-55D5-2E2C-338F-0BFB33A774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63" y="4540023"/>
            <a:ext cx="885390" cy="886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3CD52-DA98-E362-A872-FD72CEC45E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78360"/>
            <a:ext cx="1207019" cy="1757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E88C94-62B2-D15D-53DA-BA53349BB3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036" y="4563611"/>
            <a:ext cx="1042395" cy="1042395"/>
          </a:xfrm>
          <a:prstGeom prst="rect">
            <a:avLst/>
          </a:prstGeom>
        </p:spPr>
      </p:pic>
      <p:pic>
        <p:nvPicPr>
          <p:cNvPr id="3" name="X2Convert.com color_wheel_3_minute_countdown_with_music_3_phut_dem_nguoc_9005946572132705686">
            <a:hlinkClick r:id="" action="ppaction://media"/>
            <a:extLst>
              <a:ext uri="{FF2B5EF4-FFF2-40B4-BE49-F238E27FC236}">
                <a16:creationId xmlns:a16="http://schemas.microsoft.com/office/drawing/2014/main" id="{0B43BE52-381F-AD71-A96D-58E768B7FA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0728" y="20513"/>
            <a:ext cx="2403548" cy="1569504"/>
          </a:xfrm>
          <a:prstGeom prst="ellipse">
            <a:avLst/>
          </a:prstGeom>
          <a:ln w="28575">
            <a:solidFill>
              <a:srgbClr val="FF6699"/>
            </a:solidFill>
          </a:ln>
        </p:spPr>
      </p:pic>
    </p:spTree>
    <p:extLst>
      <p:ext uri="{BB962C8B-B14F-4D97-AF65-F5344CB8AC3E}">
        <p14:creationId xmlns:p14="http://schemas.microsoft.com/office/powerpoint/2010/main" val="7195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273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FC817D-A8B5-62C4-4E4D-E97EA8E43CDF}"/>
              </a:ext>
            </a:extLst>
          </p:cNvPr>
          <p:cNvSpPr/>
          <p:nvPr/>
        </p:nvSpPr>
        <p:spPr>
          <a:xfrm>
            <a:off x="457200" y="381000"/>
            <a:ext cx="11277600" cy="6032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66C19B-9BC1-BC98-941E-37209CBCB923}"/>
              </a:ext>
            </a:extLst>
          </p:cNvPr>
          <p:cNvSpPr/>
          <p:nvPr/>
        </p:nvSpPr>
        <p:spPr>
          <a:xfrm>
            <a:off x="877387" y="92829"/>
            <a:ext cx="10437223" cy="1121503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DB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C7E8E-EE10-E2AB-2A12-3091E8BE2412}"/>
              </a:ext>
            </a:extLst>
          </p:cNvPr>
          <p:cNvSpPr txBox="1"/>
          <p:nvPr/>
        </p:nvSpPr>
        <p:spPr>
          <a:xfrm>
            <a:off x="1236119" y="232474"/>
            <a:ext cx="975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BBD00"/>
                </a:solidFill>
              </a:rPr>
              <a:t>     </a:t>
            </a:r>
            <a:r>
              <a:rPr lang="en-US" sz="2800" b="1" dirty="0" err="1">
                <a:solidFill>
                  <a:srgbClr val="DBBD00"/>
                </a:solidFill>
              </a:rPr>
              <a:t>Xếp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từ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chỉ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đặc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điểm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được</a:t>
            </a:r>
            <a:r>
              <a:rPr lang="en-US" sz="2800" b="1" dirty="0">
                <a:solidFill>
                  <a:srgbClr val="DBBD00"/>
                </a:solidFill>
              </a:rPr>
              <a:t> in </a:t>
            </a:r>
            <a:r>
              <a:rPr lang="en-US" sz="2800" b="1" dirty="0" err="1">
                <a:solidFill>
                  <a:srgbClr val="DBBD00"/>
                </a:solidFill>
              </a:rPr>
              <a:t>đậm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trong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các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câu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văn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dưới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đây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</a:p>
          <a:p>
            <a:r>
              <a:rPr lang="en-US" sz="2800" b="1" dirty="0" err="1">
                <a:solidFill>
                  <a:srgbClr val="DBBD00"/>
                </a:solidFill>
              </a:rPr>
              <a:t>vào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nhóm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phù</a:t>
            </a:r>
            <a:r>
              <a:rPr lang="en-US" sz="2800" b="1" dirty="0">
                <a:solidFill>
                  <a:srgbClr val="DBBD00"/>
                </a:solidFill>
              </a:rPr>
              <a:t> </a:t>
            </a:r>
            <a:r>
              <a:rPr lang="en-US" sz="2800" b="1" dirty="0" err="1">
                <a:solidFill>
                  <a:srgbClr val="DBBD00"/>
                </a:solidFill>
              </a:rPr>
              <a:t>hợp</a:t>
            </a:r>
            <a:r>
              <a:rPr lang="en-US" sz="2800" b="1" dirty="0">
                <a:solidFill>
                  <a:srgbClr val="DBBD00"/>
                </a:solidFill>
              </a:rPr>
              <a:t>:</a:t>
            </a:r>
          </a:p>
        </p:txBody>
      </p:sp>
      <p:pic>
        <p:nvPicPr>
          <p:cNvPr id="10" name="Picture 9" descr="A set of numbers on a black background&#10;&#10;Description automatically generated">
            <a:extLst>
              <a:ext uri="{FF2B5EF4-FFF2-40B4-BE49-F238E27FC236}">
                <a16:creationId xmlns:a16="http://schemas.microsoft.com/office/drawing/2014/main" id="{1DE8201A-BB64-957D-9F0B-D4CB4C742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182" y="158382"/>
            <a:ext cx="419306" cy="534362"/>
          </a:xfrm>
          <a:prstGeom prst="rect">
            <a:avLst/>
          </a:prstGeom>
        </p:spPr>
      </p:pic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3FD65353-A801-D6DE-963C-2A0A38B73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205227"/>
              </p:ext>
            </p:extLst>
          </p:nvPr>
        </p:nvGraphicFramePr>
        <p:xfrm>
          <a:off x="592162" y="1418804"/>
          <a:ext cx="11007672" cy="397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918">
                  <a:extLst>
                    <a:ext uri="{9D8B030D-6E8A-4147-A177-3AD203B41FA5}">
                      <a16:colId xmlns:a16="http://schemas.microsoft.com/office/drawing/2014/main" val="783269588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843427922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3166152460"/>
                    </a:ext>
                  </a:extLst>
                </a:gridCol>
                <a:gridCol w="2751918">
                  <a:extLst>
                    <a:ext uri="{9D8B030D-6E8A-4147-A177-3AD203B41FA5}">
                      <a16:colId xmlns:a16="http://schemas.microsoft.com/office/drawing/2014/main" val="3473649141"/>
                    </a:ext>
                  </a:extLst>
                </a:gridCol>
              </a:tblGrid>
              <a:tr h="10924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dáng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kích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HP-193" panose="020B0603050302020204" pitchFamily="34" charset="0"/>
                        </a:rPr>
                        <a:t>thước</a:t>
                      </a:r>
                      <a:endParaRPr lang="en-US" sz="2400" dirty="0">
                        <a:solidFill>
                          <a:srgbClr val="0070C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latin typeface="HP-193" panose="020B0603050302020204" pitchFamily="34" charset="0"/>
                        </a:rPr>
                        <a:t>sắc</a:t>
                      </a:r>
                      <a:endParaRPr lang="en-US" sz="2400" dirty="0">
                        <a:solidFill>
                          <a:srgbClr val="00B05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6699"/>
                          </a:solidFill>
                          <a:latin typeface="HP-193" panose="020B0603050302020204" pitchFamily="34" charset="0"/>
                        </a:rPr>
                        <a:t>thanh</a:t>
                      </a:r>
                      <a:endParaRPr lang="en-US" sz="2400" dirty="0">
                        <a:solidFill>
                          <a:srgbClr val="FF6699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B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HP-193" panose="020B06030503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7030A0"/>
                        </a:solidFill>
                        <a:latin typeface="HP-193" panose="020B06030503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56607"/>
                  </a:ext>
                </a:extLst>
              </a:tr>
              <a:tr h="2886217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35225"/>
                  </a:ext>
                </a:extLst>
              </a:tr>
            </a:tbl>
          </a:graphicData>
        </a:graphic>
      </p:graphicFrame>
      <p:sp>
        <p:nvSpPr>
          <p:cNvPr id="18" name="Hộp Văn bản 14">
            <a:extLst>
              <a:ext uri="{FF2B5EF4-FFF2-40B4-BE49-F238E27FC236}">
                <a16:creationId xmlns:a16="http://schemas.microsoft.com/office/drawing/2014/main" id="{940CD350-1B0C-2153-C0B5-BB527A4C0CA7}"/>
              </a:ext>
            </a:extLst>
          </p:cNvPr>
          <p:cNvSpPr txBox="1"/>
          <p:nvPr/>
        </p:nvSpPr>
        <p:spPr>
          <a:xfrm>
            <a:off x="774850" y="2632714"/>
            <a:ext cx="1062906" cy="578882"/>
          </a:xfrm>
          <a:prstGeom prst="roundRect">
            <a:avLst/>
          </a:prstGeom>
          <a:solidFill>
            <a:srgbClr val="BDEE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9A768BD-786E-EDDB-EC14-0811BEB39506}"/>
              </a:ext>
            </a:extLst>
          </p:cNvPr>
          <p:cNvSpPr txBox="1"/>
          <p:nvPr/>
        </p:nvSpPr>
        <p:spPr>
          <a:xfrm>
            <a:off x="3452269" y="2632714"/>
            <a:ext cx="1974753" cy="578882"/>
          </a:xfrm>
          <a:prstGeom prst="roundRect">
            <a:avLst/>
          </a:prstGeom>
          <a:solidFill>
            <a:srgbClr val="B7FFD8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mướt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7">
            <a:extLst>
              <a:ext uri="{FF2B5EF4-FFF2-40B4-BE49-F238E27FC236}">
                <a16:creationId xmlns:a16="http://schemas.microsoft.com/office/drawing/2014/main" id="{92027183-6379-96D7-4EC4-28B51D576FE5}"/>
              </a:ext>
            </a:extLst>
          </p:cNvPr>
          <p:cNvSpPr txBox="1"/>
          <p:nvPr/>
        </p:nvSpPr>
        <p:spPr>
          <a:xfrm>
            <a:off x="6325313" y="2632714"/>
            <a:ext cx="1639713" cy="578882"/>
          </a:xfrm>
          <a:prstGeom prst="roundRect">
            <a:avLst/>
          </a:prstGeom>
          <a:solidFill>
            <a:srgbClr val="FFD9E8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rì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rào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Hộp Văn bản 19">
            <a:extLst>
              <a:ext uri="{FF2B5EF4-FFF2-40B4-BE49-F238E27FC236}">
                <a16:creationId xmlns:a16="http://schemas.microsoft.com/office/drawing/2014/main" id="{B094554F-507A-8C76-59DE-45C5AD2C100B}"/>
              </a:ext>
            </a:extLst>
          </p:cNvPr>
          <p:cNvSpPr txBox="1"/>
          <p:nvPr/>
        </p:nvSpPr>
        <p:spPr>
          <a:xfrm>
            <a:off x="9012241" y="2632714"/>
            <a:ext cx="1974753" cy="578882"/>
          </a:xfrm>
          <a:prstGeom prst="roundRect">
            <a:avLst/>
          </a:prstGeom>
          <a:solidFill>
            <a:srgbClr val="DAC2E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Hộp Văn bản 14">
            <a:extLst>
              <a:ext uri="{FF2B5EF4-FFF2-40B4-BE49-F238E27FC236}">
                <a16:creationId xmlns:a16="http://schemas.microsoft.com/office/drawing/2014/main" id="{544D1D3D-1B54-DDBE-7459-33F0BA883783}"/>
              </a:ext>
            </a:extLst>
          </p:cNvPr>
          <p:cNvSpPr txBox="1"/>
          <p:nvPr/>
        </p:nvSpPr>
        <p:spPr>
          <a:xfrm>
            <a:off x="2027666" y="2632714"/>
            <a:ext cx="1062906" cy="578882"/>
          </a:xfrm>
          <a:prstGeom prst="roundRect">
            <a:avLst/>
          </a:prstGeom>
          <a:solidFill>
            <a:srgbClr val="BDEE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Hộp Văn bản 14">
            <a:extLst>
              <a:ext uri="{FF2B5EF4-FFF2-40B4-BE49-F238E27FC236}">
                <a16:creationId xmlns:a16="http://schemas.microsoft.com/office/drawing/2014/main" id="{E03050C8-758E-36AA-12D5-129543C84AD0}"/>
              </a:ext>
            </a:extLst>
          </p:cNvPr>
          <p:cNvSpPr txBox="1"/>
          <p:nvPr/>
        </p:nvSpPr>
        <p:spPr>
          <a:xfrm>
            <a:off x="747381" y="4142766"/>
            <a:ext cx="1829563" cy="578882"/>
          </a:xfrm>
          <a:prstGeom prst="roundRect">
            <a:avLst/>
          </a:prstGeom>
          <a:solidFill>
            <a:srgbClr val="BDEE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xắn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Hộp Văn bản 14">
            <a:extLst>
              <a:ext uri="{FF2B5EF4-FFF2-40B4-BE49-F238E27FC236}">
                <a16:creationId xmlns:a16="http://schemas.microsoft.com/office/drawing/2014/main" id="{28F80B71-08E5-95A1-9813-0173CF06B250}"/>
              </a:ext>
            </a:extLst>
          </p:cNvPr>
          <p:cNvSpPr txBox="1"/>
          <p:nvPr/>
        </p:nvSpPr>
        <p:spPr>
          <a:xfrm>
            <a:off x="747382" y="3387740"/>
            <a:ext cx="1062906" cy="578882"/>
          </a:xfrm>
          <a:prstGeom prst="roundRect">
            <a:avLst/>
          </a:prstGeom>
          <a:solidFill>
            <a:srgbClr val="BDEE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dày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25">
            <a:extLst>
              <a:ext uri="{FF2B5EF4-FFF2-40B4-BE49-F238E27FC236}">
                <a16:creationId xmlns:a16="http://schemas.microsoft.com/office/drawing/2014/main" id="{ED9D5939-3560-6D76-A158-DE7A5C79AEB1}"/>
              </a:ext>
            </a:extLst>
          </p:cNvPr>
          <p:cNvSpPr txBox="1"/>
          <p:nvPr/>
        </p:nvSpPr>
        <p:spPr>
          <a:xfrm>
            <a:off x="3452269" y="3397250"/>
            <a:ext cx="1209904" cy="578882"/>
          </a:xfrm>
          <a:prstGeom prst="roundRect">
            <a:avLst/>
          </a:prstGeom>
          <a:solidFill>
            <a:srgbClr val="B7FFD8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642F8D6-2BC7-03A8-E16F-3C115655A216}"/>
              </a:ext>
            </a:extLst>
          </p:cNvPr>
          <p:cNvSpPr txBox="1"/>
          <p:nvPr/>
        </p:nvSpPr>
        <p:spPr>
          <a:xfrm>
            <a:off x="3452269" y="4142766"/>
            <a:ext cx="1679397" cy="578882"/>
          </a:xfrm>
          <a:prstGeom prst="roundRect">
            <a:avLst/>
          </a:prstGeom>
          <a:solidFill>
            <a:srgbClr val="B7FFD8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thắm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Hộp Văn bản 17">
            <a:extLst>
              <a:ext uri="{FF2B5EF4-FFF2-40B4-BE49-F238E27FC236}">
                <a16:creationId xmlns:a16="http://schemas.microsoft.com/office/drawing/2014/main" id="{D3F59B34-0FC5-EF2A-1546-0F21073AAB8E}"/>
              </a:ext>
            </a:extLst>
          </p:cNvPr>
          <p:cNvSpPr txBox="1"/>
          <p:nvPr/>
        </p:nvSpPr>
        <p:spPr>
          <a:xfrm>
            <a:off x="6304153" y="3356964"/>
            <a:ext cx="2020449" cy="578882"/>
          </a:xfrm>
          <a:prstGeom prst="roundRect">
            <a:avLst/>
          </a:prstGeom>
          <a:solidFill>
            <a:srgbClr val="FFD9E8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trẻo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Hộp Văn bản 19">
            <a:extLst>
              <a:ext uri="{FF2B5EF4-FFF2-40B4-BE49-F238E27FC236}">
                <a16:creationId xmlns:a16="http://schemas.microsoft.com/office/drawing/2014/main" id="{C4BADEA5-C3EC-56F7-16E5-4D6F0757B78E}"/>
              </a:ext>
            </a:extLst>
          </p:cNvPr>
          <p:cNvSpPr txBox="1"/>
          <p:nvPr/>
        </p:nvSpPr>
        <p:spPr>
          <a:xfrm>
            <a:off x="9012241" y="3387740"/>
            <a:ext cx="1829563" cy="578882"/>
          </a:xfrm>
          <a:prstGeom prst="roundRect">
            <a:avLst/>
          </a:prstGeom>
          <a:solidFill>
            <a:srgbClr val="DAC2E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AFB39E-B21C-94A9-5BC4-BF800CBABA56}"/>
              </a:ext>
            </a:extLst>
          </p:cNvPr>
          <p:cNvSpPr/>
          <p:nvPr/>
        </p:nvSpPr>
        <p:spPr>
          <a:xfrm>
            <a:off x="2347581" y="5397500"/>
            <a:ext cx="76386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Từ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latin typeface="UVN Banh Mi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miêu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latin typeface="UVN Banh Mi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tả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latin typeface="UVN Banh Mi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đặc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latin typeface="UVN Banh Mi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điểm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latin typeface="UVN Banh Mi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của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latin typeface="UVN Banh Mi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sự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latin typeface="UVN Banh Mi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latin typeface="UVN Banh Mi" pitchFamily="2" charset="0"/>
              </a:rPr>
              <a:t>vật</a:t>
            </a:r>
            <a:endParaRPr lang="en-US" sz="4800" b="0" cap="none" spc="0" dirty="0">
              <a:ln w="0"/>
              <a:solidFill>
                <a:schemeClr val="accent1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8FF60ED2-7D19-A5B1-FD5E-FF8F649B99E5}"/>
              </a:ext>
            </a:extLst>
          </p:cNvPr>
          <p:cNvGrpSpPr/>
          <p:nvPr/>
        </p:nvGrpSpPr>
        <p:grpSpPr>
          <a:xfrm>
            <a:off x="8722430" y="3097543"/>
            <a:ext cx="3295399" cy="3334292"/>
            <a:chOff x="8983200" y="2699657"/>
            <a:chExt cx="3455578" cy="3334292"/>
          </a:xfrm>
        </p:grpSpPr>
        <p:pic>
          <p:nvPicPr>
            <p:cNvPr id="12" name="Hình ảnh 11" descr="Ảnh có chứa công cụ&#10;&#10;Mô tả được tạo tự động">
              <a:extLst>
                <a:ext uri="{FF2B5EF4-FFF2-40B4-BE49-F238E27FC236}">
                  <a16:creationId xmlns:a16="http://schemas.microsoft.com/office/drawing/2014/main" id="{59FDC1B3-54BE-606B-F6C4-1B09D1D69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3200" y="4265860"/>
              <a:ext cx="1347163" cy="1726347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129AF1E4-0C9B-98DE-D614-BEA4B0C36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6835" y="2699657"/>
              <a:ext cx="2431943" cy="3334292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46AC6407-34C4-E097-955F-B14289DB32E9}"/>
              </a:ext>
            </a:extLst>
          </p:cNvPr>
          <p:cNvGrpSpPr/>
          <p:nvPr/>
        </p:nvGrpSpPr>
        <p:grpSpPr>
          <a:xfrm>
            <a:off x="-133366" y="2242618"/>
            <a:ext cx="3694752" cy="4341176"/>
            <a:chOff x="-233371" y="2591533"/>
            <a:chExt cx="3694752" cy="4341176"/>
          </a:xfrm>
        </p:grpSpPr>
        <p:pic>
          <p:nvPicPr>
            <p:cNvPr id="13" name="Hình ảnh 12" descr="Ảnh có chứa công cụ&#10;&#10;Mô tả được tạo tự động">
              <a:extLst>
                <a:ext uri="{FF2B5EF4-FFF2-40B4-BE49-F238E27FC236}">
                  <a16:creationId xmlns:a16="http://schemas.microsoft.com/office/drawing/2014/main" id="{D96EB93A-E760-0619-3DE0-620A8731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896948" y="4491228"/>
              <a:ext cx="1564433" cy="1820086"/>
            </a:xfrm>
            <a:prstGeom prst="rect">
              <a:avLst/>
            </a:prstGeom>
          </p:spPr>
        </p:pic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A497DB6-FA83-7C36-2BE0-6F80BB5EA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33371" y="2591533"/>
              <a:ext cx="2539110" cy="4341176"/>
            </a:xfrm>
            <a:prstGeom prst="rect">
              <a:avLst/>
            </a:prstGeom>
          </p:spPr>
        </p:pic>
      </p:grpSp>
      <p:pic>
        <p:nvPicPr>
          <p:cNvPr id="17" name="Hình ảnh 16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EEC59085-F599-438D-4BD0-0061C014C3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555" y="4611749"/>
            <a:ext cx="2994109" cy="1302026"/>
          </a:xfrm>
          <a:prstGeom prst="rect">
            <a:avLst/>
          </a:prstGeom>
        </p:spPr>
      </p:pic>
      <p:pic>
        <p:nvPicPr>
          <p:cNvPr id="18" name="Hình ảnh 17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18D131C0-5E9F-DB2A-58BD-6B1308CBAD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540" y="5281768"/>
            <a:ext cx="2994109" cy="1302026"/>
          </a:xfrm>
          <a:prstGeom prst="rect">
            <a:avLst/>
          </a:prstGeom>
        </p:spPr>
      </p:pic>
      <p:pic>
        <p:nvPicPr>
          <p:cNvPr id="19" name="Hình ảnh 18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6D3310B4-72BA-7BCC-B3E1-C4077880B1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956" y="4158519"/>
            <a:ext cx="2994109" cy="1302026"/>
          </a:xfrm>
          <a:prstGeom prst="rect">
            <a:avLst/>
          </a:prstGeom>
        </p:spPr>
      </p:pic>
      <p:pic>
        <p:nvPicPr>
          <p:cNvPr id="20" name="Hình ảnh 19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E988D040-AA4E-C0F0-8681-0962B74104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633" y="5726167"/>
            <a:ext cx="2994109" cy="1302026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583AC9B7-D218-F7EB-5CF4-7BC709082D7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2975" flipH="1">
            <a:off x="3487595" y="575097"/>
            <a:ext cx="3094403" cy="3605130"/>
          </a:xfrm>
          <a:prstGeom prst="rect">
            <a:avLst/>
          </a:prstGeom>
        </p:spPr>
      </p:pic>
      <p:pic>
        <p:nvPicPr>
          <p:cNvPr id="2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02DB2B9-D08D-AE65-AA9A-F30EB54D8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62389" y="-6088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5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2037 L -4.79167E-6 -0.02014 C 0.00144 -0.02431 0.003 -0.02847 0.00495 -0.03241 C 0.00521 -0.03264 0.00599 -0.03357 0.00625 -0.03357 C 0.00925 -0.03449 0.01198 -0.03565 0.01485 -0.03611 C 0.03099 -0.03403 0.04675 -0.0581 0.05599 -0.02176 C 0.05691 -0.01875 0.05821 -0.00486 0.05847 -0.00394 C 0.05873 -0.00139 0.05873 0.00162 0.05899 0.00486 C 0.05912 0.00717 0.05951 0.00926 0.05925 0.01227 C 0.05925 0.02014 0.05873 0.02778 0.05847 0.03565 C 0.05821 0.03866 0.05704 0.04329 0.05795 0.04467 C 0.05899 0.0456 0.05951 0.04028 0.06029 0.03842 C 0.06133 0.03935 0.06237 0.04004 0.06329 0.04143 C 0.06615 0.0456 0.06654 0.04583 0.06836 0.05116 C 0.07279 0.04745 0.07514 0.04977 0.07787 0.04004 C 0.07839 0.03819 0.07878 0.03495 0.07917 0.03264 C 0.0793 0.02778 0.07865 0.02106 0.07982 0.01782 C 0.08178 0.01296 0.0849 0.01458 0.08724 0.01366 C 0.0931 0.01065 0.0987 0.00903 0.10443 0.00602 C 0.10547 0.00579 0.10652 0.00509 0.10756 0.00486 C 0.10704 -0.00139 0.10769 -0.00741 0.10678 -0.0125 C 0.10652 -0.01551 0.10378 -0.0206 0.10248 -0.02338 C 0.10196 -0.02454 0.10092 -0.02523 0.10066 -0.02755 C 0.10014 -0.03079 0.10066 -0.03449 0.10066 -0.03773 L 0.10066 -0.0375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0.02153 L -0.04831 -0.02084 C -0.05937 -0.02477 -0.04622 -0.01806 -0.06419 -0.06227 C -0.06979 -0.07639 -0.06706 -0.07153 -0.07187 -0.07894 C -0.07617 -0.07755 -0.08073 -0.07662 -0.08489 -0.07431 C -0.08672 -0.07338 -0.08841 -0.07153 -0.0901 -0.06945 C -0.09388 -0.06482 -0.09805 -0.05857 -0.10117 -0.05024 C -0.10391 -0.04352 -0.10547 -0.03658 -0.10755 -0.02871 C -0.10963 -0.0338 -0.11654 -0.05047 -0.11797 -0.05625 C -0.12083 -0.06806 -0.1237 -0.08102 -0.12578 -0.09445 C -0.12838 -0.11227 -0.1306 -0.13102 -0.13398 -0.14723 C -0.13424 -0.14838 -0.13463 -0.14954 -0.13503 -0.15024 C -0.13646 -0.14399 -0.13763 -0.13704 -0.13906 -0.13033 C -0.14023 -0.12524 -0.14154 -0.12107 -0.14258 -0.11598 C -0.1431 -0.11297 -0.14336 -0.10973 -0.14401 -0.10649 C -0.14466 -0.10232 -0.14596 -0.09908 -0.147 -0.09607 C -0.14909 -0.07871 -0.14909 -0.08519 -0.14909 -0.07778 L -0.14909 -0.07755 L -0.14909 -0.07778 " pathEditMode="relative" rAng="0" ptsTypes="AAAAAAAAAAA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vật, ảnh chụp màn hình, bằng gỗ&#10;&#10;Mô tả được tạo tự động">
            <a:extLst>
              <a:ext uri="{FF2B5EF4-FFF2-40B4-BE49-F238E27FC236}">
                <a16:creationId xmlns:a16="http://schemas.microsoft.com/office/drawing/2014/main" id="{BAD915FC-B618-25B1-645F-BC929CD0FE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21" y="768308"/>
            <a:ext cx="6513259" cy="6513259"/>
          </a:xfrm>
          <a:prstGeom prst="rect">
            <a:avLst/>
          </a:prstGeom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id="{08D4A8C2-46E1-34D6-7081-70F540F2E9BB}"/>
              </a:ext>
            </a:extLst>
          </p:cNvPr>
          <p:cNvGrpSpPr/>
          <p:nvPr/>
        </p:nvGrpSpPr>
        <p:grpSpPr>
          <a:xfrm>
            <a:off x="3042920" y="-51013"/>
            <a:ext cx="5557520" cy="2193758"/>
            <a:chOff x="3151422" y="637163"/>
            <a:chExt cx="5557520" cy="2193758"/>
          </a:xfrm>
        </p:grpSpPr>
        <p:pic>
          <p:nvPicPr>
            <p:cNvPr id="5" name="图片 38">
              <a:extLst>
                <a:ext uri="{FF2B5EF4-FFF2-40B4-BE49-F238E27FC236}">
                  <a16:creationId xmlns:a16="http://schemas.microsoft.com/office/drawing/2014/main" id="{3D2CE38F-5579-2299-1728-DBB1563A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422" y="637163"/>
              <a:ext cx="5557520" cy="2193758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EDD4F88-D2CC-A744-5F6F-07092FAB0DC7}"/>
                </a:ext>
              </a:extLst>
            </p:cNvPr>
            <p:cNvSpPr txBox="1"/>
            <p:nvPr/>
          </p:nvSpPr>
          <p:spPr>
            <a:xfrm>
              <a:off x="4451189" y="1192971"/>
              <a:ext cx="3099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UVN Banh Mi" pitchFamily="2" charset="0"/>
                </a:rPr>
                <a:t>THỬ THÁCH 2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C87078B-7BD0-BCA5-E1EF-35BD6339F041}"/>
              </a:ext>
            </a:extLst>
          </p:cNvPr>
          <p:cNvGrpSpPr/>
          <p:nvPr/>
        </p:nvGrpSpPr>
        <p:grpSpPr>
          <a:xfrm>
            <a:off x="3448989" y="1657054"/>
            <a:ext cx="4609270" cy="2800768"/>
            <a:chOff x="6005491" y="2321162"/>
            <a:chExt cx="4561726" cy="2800768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5D4FD3D9-BDFB-BDA2-E850-66A7C19B0CDE}"/>
                </a:ext>
              </a:extLst>
            </p:cNvPr>
            <p:cNvSpPr txBox="1"/>
            <p:nvPr/>
          </p:nvSpPr>
          <p:spPr>
            <a:xfrm>
              <a:off x="6042529" y="2321163"/>
              <a:ext cx="45246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>
                  <a:ln w="2032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N Banh Mi" pitchFamily="2" charset="0"/>
                </a:rPr>
                <a:t>TRỒNG CÂY</a:t>
              </a:r>
              <a:endParaRPr lang="en-US" sz="8800" dirty="0">
                <a:ln w="203200">
                  <a:solidFill>
                    <a:schemeClr val="bg1"/>
                  </a:solidFill>
                </a:ln>
                <a:solidFill>
                  <a:srgbClr val="002060"/>
                </a:solidFill>
                <a:latin typeface="UVN Banh Mi" pitchFamily="2" charset="0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DAFC787-1144-CD79-AED4-18ED8EB75117}"/>
                </a:ext>
              </a:extLst>
            </p:cNvPr>
            <p:cNvSpPr txBox="1"/>
            <p:nvPr/>
          </p:nvSpPr>
          <p:spPr>
            <a:xfrm>
              <a:off x="6005491" y="2321162"/>
              <a:ext cx="456172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UVN Banh Mi" pitchFamily="2" charset="0"/>
                </a:rPr>
                <a:t>T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FFC000"/>
                  </a:solidFill>
                  <a:latin typeface="UVN Banh Mi" pitchFamily="2" charset="0"/>
                </a:rPr>
                <a:t>R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F5494D"/>
                  </a:solidFill>
                  <a:latin typeface="UVN Banh Mi" pitchFamily="2" charset="0"/>
                </a:rPr>
                <a:t>Ồ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7030A0"/>
                  </a:solidFill>
                  <a:latin typeface="UVN Banh Mi" pitchFamily="2" charset="0"/>
                </a:rPr>
                <a:t>N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UVN Banh Mi" pitchFamily="2" charset="0"/>
                </a:rPr>
                <a:t>G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E393FF"/>
                  </a:solidFill>
                  <a:latin typeface="UVN Banh Mi" pitchFamily="2" charset="0"/>
                </a:rPr>
                <a:t> 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92D050"/>
                  </a:solidFill>
                  <a:latin typeface="UVN Banh Mi" pitchFamily="2" charset="0"/>
                </a:rPr>
                <a:t>C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VN Banh Mi" pitchFamily="2" charset="0"/>
                </a:rPr>
                <a:t>Â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F5494D"/>
                  </a:solidFill>
                  <a:latin typeface="UVN Banh Mi" pitchFamily="2" charset="0"/>
                </a:rPr>
                <a:t>Y</a:t>
              </a:r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6F92F20-1E36-26EA-CB1A-226B9C14982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73" y="4423247"/>
            <a:ext cx="2461098" cy="246109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1393763-2987-D13A-AB36-24BE50EFBA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462" y="2701332"/>
            <a:ext cx="1833218" cy="1833218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0CA17C90-F2CE-578F-709D-064277968651}"/>
              </a:ext>
            </a:extLst>
          </p:cNvPr>
          <p:cNvSpPr/>
          <p:nvPr/>
        </p:nvSpPr>
        <p:spPr>
          <a:xfrm>
            <a:off x="9149080" y="3057438"/>
            <a:ext cx="2694615" cy="3692965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4ED3AFBC-D15D-4C22-A485-A78DF15CDB58}"/>
              </a:ext>
            </a:extLst>
          </p:cNvPr>
          <p:cNvSpPr/>
          <p:nvPr/>
        </p:nvSpPr>
        <p:spPr>
          <a:xfrm>
            <a:off x="77796" y="3057437"/>
            <a:ext cx="2471242" cy="3692966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FC817D-A8B5-62C4-4E4D-E97EA8E43CDF}"/>
              </a:ext>
            </a:extLst>
          </p:cNvPr>
          <p:cNvSpPr/>
          <p:nvPr/>
        </p:nvSpPr>
        <p:spPr>
          <a:xfrm>
            <a:off x="457200" y="381000"/>
            <a:ext cx="11277600" cy="603250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66C19B-9BC1-BC98-941E-37209CBCB923}"/>
              </a:ext>
            </a:extLst>
          </p:cNvPr>
          <p:cNvSpPr/>
          <p:nvPr/>
        </p:nvSpPr>
        <p:spPr>
          <a:xfrm>
            <a:off x="877388" y="92829"/>
            <a:ext cx="10437226" cy="1229565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FD8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5FBC5-C7FE-3BF4-8849-E2EC162C3F88}"/>
              </a:ext>
            </a:extLst>
          </p:cNvPr>
          <p:cNvSpPr/>
          <p:nvPr/>
        </p:nvSpPr>
        <p:spPr>
          <a:xfrm>
            <a:off x="9460595" y="282357"/>
            <a:ext cx="1774372" cy="4097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956875-2132-C795-086E-4C0092F4914B}"/>
              </a:ext>
            </a:extLst>
          </p:cNvPr>
          <p:cNvSpPr/>
          <p:nvPr/>
        </p:nvSpPr>
        <p:spPr>
          <a:xfrm>
            <a:off x="7606576" y="309347"/>
            <a:ext cx="1774372" cy="4097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C7E8E-EE10-E2AB-2A12-3091E8BE2412}"/>
              </a:ext>
            </a:extLst>
          </p:cNvPr>
          <p:cNvSpPr txBox="1"/>
          <p:nvPr/>
        </p:nvSpPr>
        <p:spPr>
          <a:xfrm>
            <a:off x="1278835" y="193618"/>
            <a:ext cx="10152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BBD00"/>
                </a:solidFill>
              </a:rPr>
              <a:t>     </a:t>
            </a:r>
            <a:r>
              <a:rPr lang="en-US" sz="3200" b="1" dirty="0" err="1">
                <a:solidFill>
                  <a:srgbClr val="FB316B"/>
                </a:solidFill>
              </a:rPr>
              <a:t>Tìm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từ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chỉ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đặc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điểm</a:t>
            </a:r>
            <a:r>
              <a:rPr lang="en-US" sz="3200" b="1" dirty="0">
                <a:solidFill>
                  <a:srgbClr val="FB316B"/>
                </a:solidFill>
              </a:rPr>
              <a:t>, </a:t>
            </a:r>
            <a:r>
              <a:rPr lang="en-US" sz="3200" b="1" dirty="0" err="1">
                <a:solidFill>
                  <a:srgbClr val="FB316B"/>
                </a:solidFill>
              </a:rPr>
              <a:t>tính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chất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của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hoạt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động</a:t>
            </a:r>
            <a:r>
              <a:rPr lang="en-US" sz="3200" b="1" dirty="0">
                <a:solidFill>
                  <a:srgbClr val="FB316B"/>
                </a:solidFill>
              </a:rPr>
              <a:t>, </a:t>
            </a:r>
            <a:r>
              <a:rPr lang="en-US" sz="3200" b="1" dirty="0" err="1">
                <a:solidFill>
                  <a:srgbClr val="FB316B"/>
                </a:solidFill>
              </a:rPr>
              <a:t>trạng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thái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được</a:t>
            </a:r>
            <a:r>
              <a:rPr lang="en-US" sz="3200" b="1" dirty="0">
                <a:solidFill>
                  <a:srgbClr val="FB316B"/>
                </a:solidFill>
              </a:rPr>
              <a:t> in </a:t>
            </a:r>
            <a:r>
              <a:rPr lang="en-US" sz="3200" b="1" dirty="0" err="1">
                <a:solidFill>
                  <a:srgbClr val="FB316B"/>
                </a:solidFill>
              </a:rPr>
              <a:t>đậm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trong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mỗi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câu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dưới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đây</a:t>
            </a:r>
            <a:r>
              <a:rPr lang="en-US" sz="3200" b="1" dirty="0">
                <a:solidFill>
                  <a:srgbClr val="FB316B"/>
                </a:solidFill>
              </a:rPr>
              <a:t>:</a:t>
            </a:r>
            <a:endParaRPr lang="en-US" sz="2800" b="1" dirty="0">
              <a:solidFill>
                <a:srgbClr val="FB316B"/>
              </a:solidFill>
            </a:endParaRPr>
          </a:p>
        </p:txBody>
      </p:sp>
      <p:pic>
        <p:nvPicPr>
          <p:cNvPr id="6" name="Picture 5" descr="A set of numbers on a black background&#10;&#10;Description automatically generated">
            <a:extLst>
              <a:ext uri="{FF2B5EF4-FFF2-40B4-BE49-F238E27FC236}">
                <a16:creationId xmlns:a16="http://schemas.microsoft.com/office/drawing/2014/main" id="{4FA9F537-89E6-C893-384E-A7DC5F70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15560">
            <a:off x="1013596" y="164016"/>
            <a:ext cx="530478" cy="6896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7C6E87-AE67-8B74-6151-6C4504ACA066}"/>
              </a:ext>
            </a:extLst>
          </p:cNvPr>
          <p:cNvSpPr/>
          <p:nvPr/>
        </p:nvSpPr>
        <p:spPr>
          <a:xfrm>
            <a:off x="4923406" y="1526868"/>
            <a:ext cx="5910539" cy="1121503"/>
          </a:xfrm>
          <a:prstGeom prst="roundRect">
            <a:avLst/>
          </a:prstGeom>
          <a:solidFill>
            <a:srgbClr val="BDEE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9A630-48EA-D284-7858-A42BE73519E9}"/>
              </a:ext>
            </a:extLst>
          </p:cNvPr>
          <p:cNvSpPr/>
          <p:nvPr/>
        </p:nvSpPr>
        <p:spPr>
          <a:xfrm>
            <a:off x="8725359" y="1869113"/>
            <a:ext cx="1397323" cy="44016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F8CCC4-D9B2-6A4E-BF45-DEBB626B7BCB}"/>
              </a:ext>
            </a:extLst>
          </p:cNvPr>
          <p:cNvSpPr/>
          <p:nvPr/>
        </p:nvSpPr>
        <p:spPr>
          <a:xfrm>
            <a:off x="5002626" y="2852845"/>
            <a:ext cx="5910539" cy="1121503"/>
          </a:xfrm>
          <a:prstGeom prst="roundRect">
            <a:avLst/>
          </a:prstGeom>
          <a:solidFill>
            <a:srgbClr val="BDEE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CB7800-C54E-FE50-6D95-91C3A4296949}"/>
              </a:ext>
            </a:extLst>
          </p:cNvPr>
          <p:cNvSpPr/>
          <p:nvPr/>
        </p:nvSpPr>
        <p:spPr>
          <a:xfrm>
            <a:off x="5002626" y="4356854"/>
            <a:ext cx="5910539" cy="1121503"/>
          </a:xfrm>
          <a:prstGeom prst="roundRect">
            <a:avLst/>
          </a:prstGeom>
          <a:solidFill>
            <a:srgbClr val="BDEE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7E3527A-F72A-97E4-E526-E58D4CC26EAE}"/>
              </a:ext>
            </a:extLst>
          </p:cNvPr>
          <p:cNvSpPr/>
          <p:nvPr/>
        </p:nvSpPr>
        <p:spPr>
          <a:xfrm>
            <a:off x="116546" y="1003383"/>
            <a:ext cx="5541883" cy="5490839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C3E923-36E6-F67A-AB26-2EAC7104672D}"/>
              </a:ext>
            </a:extLst>
          </p:cNvPr>
          <p:cNvSpPr/>
          <p:nvPr/>
        </p:nvSpPr>
        <p:spPr>
          <a:xfrm>
            <a:off x="8725359" y="2302525"/>
            <a:ext cx="1397323" cy="731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2E564-53BA-9249-5FCB-4339D4AEB5CA}"/>
              </a:ext>
            </a:extLst>
          </p:cNvPr>
          <p:cNvSpPr/>
          <p:nvPr/>
        </p:nvSpPr>
        <p:spPr>
          <a:xfrm>
            <a:off x="8301919" y="3586352"/>
            <a:ext cx="824720" cy="6546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9B317-4A34-0A64-E948-1C3FEEEBED16}"/>
              </a:ext>
            </a:extLst>
          </p:cNvPr>
          <p:cNvSpPr/>
          <p:nvPr/>
        </p:nvSpPr>
        <p:spPr>
          <a:xfrm>
            <a:off x="9578050" y="4884874"/>
            <a:ext cx="430889" cy="850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E1F4BE-7D23-8324-C2FB-DFA99E2DB11A}"/>
              </a:ext>
            </a:extLst>
          </p:cNvPr>
          <p:cNvSpPr/>
          <p:nvPr/>
        </p:nvSpPr>
        <p:spPr>
          <a:xfrm>
            <a:off x="4923406" y="1531042"/>
            <a:ext cx="5910539" cy="112150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a. 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thổi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nhè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nhẹ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3B87B6-B846-4E2D-6774-F5560F2A27F2}"/>
              </a:ext>
            </a:extLst>
          </p:cNvPr>
          <p:cNvSpPr/>
          <p:nvPr/>
        </p:nvSpPr>
        <p:spPr>
          <a:xfrm>
            <a:off x="8301920" y="3136244"/>
            <a:ext cx="824720" cy="43790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6847B1-5FD0-8D86-385E-D1B6F90A96B5}"/>
              </a:ext>
            </a:extLst>
          </p:cNvPr>
          <p:cNvSpPr/>
          <p:nvPr/>
        </p:nvSpPr>
        <p:spPr>
          <a:xfrm>
            <a:off x="5002626" y="2857019"/>
            <a:ext cx="5910539" cy="112150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b. </a:t>
            </a:r>
            <a:r>
              <a:rPr lang="en-US" sz="3200" dirty="0" err="1">
                <a:solidFill>
                  <a:schemeClr val="tx1"/>
                </a:solidFill>
              </a:rPr>
              <a:t>Chim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sơn</a:t>
            </a:r>
            <a:r>
              <a:rPr lang="en-US" sz="3200" dirty="0">
                <a:solidFill>
                  <a:schemeClr val="tx1"/>
                </a:solidFill>
              </a:rPr>
              <a:t> ca </a:t>
            </a:r>
            <a:r>
              <a:rPr lang="en-US" sz="3200" b="1" dirty="0" err="1">
                <a:solidFill>
                  <a:schemeClr val="tx1"/>
                </a:solidFill>
              </a:rPr>
              <a:t>hót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líu</a:t>
            </a:r>
            <a:r>
              <a:rPr lang="en-US" sz="3200" dirty="0">
                <a:solidFill>
                  <a:schemeClr val="tx1"/>
                </a:solidFill>
              </a:rPr>
              <a:t> lo.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F618D9-5EAB-8C7E-04C1-3AADB66E8374}"/>
              </a:ext>
            </a:extLst>
          </p:cNvPr>
          <p:cNvSpPr/>
          <p:nvPr/>
        </p:nvSpPr>
        <p:spPr>
          <a:xfrm>
            <a:off x="9584982" y="4445399"/>
            <a:ext cx="430888" cy="44016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A7870D-4A61-F906-05DC-FB1CFF68B4C4}"/>
              </a:ext>
            </a:extLst>
          </p:cNvPr>
          <p:cNvSpPr/>
          <p:nvPr/>
        </p:nvSpPr>
        <p:spPr>
          <a:xfrm>
            <a:off x="5002626" y="4361028"/>
            <a:ext cx="5910539" cy="112150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c. </a:t>
            </a:r>
            <a:r>
              <a:rPr lang="en-US" sz="3200" dirty="0" err="1">
                <a:solidFill>
                  <a:schemeClr val="tx1"/>
                </a:solidFill>
              </a:rPr>
              <a:t>Đóa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hồng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nhung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rộ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khoe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sắc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thắm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9E7918-58C4-0395-2793-5EEE83394C3D}"/>
              </a:ext>
            </a:extLst>
          </p:cNvPr>
          <p:cNvSpPr/>
          <p:nvPr/>
        </p:nvSpPr>
        <p:spPr>
          <a:xfrm>
            <a:off x="2508338" y="682661"/>
            <a:ext cx="2682870" cy="457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AE6C81-7158-C5F1-6777-AFD06AA90A2C}"/>
              </a:ext>
            </a:extLst>
          </p:cNvPr>
          <p:cNvSpPr/>
          <p:nvPr/>
        </p:nvSpPr>
        <p:spPr>
          <a:xfrm>
            <a:off x="5381568" y="680393"/>
            <a:ext cx="1416041" cy="457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5" grpId="0" animBg="1"/>
      <p:bldP spid="3" grpId="0" animBg="1"/>
      <p:bldP spid="5" grpId="0" animBg="1"/>
      <p:bldP spid="10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Nhóm 19">
            <a:extLst>
              <a:ext uri="{FF2B5EF4-FFF2-40B4-BE49-F238E27FC236}">
                <a16:creationId xmlns:a16="http://schemas.microsoft.com/office/drawing/2014/main" id="{A86E72F1-412B-F127-5608-8909B8097F29}"/>
              </a:ext>
            </a:extLst>
          </p:cNvPr>
          <p:cNvGrpSpPr/>
          <p:nvPr/>
        </p:nvGrpSpPr>
        <p:grpSpPr>
          <a:xfrm>
            <a:off x="1101757" y="3022712"/>
            <a:ext cx="2464904" cy="1739348"/>
            <a:chOff x="1201148" y="3051313"/>
            <a:chExt cx="2464904" cy="1739348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29305B0C-0195-EB35-F0CB-AB6CF4973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08C4DD5D-B0C5-43A0-9BE6-857F6925B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2" name="Hình ảnh 1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DECC0A83-3CE2-AC14-C56C-309E6BF877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659" y="4282446"/>
            <a:ext cx="2994109" cy="1302026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8BB43D21-F823-D646-CB69-618FE0AF11CD}"/>
              </a:ext>
            </a:extLst>
          </p:cNvPr>
          <p:cNvGrpSpPr/>
          <p:nvPr/>
        </p:nvGrpSpPr>
        <p:grpSpPr>
          <a:xfrm>
            <a:off x="8258976" y="2858717"/>
            <a:ext cx="2464904" cy="1739348"/>
            <a:chOff x="1201148" y="3051313"/>
            <a:chExt cx="2464904" cy="1739348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9A8A002C-36E6-1F3E-DADF-042430992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CFCCEEAD-ED67-8A3F-EB9A-202A4E31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3" name="Hình ảnh 12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B0D1210C-7E99-B768-7492-A0D291A86D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296" y="4111047"/>
            <a:ext cx="2994109" cy="1302026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3F09BCF-325A-9F64-A926-9A8849EB6570}"/>
              </a:ext>
            </a:extLst>
          </p:cNvPr>
          <p:cNvGrpSpPr/>
          <p:nvPr/>
        </p:nvGrpSpPr>
        <p:grpSpPr>
          <a:xfrm>
            <a:off x="4779236" y="3033868"/>
            <a:ext cx="2464904" cy="1739348"/>
            <a:chOff x="1201148" y="3051313"/>
            <a:chExt cx="2464904" cy="1739348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5AC55E7-CFA3-01EB-1026-DFB706C1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5F6144ED-C233-D5BF-75B5-761C657AB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2" name="Hình ảnh 11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3B717CFC-2B5A-8A43-FF0A-0652109A4C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722" y="4240256"/>
            <a:ext cx="2994109" cy="1302026"/>
          </a:xfrm>
          <a:prstGeom prst="rect">
            <a:avLst/>
          </a:prstGeom>
        </p:spPr>
      </p:pic>
      <p:sp>
        <p:nvSpPr>
          <p:cNvPr id="24" name="Mũi tên: Trái 23">
            <a:hlinkClick r:id="rId9" action="ppaction://hlinksldjump"/>
            <a:extLst>
              <a:ext uri="{FF2B5EF4-FFF2-40B4-BE49-F238E27FC236}">
                <a16:creationId xmlns:a16="http://schemas.microsoft.com/office/drawing/2014/main" id="{B57D038B-E09A-F476-AF59-92F813632220}"/>
              </a:ext>
            </a:extLst>
          </p:cNvPr>
          <p:cNvSpPr/>
          <p:nvPr/>
        </p:nvSpPr>
        <p:spPr>
          <a:xfrm>
            <a:off x="10367457" y="5059017"/>
            <a:ext cx="1779104" cy="160638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1AD3C940-30F2-8898-DE31-2499891592AB}"/>
              </a:ext>
            </a:extLst>
          </p:cNvPr>
          <p:cNvGrpSpPr/>
          <p:nvPr/>
        </p:nvGrpSpPr>
        <p:grpSpPr>
          <a:xfrm>
            <a:off x="-269061" y="4439039"/>
            <a:ext cx="2464904" cy="1739348"/>
            <a:chOff x="1201148" y="3051313"/>
            <a:chExt cx="2464904" cy="1739348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D5BA3475-6C6C-7993-AF7D-AE1D79446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11FD43CD-7DD4-B1BF-477F-D1B36E091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4" name="Hình ảnh 13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9DBF4373-613D-755E-A4BA-21B047980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817" y="5613073"/>
            <a:ext cx="2994109" cy="1302026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207FF62D-01E9-D86D-C59B-72F31BFC1293}"/>
              </a:ext>
            </a:extLst>
          </p:cNvPr>
          <p:cNvGrpSpPr/>
          <p:nvPr/>
        </p:nvGrpSpPr>
        <p:grpSpPr>
          <a:xfrm>
            <a:off x="3146951" y="4543399"/>
            <a:ext cx="2464904" cy="1739348"/>
            <a:chOff x="1201148" y="3051313"/>
            <a:chExt cx="2464904" cy="1739348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199A7F-D0C2-11E4-D499-A660987A4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id="{46083DAC-9422-ECB1-44B2-94F76F9D8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6" name="Hình ảnh 15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9505D86C-AE7E-7184-8BA2-4D22EF92CD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2667" y="5701308"/>
            <a:ext cx="2994109" cy="1302026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5AACBD61-358C-AB1E-32F2-71C935349EFF}"/>
              </a:ext>
            </a:extLst>
          </p:cNvPr>
          <p:cNvGrpSpPr/>
          <p:nvPr/>
        </p:nvGrpSpPr>
        <p:grpSpPr>
          <a:xfrm>
            <a:off x="6948397" y="4439039"/>
            <a:ext cx="2464904" cy="1739348"/>
            <a:chOff x="1201148" y="3051313"/>
            <a:chExt cx="2464904" cy="1739348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DA2B3953-FFDE-5D52-3292-B415E8DE1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A094D763-9668-1A67-D076-1EEB670F9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5" name="Hình ảnh 14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55D67865-849A-27CE-9686-3DFD8A7019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032" y="5688936"/>
            <a:ext cx="2994109" cy="1302026"/>
          </a:xfrm>
          <a:prstGeom prst="rect">
            <a:avLst/>
          </a:prstGeom>
        </p:spPr>
      </p:pic>
      <p:pic>
        <p:nvPicPr>
          <p:cNvPr id="43" name="Picture 16">
            <a:extLst>
              <a:ext uri="{FF2B5EF4-FFF2-40B4-BE49-F238E27FC236}">
                <a16:creationId xmlns:a16="http://schemas.microsoft.com/office/drawing/2014/main" id="{091C82AD-858A-9E40-E2C6-680E021EB5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2975" flipH="1">
            <a:off x="6047904" y="637379"/>
            <a:ext cx="3094403" cy="3605130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23A4E9-8A7E-821F-9583-90D49AB92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62389" y="-608824"/>
            <a:ext cx="457200" cy="45720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8106FD66-4F0D-EBC0-40AE-8B37FA10344C}"/>
              </a:ext>
            </a:extLst>
          </p:cNvPr>
          <p:cNvSpPr/>
          <p:nvPr/>
        </p:nvSpPr>
        <p:spPr>
          <a:xfrm>
            <a:off x="9567602" y="3310359"/>
            <a:ext cx="2559469" cy="3293615"/>
          </a:xfrm>
          <a:custGeom>
            <a:avLst/>
            <a:gdLst/>
            <a:ahLst/>
            <a:cxnLst/>
            <a:rect l="l" t="t" r="r" b="b"/>
            <a:pathLst>
              <a:path w="3358572" h="4251357">
                <a:moveTo>
                  <a:pt x="0" y="0"/>
                </a:moveTo>
                <a:lnTo>
                  <a:pt x="3358571" y="0"/>
                </a:lnTo>
                <a:lnTo>
                  <a:pt x="3358571" y="4251357"/>
                </a:lnTo>
                <a:lnTo>
                  <a:pt x="0" y="425135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52E377-C88B-F29E-6AB4-31E6339A121B}"/>
              </a:ext>
            </a:extLst>
          </p:cNvPr>
          <p:cNvGrpSpPr/>
          <p:nvPr/>
        </p:nvGrpSpPr>
        <p:grpSpPr>
          <a:xfrm>
            <a:off x="1251856" y="554059"/>
            <a:ext cx="9688287" cy="1355004"/>
            <a:chOff x="1069182" y="1576774"/>
            <a:chExt cx="10437223" cy="112150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711E247-EBC9-0203-265D-10181C2E43B4}"/>
                </a:ext>
              </a:extLst>
            </p:cNvPr>
            <p:cNvSpPr/>
            <p:nvPr/>
          </p:nvSpPr>
          <p:spPr>
            <a:xfrm>
              <a:off x="1069182" y="1576774"/>
              <a:ext cx="10437223" cy="1121503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 w="28575">
              <a:solidFill>
                <a:srgbClr val="DB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7F7101-E41F-CA1F-9B04-0BD0A07E3960}"/>
                </a:ext>
              </a:extLst>
            </p:cNvPr>
            <p:cNvSpPr txBox="1"/>
            <p:nvPr/>
          </p:nvSpPr>
          <p:spPr>
            <a:xfrm>
              <a:off x="1645180" y="1660471"/>
              <a:ext cx="9390111" cy="891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DBBD00"/>
                  </a:solidFill>
                </a:rPr>
                <a:t>     </a:t>
              </a:r>
              <a:r>
                <a:rPr lang="en-US" sz="3200" b="1" dirty="0" err="1">
                  <a:solidFill>
                    <a:srgbClr val="DBBD00"/>
                  </a:solidFill>
                </a:rPr>
                <a:t>Xếp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từ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chỉ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đặc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điểm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được</a:t>
              </a:r>
              <a:r>
                <a:rPr lang="en-US" sz="3200" b="1" dirty="0">
                  <a:solidFill>
                    <a:srgbClr val="DBBD00"/>
                  </a:solidFill>
                </a:rPr>
                <a:t> in </a:t>
              </a:r>
              <a:r>
                <a:rPr lang="en-US" sz="3200" b="1" dirty="0" err="1">
                  <a:solidFill>
                    <a:srgbClr val="DBBD00"/>
                  </a:solidFill>
                </a:rPr>
                <a:t>đậm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trong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các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câu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văn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dưới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đây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vào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nhóm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phù</a:t>
              </a:r>
              <a:r>
                <a:rPr lang="en-US" sz="3200" b="1" dirty="0">
                  <a:solidFill>
                    <a:srgbClr val="DBBD00"/>
                  </a:solidFill>
                </a:rPr>
                <a:t> </a:t>
              </a:r>
              <a:r>
                <a:rPr lang="en-US" sz="3200" b="1" dirty="0" err="1">
                  <a:solidFill>
                    <a:srgbClr val="DBBD00"/>
                  </a:solidFill>
                </a:rPr>
                <a:t>hợp</a:t>
              </a:r>
              <a:r>
                <a:rPr lang="en-US" sz="3200" b="1" dirty="0">
                  <a:solidFill>
                    <a:srgbClr val="DBBD00"/>
                  </a:solidFill>
                </a:rPr>
                <a:t>:</a:t>
              </a:r>
            </a:p>
          </p:txBody>
        </p:sp>
        <p:pic>
          <p:nvPicPr>
            <p:cNvPr id="6" name="Picture 5" descr="A set of numbers on a black background&#10;&#10;Description automatically generated">
              <a:extLst>
                <a:ext uri="{FF2B5EF4-FFF2-40B4-BE49-F238E27FC236}">
                  <a16:creationId xmlns:a16="http://schemas.microsoft.com/office/drawing/2014/main" id="{5991FC5F-DD7B-C274-AFE1-A09DB0DD6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4416" y="1604531"/>
              <a:ext cx="547333" cy="534362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871571-787E-4F03-9B25-0C6CBB8BD2CA}"/>
              </a:ext>
            </a:extLst>
          </p:cNvPr>
          <p:cNvSpPr/>
          <p:nvPr/>
        </p:nvSpPr>
        <p:spPr>
          <a:xfrm>
            <a:off x="1251856" y="2127501"/>
            <a:ext cx="9667271" cy="1301499"/>
          </a:xfrm>
          <a:prstGeom prst="roundRect">
            <a:avLst/>
          </a:prstGeom>
          <a:solidFill>
            <a:schemeClr val="bg1">
              <a:alpha val="96000"/>
            </a:schemeClr>
          </a:solidFill>
          <a:ln w="28575">
            <a:solidFill>
              <a:srgbClr val="FD8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et of numbers on a black background&#10;&#10;Description automatically generated">
            <a:extLst>
              <a:ext uri="{FF2B5EF4-FFF2-40B4-BE49-F238E27FC236}">
                <a16:creationId xmlns:a16="http://schemas.microsoft.com/office/drawing/2014/main" id="{FFE9A399-ADFB-EEB3-E832-30ED9B0F3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15560">
            <a:off x="1388708" y="2203666"/>
            <a:ext cx="491345" cy="689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DED64B-FDC1-4E02-071C-E0BE879E11E8}"/>
              </a:ext>
            </a:extLst>
          </p:cNvPr>
          <p:cNvSpPr txBox="1"/>
          <p:nvPr/>
        </p:nvSpPr>
        <p:spPr>
          <a:xfrm>
            <a:off x="1861439" y="2211198"/>
            <a:ext cx="9078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BBD00"/>
                </a:solidFill>
              </a:rPr>
              <a:t>     </a:t>
            </a:r>
            <a:r>
              <a:rPr lang="en-US" sz="3200" b="1" dirty="0" err="1">
                <a:solidFill>
                  <a:srgbClr val="FB316B"/>
                </a:solidFill>
              </a:rPr>
              <a:t>Tìm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từ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chỉ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đặc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điểm</a:t>
            </a:r>
            <a:r>
              <a:rPr lang="en-US" sz="3200" b="1" dirty="0">
                <a:solidFill>
                  <a:srgbClr val="FB316B"/>
                </a:solidFill>
              </a:rPr>
              <a:t>, </a:t>
            </a:r>
            <a:r>
              <a:rPr lang="en-US" sz="3200" b="1" dirty="0" err="1">
                <a:solidFill>
                  <a:srgbClr val="FB316B"/>
                </a:solidFill>
              </a:rPr>
              <a:t>tính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chất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của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hoạt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động</a:t>
            </a:r>
            <a:r>
              <a:rPr lang="en-US" sz="3200" b="1" dirty="0">
                <a:solidFill>
                  <a:srgbClr val="FB316B"/>
                </a:solidFill>
              </a:rPr>
              <a:t>, </a:t>
            </a:r>
            <a:r>
              <a:rPr lang="en-US" sz="3200" b="1" dirty="0" err="1">
                <a:solidFill>
                  <a:srgbClr val="FB316B"/>
                </a:solidFill>
              </a:rPr>
              <a:t>trạng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thái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được</a:t>
            </a:r>
            <a:r>
              <a:rPr lang="en-US" sz="3200" b="1" dirty="0">
                <a:solidFill>
                  <a:srgbClr val="FB316B"/>
                </a:solidFill>
              </a:rPr>
              <a:t> in </a:t>
            </a:r>
            <a:r>
              <a:rPr lang="en-US" sz="3200" b="1" dirty="0" err="1">
                <a:solidFill>
                  <a:srgbClr val="FB316B"/>
                </a:solidFill>
              </a:rPr>
              <a:t>đậm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trong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mỗi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câu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dưới</a:t>
            </a:r>
            <a:r>
              <a:rPr lang="en-US" sz="3200" b="1" dirty="0">
                <a:solidFill>
                  <a:srgbClr val="FB316B"/>
                </a:solidFill>
              </a:rPr>
              <a:t> </a:t>
            </a:r>
            <a:r>
              <a:rPr lang="en-US" sz="3200" b="1" dirty="0" err="1">
                <a:solidFill>
                  <a:srgbClr val="FB316B"/>
                </a:solidFill>
              </a:rPr>
              <a:t>đây</a:t>
            </a:r>
            <a:r>
              <a:rPr lang="en-US" sz="3200" b="1" dirty="0">
                <a:solidFill>
                  <a:srgbClr val="FB316B"/>
                </a:solidFill>
              </a:rPr>
              <a:t>:</a:t>
            </a:r>
            <a:endParaRPr lang="en-US" sz="2800" b="1" dirty="0">
              <a:solidFill>
                <a:srgbClr val="FB316B"/>
              </a:solidFill>
            </a:endParaRPr>
          </a:p>
        </p:txBody>
      </p:sp>
      <p:pic>
        <p:nvPicPr>
          <p:cNvPr id="19" name="Picture 2" descr="Cách thêm, chèn biểu tượng dấu tích trong Excel - RDI Việt Nam">
            <a:extLst>
              <a:ext uri="{FF2B5EF4-FFF2-40B4-BE49-F238E27FC236}">
                <a16:creationId xmlns:a16="http://schemas.microsoft.com/office/drawing/2014/main" id="{CDE90CB8-B511-9B6D-E44C-8CB4853B4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38" b="93972" l="9259" r="90741">
                        <a14:foregroundMark x1="86420" y1="9220" x2="90741" y2="6738"/>
                        <a14:foregroundMark x1="25309" y1="89362" x2="25309" y2="9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62335" y="1029878"/>
            <a:ext cx="842380" cy="75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thêm, chèn biểu tượng dấu tích trong Excel - RDI Việt Nam">
            <a:extLst>
              <a:ext uri="{FF2B5EF4-FFF2-40B4-BE49-F238E27FC236}">
                <a16:creationId xmlns:a16="http://schemas.microsoft.com/office/drawing/2014/main" id="{6BC10A96-FF46-70A0-454D-A985F8E62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38" b="93972" l="9259" r="90741">
                        <a14:foregroundMark x1="86420" y1="9220" x2="90741" y2="6738"/>
                        <a14:foregroundMark x1="25309" y1="89362" x2="25309" y2="9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62335" y="2588578"/>
            <a:ext cx="842380" cy="75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CAB4E9-049A-AA24-7F68-8C04E055BA65}"/>
              </a:ext>
            </a:extLst>
          </p:cNvPr>
          <p:cNvSpPr/>
          <p:nvPr/>
        </p:nvSpPr>
        <p:spPr>
          <a:xfrm>
            <a:off x="761991" y="4222233"/>
            <a:ext cx="10731804" cy="204150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E214A5-F41F-3800-F28D-0FE6EEE6DDB4}"/>
              </a:ext>
            </a:extLst>
          </p:cNvPr>
          <p:cNvGrpSpPr/>
          <p:nvPr/>
        </p:nvGrpSpPr>
        <p:grpSpPr>
          <a:xfrm>
            <a:off x="85060" y="4492653"/>
            <a:ext cx="3275155" cy="2365347"/>
            <a:chOff x="2831961" y="3528189"/>
            <a:chExt cx="3436800" cy="2388571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8DBDD00-831D-28AA-629F-2745431B8433}"/>
                </a:ext>
              </a:extLst>
            </p:cNvPr>
            <p:cNvSpPr/>
            <p:nvPr/>
          </p:nvSpPr>
          <p:spPr>
            <a:xfrm>
              <a:off x="4684590" y="3528189"/>
              <a:ext cx="1584171" cy="2388571"/>
            </a:xfrm>
            <a:custGeom>
              <a:avLst/>
              <a:gdLst/>
              <a:ahLst/>
              <a:cxnLst/>
              <a:rect l="l" t="t" r="r" b="b"/>
              <a:pathLst>
                <a:path w="2525923" h="3819921">
                  <a:moveTo>
                    <a:pt x="0" y="0"/>
                  </a:moveTo>
                  <a:lnTo>
                    <a:pt x="2525923" y="0"/>
                  </a:lnTo>
                  <a:lnTo>
                    <a:pt x="2525923" y="3819921"/>
                  </a:lnTo>
                  <a:lnTo>
                    <a:pt x="0" y="3819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7A786E6A-DD94-F5EF-EA38-B4C63554D36E}"/>
                </a:ext>
              </a:extLst>
            </p:cNvPr>
            <p:cNvSpPr/>
            <p:nvPr/>
          </p:nvSpPr>
          <p:spPr>
            <a:xfrm>
              <a:off x="2831961" y="3528189"/>
              <a:ext cx="1852629" cy="2388490"/>
            </a:xfrm>
            <a:custGeom>
              <a:avLst/>
              <a:gdLst/>
              <a:ahLst/>
              <a:cxnLst/>
              <a:rect l="l" t="t" r="r" b="b"/>
              <a:pathLst>
                <a:path w="2953973" h="3819792">
                  <a:moveTo>
                    <a:pt x="0" y="0"/>
                  </a:moveTo>
                  <a:lnTo>
                    <a:pt x="2953973" y="0"/>
                  </a:lnTo>
                  <a:lnTo>
                    <a:pt x="2953973" y="3819792"/>
                  </a:lnTo>
                  <a:lnTo>
                    <a:pt x="0" y="3819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831C6A-BEF0-6522-2AEA-D85C5F1E1B4C}"/>
              </a:ext>
            </a:extLst>
          </p:cNvPr>
          <p:cNvSpPr txBox="1"/>
          <p:nvPr/>
        </p:nvSpPr>
        <p:spPr>
          <a:xfrm>
            <a:off x="2646950" y="4101580"/>
            <a:ext cx="9154886" cy="1885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Vậy</a:t>
            </a:r>
            <a:r>
              <a:rPr lang="en-US" sz="880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 </a:t>
            </a:r>
            <a:r>
              <a:rPr lang="en-US" sz="8800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tính</a:t>
            </a:r>
            <a:r>
              <a:rPr lang="en-US" sz="880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 </a:t>
            </a:r>
            <a:r>
              <a:rPr lang="en-US" sz="8800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từ</a:t>
            </a:r>
            <a:r>
              <a:rPr lang="en-US" sz="880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 </a:t>
            </a:r>
            <a:r>
              <a:rPr lang="en-US" sz="8800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là</a:t>
            </a:r>
            <a:r>
              <a:rPr lang="en-US" sz="880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 </a:t>
            </a:r>
            <a:r>
              <a:rPr lang="en-US" sz="8800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gì</a:t>
            </a:r>
            <a:r>
              <a:rPr lang="en-US" sz="880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8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28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FC817D-A8B5-62C4-4E4D-E97EA8E43CDF}"/>
              </a:ext>
            </a:extLst>
          </p:cNvPr>
          <p:cNvSpPr/>
          <p:nvPr/>
        </p:nvSpPr>
        <p:spPr>
          <a:xfrm>
            <a:off x="457200" y="380999"/>
            <a:ext cx="11277600" cy="5823857"/>
          </a:xfrm>
          <a:prstGeom prst="round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76F70-96E2-538A-7F59-163A89AC0F76}"/>
              </a:ext>
            </a:extLst>
          </p:cNvPr>
          <p:cNvSpPr txBox="1"/>
          <p:nvPr/>
        </p:nvSpPr>
        <p:spPr>
          <a:xfrm>
            <a:off x="1034143" y="2405742"/>
            <a:ext cx="10123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Tính</a:t>
            </a:r>
            <a:r>
              <a:rPr lang="en-US" sz="5400" b="1" dirty="0"/>
              <a:t> </a:t>
            </a:r>
            <a:r>
              <a:rPr lang="en-US" sz="5400" b="1" dirty="0" err="1"/>
              <a:t>từ</a:t>
            </a:r>
            <a:r>
              <a:rPr lang="en-US" sz="5400" b="1" dirty="0"/>
              <a:t> </a:t>
            </a:r>
            <a:r>
              <a:rPr lang="en-US" sz="5400" b="1" dirty="0" err="1"/>
              <a:t>là</a:t>
            </a:r>
            <a:r>
              <a:rPr lang="en-US" sz="5400" b="1" dirty="0"/>
              <a:t> </a:t>
            </a:r>
            <a:r>
              <a:rPr lang="en-US" sz="5400" b="1" dirty="0" err="1"/>
              <a:t>từ</a:t>
            </a:r>
            <a:r>
              <a:rPr lang="en-US" sz="5400" b="1" dirty="0"/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miêu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tả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đặc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điểm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/>
              <a:t>(</a:t>
            </a:r>
            <a:r>
              <a:rPr lang="en-US" sz="5400" b="1" dirty="0" err="1">
                <a:solidFill>
                  <a:srgbClr val="FFC000"/>
                </a:solidFill>
              </a:rPr>
              <a:t>hình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dáng</a:t>
            </a:r>
            <a:r>
              <a:rPr lang="en-US" sz="5400" b="1" dirty="0">
                <a:solidFill>
                  <a:srgbClr val="FFC000"/>
                </a:solidFill>
              </a:rPr>
              <a:t>, </a:t>
            </a:r>
            <a:r>
              <a:rPr lang="en-US" sz="5400" b="1" dirty="0" err="1">
                <a:solidFill>
                  <a:srgbClr val="FFC000"/>
                </a:solidFill>
              </a:rPr>
              <a:t>màu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sắc</a:t>
            </a:r>
            <a:r>
              <a:rPr lang="en-US" sz="5400" b="1" dirty="0">
                <a:solidFill>
                  <a:srgbClr val="FFC000"/>
                </a:solidFill>
              </a:rPr>
              <a:t>, </a:t>
            </a:r>
            <a:r>
              <a:rPr lang="en-US" sz="5400" b="1" dirty="0" err="1">
                <a:solidFill>
                  <a:srgbClr val="FFC000"/>
                </a:solidFill>
              </a:rPr>
              <a:t>âm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thanh</a:t>
            </a:r>
            <a:r>
              <a:rPr lang="en-US" sz="5400" b="1" dirty="0">
                <a:solidFill>
                  <a:srgbClr val="FFC000"/>
                </a:solidFill>
              </a:rPr>
              <a:t>, </a:t>
            </a:r>
            <a:r>
              <a:rPr lang="en-US" sz="5400" b="1" dirty="0" err="1">
                <a:solidFill>
                  <a:srgbClr val="FFC000"/>
                </a:solidFill>
              </a:rPr>
              <a:t>hương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vị</a:t>
            </a:r>
            <a:r>
              <a:rPr lang="en-US" sz="5400" b="1" dirty="0">
                <a:solidFill>
                  <a:srgbClr val="FFC000"/>
                </a:solidFill>
              </a:rPr>
              <a:t>,...</a:t>
            </a:r>
            <a:r>
              <a:rPr lang="en-US" sz="5400" b="1" dirty="0"/>
              <a:t>) </a:t>
            </a:r>
            <a:r>
              <a:rPr lang="en-US" sz="5400" b="1" dirty="0" err="1">
                <a:solidFill>
                  <a:srgbClr val="00B050"/>
                </a:solidFill>
              </a:rPr>
              <a:t>hoặc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tính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chất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sự</a:t>
            </a:r>
            <a:r>
              <a:rPr lang="en-US" sz="5400" b="1" dirty="0"/>
              <a:t> </a:t>
            </a:r>
            <a:r>
              <a:rPr lang="en-US" sz="5400" b="1" dirty="0" err="1"/>
              <a:t>vật</a:t>
            </a:r>
            <a:r>
              <a:rPr lang="en-US" sz="5400" b="1" dirty="0"/>
              <a:t>, </a:t>
            </a:r>
            <a:r>
              <a:rPr lang="en-US" sz="5400" b="1" dirty="0" err="1"/>
              <a:t>hoạt</a:t>
            </a:r>
            <a:r>
              <a:rPr lang="en-US" sz="5400" b="1" dirty="0"/>
              <a:t> </a:t>
            </a:r>
            <a:r>
              <a:rPr lang="en-US" sz="5400" b="1" dirty="0" err="1"/>
              <a:t>động</a:t>
            </a:r>
            <a:r>
              <a:rPr lang="en-US" sz="5400" b="1" dirty="0"/>
              <a:t>, </a:t>
            </a:r>
            <a:r>
              <a:rPr lang="en-US" sz="5400" b="1" dirty="0" err="1"/>
              <a:t>trạng</a:t>
            </a:r>
            <a:r>
              <a:rPr lang="en-US" sz="5400" b="1" dirty="0"/>
              <a:t> </a:t>
            </a:r>
            <a:r>
              <a:rPr lang="en-US" sz="5400" b="1" dirty="0" err="1"/>
              <a:t>thái</a:t>
            </a:r>
            <a:r>
              <a:rPr lang="en-US" sz="5400" b="1" dirty="0"/>
              <a:t>,…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F3F0B-D0AE-A146-922A-72F72CAD1164}"/>
              </a:ext>
            </a:extLst>
          </p:cNvPr>
          <p:cNvSpPr txBox="1"/>
          <p:nvPr/>
        </p:nvSpPr>
        <p:spPr>
          <a:xfrm>
            <a:off x="3681004" y="-181896"/>
            <a:ext cx="4484915" cy="243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Tính</a:t>
            </a:r>
            <a:r>
              <a:rPr lang="en-US" sz="1150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 </a:t>
            </a:r>
            <a:r>
              <a:rPr lang="en-US" sz="11500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ple" panose="02040603050506020204" pitchFamily="18" charset="0"/>
              </a:rPr>
              <a:t>từ</a:t>
            </a:r>
            <a:endParaRPr lang="en-US" sz="115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Apple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BA376-2EF4-EAB5-64BE-A7B4892CD9C3}"/>
              </a:ext>
            </a:extLst>
          </p:cNvPr>
          <p:cNvSpPr/>
          <p:nvPr/>
        </p:nvSpPr>
        <p:spPr>
          <a:xfrm>
            <a:off x="5465135" y="2551814"/>
            <a:ext cx="5007935" cy="669851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48763-FFB3-2B7B-C10E-CF85AE7C42CB}"/>
              </a:ext>
            </a:extLst>
          </p:cNvPr>
          <p:cNvSpPr/>
          <p:nvPr/>
        </p:nvSpPr>
        <p:spPr>
          <a:xfrm>
            <a:off x="4890978" y="4186938"/>
            <a:ext cx="4114800" cy="669851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4" grpId="0" animBg="1"/>
      <p:bldP spid="4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ree, animation, plant, pc game&#10;&#10;Description automatically generated">
            <a:extLst>
              <a:ext uri="{FF2B5EF4-FFF2-40B4-BE49-F238E27FC236}">
                <a16:creationId xmlns:a16="http://schemas.microsoft.com/office/drawing/2014/main" id="{3925F8B6-29BF-EB17-432E-FDFFDA070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CABFFC34-24A4-9D1C-F9AE-98591EE19EDE}"/>
              </a:ext>
            </a:extLst>
          </p:cNvPr>
          <p:cNvSpPr/>
          <p:nvPr/>
        </p:nvSpPr>
        <p:spPr>
          <a:xfrm>
            <a:off x="5852677" y="693174"/>
            <a:ext cx="6287675" cy="5511818"/>
          </a:xfrm>
          <a:custGeom>
            <a:avLst/>
            <a:gdLst/>
            <a:ahLst/>
            <a:cxnLst/>
            <a:rect l="l" t="t" r="r" b="b"/>
            <a:pathLst>
              <a:path w="4257601" h="4081975">
                <a:moveTo>
                  <a:pt x="0" y="0"/>
                </a:moveTo>
                <a:lnTo>
                  <a:pt x="4257601" y="0"/>
                </a:lnTo>
                <a:lnTo>
                  <a:pt x="4257601" y="4081975"/>
                </a:lnTo>
                <a:lnTo>
                  <a:pt x="0" y="40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4A1A02-FA2D-7807-CA9B-E0540DCB674A}"/>
              </a:ext>
            </a:extLst>
          </p:cNvPr>
          <p:cNvGrpSpPr/>
          <p:nvPr/>
        </p:nvGrpSpPr>
        <p:grpSpPr>
          <a:xfrm>
            <a:off x="5852677" y="2051256"/>
            <a:ext cx="6606632" cy="1299972"/>
            <a:chOff x="-1500812" y="1575485"/>
            <a:chExt cx="5721659" cy="12999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B52767-D29F-90DD-3545-9E24AFD9AF6F}"/>
                </a:ext>
              </a:extLst>
            </p:cNvPr>
            <p:cNvSpPr txBox="1"/>
            <p:nvPr/>
          </p:nvSpPr>
          <p:spPr>
            <a:xfrm>
              <a:off x="-1500812" y="1575486"/>
              <a:ext cx="5721659" cy="129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7200" b="1" dirty="0">
                  <a:ln w="1619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UVN Banh Mi" pitchFamily="2" charset="0"/>
                </a:rPr>
                <a:t>KHỞI ĐỘNG</a:t>
              </a:r>
              <a:endParaRPr lang="vi-VN" sz="7200" dirty="0">
                <a:ln w="1619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CB07A-E81A-5D45-B362-1A0B780DDF20}"/>
                </a:ext>
              </a:extLst>
            </p:cNvPr>
            <p:cNvSpPr txBox="1"/>
            <p:nvPr/>
          </p:nvSpPr>
          <p:spPr>
            <a:xfrm>
              <a:off x="-1500812" y="1575485"/>
              <a:ext cx="5721659" cy="129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7200" b="1" dirty="0">
                  <a:ln w="0">
                    <a:solidFill>
                      <a:srgbClr val="00B05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dist="38100" dir="2700000" algn="tl" rotWithShape="0">
                      <a:srgbClr val="00B050"/>
                    </a:outerShdw>
                  </a:effectLst>
                  <a:latin typeface="UVN Banh Mi" pitchFamily="2" charset="0"/>
                </a:rPr>
                <a:t>KHỞI ĐỘNG</a:t>
              </a:r>
              <a:endParaRPr lang="vi-VN" sz="7200" dirty="0">
                <a:ln w="0">
                  <a:solidFill>
                    <a:srgbClr val="00B050"/>
                  </a:solidFill>
                </a:ln>
                <a:solidFill>
                  <a:srgbClr val="99FF66"/>
                </a:solidFill>
              </a:endParaRPr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5506BE2D-2507-9C6E-64F2-58F24A99857E}"/>
              </a:ext>
            </a:extLst>
          </p:cNvPr>
          <p:cNvSpPr/>
          <p:nvPr/>
        </p:nvSpPr>
        <p:spPr>
          <a:xfrm flipH="1">
            <a:off x="2802037" y="2294117"/>
            <a:ext cx="2756625" cy="4249134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6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vật, ảnh chụp màn hình, bằng gỗ&#10;&#10;Mô tả được tạo tự động">
            <a:extLst>
              <a:ext uri="{FF2B5EF4-FFF2-40B4-BE49-F238E27FC236}">
                <a16:creationId xmlns:a16="http://schemas.microsoft.com/office/drawing/2014/main" id="{BAD915FC-B618-25B1-645F-BC929CD0FE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559" y="556360"/>
            <a:ext cx="6041666" cy="6041666"/>
          </a:xfrm>
          <a:prstGeom prst="rect">
            <a:avLst/>
          </a:prstGeom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id="{08D4A8C2-46E1-34D6-7081-70F540F2E9BB}"/>
              </a:ext>
            </a:extLst>
          </p:cNvPr>
          <p:cNvGrpSpPr/>
          <p:nvPr/>
        </p:nvGrpSpPr>
        <p:grpSpPr>
          <a:xfrm>
            <a:off x="3112494" y="-213948"/>
            <a:ext cx="5557520" cy="2193758"/>
            <a:chOff x="3222192" y="192790"/>
            <a:chExt cx="5557520" cy="2193758"/>
          </a:xfrm>
        </p:grpSpPr>
        <p:pic>
          <p:nvPicPr>
            <p:cNvPr id="5" name="图片 38">
              <a:extLst>
                <a:ext uri="{FF2B5EF4-FFF2-40B4-BE49-F238E27FC236}">
                  <a16:creationId xmlns:a16="http://schemas.microsoft.com/office/drawing/2014/main" id="{3D2CE38F-5579-2299-1728-DBB1563A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2192" y="192790"/>
              <a:ext cx="5557520" cy="2193758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EDD4F88-D2CC-A744-5F6F-07092FAB0DC7}"/>
                </a:ext>
              </a:extLst>
            </p:cNvPr>
            <p:cNvSpPr txBox="1"/>
            <p:nvPr/>
          </p:nvSpPr>
          <p:spPr>
            <a:xfrm>
              <a:off x="4490332" y="722599"/>
              <a:ext cx="3099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n>
                    <a:solidFill>
                      <a:schemeClr val="tx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28000">
                        <a:srgbClr val="B9CBE9"/>
                      </a:gs>
                      <a:gs pos="96000">
                        <a:srgbClr val="DCDFDB"/>
                      </a:gs>
                      <a:gs pos="65000">
                        <a:srgbClr val="FF5050"/>
                      </a:gs>
                    </a:gsLst>
                    <a:lin ang="5400000" scaled="1"/>
                  </a:gradFill>
                  <a:latin typeface="UVN Banh Mi" pitchFamily="2" charset="0"/>
                </a:rPr>
                <a:t>THỬ THÁCH 3</a:t>
              </a:r>
              <a:endParaRPr lang="en-US" sz="4000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8000">
                      <a:srgbClr val="B9CBE9"/>
                    </a:gs>
                    <a:gs pos="96000">
                      <a:srgbClr val="DCDFDB"/>
                    </a:gs>
                    <a:gs pos="65000">
                      <a:srgbClr val="FF5050"/>
                    </a:gs>
                  </a:gsLst>
                  <a:lin ang="5400000" scaled="1"/>
                </a:gradFill>
                <a:latin typeface="UVN Banh Mi" pitchFamily="2" charset="0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C87078B-7BD0-BCA5-E1EF-35BD6339F041}"/>
              </a:ext>
            </a:extLst>
          </p:cNvPr>
          <p:cNvGrpSpPr/>
          <p:nvPr/>
        </p:nvGrpSpPr>
        <p:grpSpPr>
          <a:xfrm>
            <a:off x="3535757" y="1264246"/>
            <a:ext cx="4609270" cy="2800768"/>
            <a:chOff x="6005491" y="2321162"/>
            <a:chExt cx="4561726" cy="2800768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5D4FD3D9-BDFB-BDA2-E850-66A7C19B0CDE}"/>
                </a:ext>
              </a:extLst>
            </p:cNvPr>
            <p:cNvSpPr txBox="1"/>
            <p:nvPr/>
          </p:nvSpPr>
          <p:spPr>
            <a:xfrm>
              <a:off x="6042529" y="2321163"/>
              <a:ext cx="45246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>
                  <a:ln w="2032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N Banh Mi" pitchFamily="2" charset="0"/>
                </a:rPr>
                <a:t>TƯỚI NƯỚC</a:t>
              </a:r>
              <a:endParaRPr lang="en-US" sz="8800" dirty="0">
                <a:ln w="203200">
                  <a:solidFill>
                    <a:schemeClr val="bg1"/>
                  </a:solidFill>
                </a:ln>
                <a:solidFill>
                  <a:srgbClr val="002060"/>
                </a:solidFill>
                <a:latin typeface="UVN Banh Mi" pitchFamily="2" charset="0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DAFC787-1144-CD79-AED4-18ED8EB75117}"/>
                </a:ext>
              </a:extLst>
            </p:cNvPr>
            <p:cNvSpPr txBox="1"/>
            <p:nvPr/>
          </p:nvSpPr>
          <p:spPr>
            <a:xfrm>
              <a:off x="6005491" y="2321162"/>
              <a:ext cx="456172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UVN Banh Mi" pitchFamily="2" charset="0"/>
                </a:rPr>
                <a:t>TƯỚI NƯỚC</a:t>
              </a:r>
              <a:endParaRPr lang="en-US" sz="8800" dirty="0">
                <a:ln>
                  <a:solidFill>
                    <a:schemeClr val="bg1"/>
                  </a:solidFill>
                </a:ln>
                <a:solidFill>
                  <a:srgbClr val="F5494D"/>
                </a:solidFill>
                <a:latin typeface="UVN Banh Mi" pitchFamily="2" charset="0"/>
              </a:endParaRPr>
            </a:p>
          </p:txBody>
        </p:sp>
      </p:grpSp>
      <p:pic>
        <p:nvPicPr>
          <p:cNvPr id="2" name="Picture 2">
            <a:hlinkClick r:id="" action="ppaction://noaction"/>
            <a:extLst>
              <a:ext uri="{FF2B5EF4-FFF2-40B4-BE49-F238E27FC236}">
                <a16:creationId xmlns:a16="http://schemas.microsoft.com/office/drawing/2014/main" id="{990767A1-9543-68F9-7D83-0F7E8C1115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8525">
            <a:off x="2399277" y="4476279"/>
            <a:ext cx="2444669" cy="1561533"/>
          </a:xfrm>
          <a:prstGeom prst="rect">
            <a:avLst/>
          </a:prstGeom>
        </p:spPr>
      </p:pic>
      <p:grpSp>
        <p:nvGrpSpPr>
          <p:cNvPr id="12" name="Group 120">
            <a:extLst>
              <a:ext uri="{FF2B5EF4-FFF2-40B4-BE49-F238E27FC236}">
                <a16:creationId xmlns:a16="http://schemas.microsoft.com/office/drawing/2014/main" id="{BB792E32-66B8-1C28-FA49-E8473A18A169}"/>
              </a:ext>
            </a:extLst>
          </p:cNvPr>
          <p:cNvGrpSpPr/>
          <p:nvPr/>
        </p:nvGrpSpPr>
        <p:grpSpPr>
          <a:xfrm>
            <a:off x="4772153" y="4756733"/>
            <a:ext cx="1289442" cy="1496679"/>
            <a:chOff x="4559301" y="1809749"/>
            <a:chExt cx="1066800" cy="1452166"/>
          </a:xfrm>
        </p:grpSpPr>
        <p:pic>
          <p:nvPicPr>
            <p:cNvPr id="13" name="Picture 121">
              <a:extLst>
                <a:ext uri="{FF2B5EF4-FFF2-40B4-BE49-F238E27FC236}">
                  <a16:creationId xmlns:a16="http://schemas.microsoft.com/office/drawing/2014/main" id="{D2AF68BE-8D0A-33C5-B837-41245E09C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14" name="Picture 122">
              <a:extLst>
                <a:ext uri="{FF2B5EF4-FFF2-40B4-BE49-F238E27FC236}">
                  <a16:creationId xmlns:a16="http://schemas.microsoft.com/office/drawing/2014/main" id="{1C1A07C9-1EF6-3268-07C7-A93EA720C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15" name="Picture 123">
              <a:extLst>
                <a:ext uri="{FF2B5EF4-FFF2-40B4-BE49-F238E27FC236}">
                  <a16:creationId xmlns:a16="http://schemas.microsoft.com/office/drawing/2014/main" id="{1D2011B9-9FD7-44D7-C416-FD95D3061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sp>
        <p:nvSpPr>
          <p:cNvPr id="17" name="Freeform 5">
            <a:extLst>
              <a:ext uri="{FF2B5EF4-FFF2-40B4-BE49-F238E27FC236}">
                <a16:creationId xmlns:a16="http://schemas.microsoft.com/office/drawing/2014/main" id="{6446991C-A942-F319-E867-1B2AF12EBEC1}"/>
              </a:ext>
            </a:extLst>
          </p:cNvPr>
          <p:cNvSpPr/>
          <p:nvPr/>
        </p:nvSpPr>
        <p:spPr>
          <a:xfrm>
            <a:off x="183713" y="2750566"/>
            <a:ext cx="2592335" cy="4060827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00846 0.330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BB599-FD01-97F3-C014-EED7B9CE132E}"/>
              </a:ext>
            </a:extLst>
          </p:cNvPr>
          <p:cNvSpPr/>
          <p:nvPr/>
        </p:nvSpPr>
        <p:spPr>
          <a:xfrm>
            <a:off x="157369" y="1016606"/>
            <a:ext cx="11877261" cy="5742805"/>
          </a:xfrm>
          <a:prstGeom prst="roundRect">
            <a:avLst>
              <a:gd name="adj" fmla="val 7379"/>
            </a:avLst>
          </a:prstGeom>
          <a:solidFill>
            <a:schemeClr val="lt1">
              <a:alpha val="78000"/>
            </a:schemeClr>
          </a:solidFill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65ACA3-0702-BEA4-F883-5EFC71D6EB44}"/>
              </a:ext>
            </a:extLst>
          </p:cNvPr>
          <p:cNvGrpSpPr/>
          <p:nvPr/>
        </p:nvGrpSpPr>
        <p:grpSpPr>
          <a:xfrm>
            <a:off x="723201" y="1340751"/>
            <a:ext cx="4493669" cy="5094514"/>
            <a:chOff x="402771" y="1243024"/>
            <a:chExt cx="4493669" cy="509451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CE3830-555F-03B7-7F47-2D2FE77BC5C1}"/>
                </a:ext>
              </a:extLst>
            </p:cNvPr>
            <p:cNvSpPr/>
            <p:nvPr/>
          </p:nvSpPr>
          <p:spPr>
            <a:xfrm>
              <a:off x="402771" y="1243024"/>
              <a:ext cx="4493669" cy="5094514"/>
            </a:xfrm>
            <a:prstGeom prst="roundRect">
              <a:avLst>
                <a:gd name="adj" fmla="val 11806"/>
              </a:avLst>
            </a:prstGeom>
            <a:solidFill>
              <a:srgbClr val="D9F5FF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E84F74-D13C-3348-A356-ACE477745209}"/>
                </a:ext>
              </a:extLst>
            </p:cNvPr>
            <p:cNvSpPr txBox="1"/>
            <p:nvPr/>
          </p:nvSpPr>
          <p:spPr>
            <a:xfrm>
              <a:off x="1048740" y="1475145"/>
              <a:ext cx="326493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err="1"/>
                <a:t>Mùa</a:t>
              </a:r>
              <a:r>
                <a:rPr lang="en-US" sz="2900" dirty="0"/>
                <a:t> </a:t>
              </a:r>
              <a:r>
                <a:rPr lang="en-US" sz="2900" dirty="0" err="1"/>
                <a:t>thu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em</a:t>
              </a:r>
              <a:endParaRPr lang="en-US" sz="2900" dirty="0"/>
            </a:p>
            <a:p>
              <a:r>
                <a:rPr lang="en-US" sz="2900" dirty="0" err="1"/>
                <a:t>Là</a:t>
              </a:r>
              <a:r>
                <a:rPr lang="en-US" sz="2900" dirty="0"/>
                <a:t> </a:t>
              </a:r>
              <a:r>
                <a:rPr lang="en-US" sz="2900" dirty="0" err="1"/>
                <a:t>vàng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cúc</a:t>
              </a:r>
              <a:endParaRPr lang="en-US" sz="2900" dirty="0"/>
            </a:p>
            <a:p>
              <a:r>
                <a:rPr lang="en-US" sz="2900" dirty="0" err="1"/>
                <a:t>Như</a:t>
              </a:r>
              <a:r>
                <a:rPr lang="en-US" sz="2900" dirty="0"/>
                <a:t> </a:t>
              </a:r>
              <a:r>
                <a:rPr lang="en-US" sz="2900" dirty="0" err="1"/>
                <a:t>nghìn</a:t>
              </a:r>
              <a:r>
                <a:rPr lang="en-US" sz="2900" dirty="0"/>
                <a:t> con </a:t>
              </a:r>
              <a:r>
                <a:rPr lang="en-US" sz="2900" dirty="0" err="1"/>
                <a:t>mắt</a:t>
              </a:r>
              <a:endParaRPr lang="en-US" sz="2900" dirty="0"/>
            </a:p>
            <a:p>
              <a:r>
                <a:rPr lang="en-US" sz="2900" dirty="0" err="1"/>
                <a:t>Mở</a:t>
              </a:r>
              <a:r>
                <a:rPr lang="en-US" sz="2900" dirty="0"/>
                <a:t> </a:t>
              </a:r>
              <a:r>
                <a:rPr lang="en-US" sz="2900" dirty="0" err="1"/>
                <a:t>nhìn</a:t>
              </a:r>
              <a:r>
                <a:rPr lang="en-US" sz="2900" dirty="0"/>
                <a:t> </a:t>
              </a:r>
              <a:r>
                <a:rPr lang="en-US" sz="2900" dirty="0" err="1"/>
                <a:t>trời</a:t>
              </a:r>
              <a:r>
                <a:rPr lang="en-US" sz="2900" dirty="0"/>
                <a:t> </a:t>
              </a:r>
              <a:r>
                <a:rPr lang="en-US" sz="2900" dirty="0" err="1"/>
                <a:t>êm</a:t>
              </a:r>
              <a:r>
                <a:rPr lang="en-US" sz="2900" dirty="0"/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130DD4-46BA-CED5-6293-10547F533BBA}"/>
                </a:ext>
              </a:extLst>
            </p:cNvPr>
            <p:cNvSpPr txBox="1"/>
            <p:nvPr/>
          </p:nvSpPr>
          <p:spPr>
            <a:xfrm>
              <a:off x="1048740" y="3603901"/>
              <a:ext cx="364287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err="1"/>
                <a:t>Mùa</a:t>
              </a:r>
              <a:r>
                <a:rPr lang="en-US" sz="2900" dirty="0"/>
                <a:t> </a:t>
              </a:r>
              <a:r>
                <a:rPr lang="en-US" sz="2900" dirty="0" err="1"/>
                <a:t>thu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em</a:t>
              </a:r>
              <a:endParaRPr lang="en-US" sz="2900" dirty="0"/>
            </a:p>
            <a:p>
              <a:r>
                <a:rPr lang="en-US" sz="2900" dirty="0" err="1"/>
                <a:t>Là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cốm</a:t>
              </a:r>
              <a:r>
                <a:rPr lang="en-US" sz="2900" dirty="0"/>
                <a:t> </a:t>
              </a:r>
              <a:r>
                <a:rPr lang="en-US" sz="2900" dirty="0" err="1"/>
                <a:t>mới</a:t>
              </a:r>
              <a:endParaRPr lang="en-US" sz="2900" dirty="0"/>
            </a:p>
            <a:p>
              <a:r>
                <a:rPr lang="en-US" sz="2900" dirty="0" err="1"/>
                <a:t>Mùi</a:t>
              </a:r>
              <a:r>
                <a:rPr lang="en-US" sz="2900" dirty="0"/>
                <a:t> </a:t>
              </a:r>
              <a:r>
                <a:rPr lang="en-US" sz="2900" dirty="0" err="1"/>
                <a:t>hương</a:t>
              </a:r>
              <a:r>
                <a:rPr lang="en-US" sz="2900" dirty="0"/>
                <a:t> </a:t>
              </a:r>
              <a:r>
                <a:rPr lang="en-US" sz="2900" dirty="0" err="1"/>
                <a:t>như</a:t>
              </a:r>
              <a:r>
                <a:rPr lang="en-US" sz="2900" dirty="0"/>
                <a:t> </a:t>
              </a:r>
              <a:r>
                <a:rPr lang="en-US" sz="2900" dirty="0" err="1"/>
                <a:t>gợi</a:t>
              </a:r>
              <a:endParaRPr lang="en-US" sz="2900" dirty="0"/>
            </a:p>
            <a:p>
              <a:r>
                <a:rPr lang="en-US" sz="2900" dirty="0" err="1"/>
                <a:t>Từ</a:t>
              </a:r>
              <a:r>
                <a:rPr lang="en-US" sz="2900" dirty="0"/>
                <a:t> </a:t>
              </a:r>
              <a:r>
                <a:rPr lang="en-US" sz="2900" dirty="0" err="1"/>
                <a:t>màu</a:t>
              </a:r>
              <a:r>
                <a:rPr lang="en-US" sz="2900" dirty="0"/>
                <a:t> </a:t>
              </a:r>
              <a:r>
                <a:rPr lang="en-US" sz="2900" dirty="0" err="1"/>
                <a:t>lá</a:t>
              </a:r>
              <a:r>
                <a:rPr lang="en-US" sz="2900" dirty="0"/>
                <a:t> </a:t>
              </a:r>
              <a:r>
                <a:rPr lang="en-US" sz="2900" dirty="0" err="1"/>
                <a:t>sen.</a:t>
              </a:r>
              <a:endParaRPr lang="en-US" sz="2900" dirty="0"/>
            </a:p>
            <a:p>
              <a:pPr algn="r"/>
              <a:r>
                <a:rPr lang="en-US" sz="2900" dirty="0"/>
                <a:t>Quang </a:t>
              </a:r>
              <a:r>
                <a:rPr lang="en-US" sz="2900" dirty="0" err="1"/>
                <a:t>Huy</a:t>
              </a:r>
              <a:endParaRPr lang="en-US" sz="29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33B927-7F90-A660-0CCB-FE38BABFEA54}"/>
                </a:ext>
              </a:extLst>
            </p:cNvPr>
            <p:cNvSpPr txBox="1"/>
            <p:nvPr/>
          </p:nvSpPr>
          <p:spPr>
            <a:xfrm>
              <a:off x="561723" y="1475145"/>
              <a:ext cx="48701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/>
                <a:t>a.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C192C-DC3E-94AD-011C-D60A5CAB0A14}"/>
              </a:ext>
            </a:extLst>
          </p:cNvPr>
          <p:cNvGrpSpPr/>
          <p:nvPr/>
        </p:nvGrpSpPr>
        <p:grpSpPr>
          <a:xfrm>
            <a:off x="5604964" y="1357506"/>
            <a:ext cx="6041572" cy="5094514"/>
            <a:chOff x="5527370" y="1243024"/>
            <a:chExt cx="6041572" cy="509451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5CC286C-9CFA-CAAF-D051-0EC42DAA0E33}"/>
                </a:ext>
              </a:extLst>
            </p:cNvPr>
            <p:cNvSpPr/>
            <p:nvPr/>
          </p:nvSpPr>
          <p:spPr>
            <a:xfrm>
              <a:off x="5527370" y="1243024"/>
              <a:ext cx="6041572" cy="5094514"/>
            </a:xfrm>
            <a:prstGeom prst="roundRect">
              <a:avLst/>
            </a:prstGeom>
            <a:solidFill>
              <a:srgbClr val="D1FFE6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DDC689-3725-36F7-2386-55BAD7761AF2}"/>
                </a:ext>
              </a:extLst>
            </p:cNvPr>
            <p:cNvSpPr txBox="1"/>
            <p:nvPr/>
          </p:nvSpPr>
          <p:spPr>
            <a:xfrm>
              <a:off x="5888390" y="1432417"/>
              <a:ext cx="511809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dirty="0"/>
                <a:t>     b.  Da </a:t>
              </a:r>
              <a:r>
                <a:rPr lang="en-US" sz="2900" dirty="0" err="1"/>
                <a:t>trời</a:t>
              </a:r>
              <a:r>
                <a:rPr lang="en-US" sz="2900" dirty="0"/>
                <a:t> </a:t>
              </a:r>
              <a:r>
                <a:rPr lang="en-US" sz="2900" dirty="0" err="1"/>
                <a:t>bỗng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cao</a:t>
              </a:r>
              <a:r>
                <a:rPr lang="en-US" sz="2900" dirty="0"/>
                <a:t>. </a:t>
              </a:r>
              <a:r>
                <a:rPr lang="en-US" sz="2900" dirty="0" err="1"/>
                <a:t>Những</a:t>
              </a:r>
              <a:r>
                <a:rPr lang="en-US" sz="2900" dirty="0"/>
                <a:t> </a:t>
              </a:r>
              <a:r>
                <a:rPr lang="en-US" sz="2900" dirty="0" err="1"/>
                <a:t>làn</a:t>
              </a:r>
              <a:r>
                <a:rPr lang="en-US" sz="2900" dirty="0"/>
                <a:t> </a:t>
              </a:r>
              <a:r>
                <a:rPr lang="en-US" sz="2900" dirty="0" err="1"/>
                <a:t>mây</a:t>
              </a:r>
              <a:r>
                <a:rPr lang="en-US" sz="2900" dirty="0"/>
                <a:t> </a:t>
              </a:r>
              <a:r>
                <a:rPr lang="en-US" sz="2900" dirty="0" err="1"/>
                <a:t>trắng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, </a:t>
              </a:r>
              <a:r>
                <a:rPr lang="en-US" sz="2900" dirty="0" err="1"/>
                <a:t>xốp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, </a:t>
              </a:r>
              <a:r>
                <a:rPr lang="en-US" sz="2900" dirty="0" err="1"/>
                <a:t>trôi</a:t>
              </a:r>
              <a:r>
                <a:rPr lang="en-US" sz="2900" dirty="0"/>
                <a:t> </a:t>
              </a:r>
              <a:r>
                <a:rPr lang="en-US" sz="2900" dirty="0" err="1"/>
                <a:t>nhẹ</a:t>
              </a:r>
              <a:r>
                <a:rPr lang="en-US" sz="2900" dirty="0"/>
                <a:t> </a:t>
              </a:r>
              <a:r>
                <a:rPr lang="en-US" sz="2900" dirty="0" err="1"/>
                <a:t>nhàng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. </a:t>
              </a:r>
              <a:r>
                <a:rPr lang="en-US" sz="2900" dirty="0" err="1"/>
                <a:t>Các</a:t>
              </a:r>
              <a:r>
                <a:rPr lang="en-US" sz="2900" dirty="0"/>
                <a:t> </a:t>
              </a:r>
              <a:r>
                <a:rPr lang="en-US" sz="2900" dirty="0" err="1"/>
                <a:t>loài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nghe</a:t>
              </a:r>
              <a:r>
                <a:rPr lang="en-US" sz="2900" dirty="0"/>
                <a:t> </a:t>
              </a:r>
              <a:r>
                <a:rPr lang="en-US" sz="2900" dirty="0" err="1"/>
                <a:t>tiếng</a:t>
              </a:r>
              <a:r>
                <a:rPr lang="en-US" sz="2900" dirty="0"/>
                <a:t> </a:t>
              </a:r>
              <a:r>
                <a:rPr lang="en-US" sz="2900" dirty="0" err="1"/>
                <a:t>chim</a:t>
              </a:r>
              <a:r>
                <a:rPr lang="en-US" sz="2900" dirty="0"/>
                <a:t> </a:t>
              </a:r>
              <a:r>
                <a:rPr lang="en-US" sz="2900" dirty="0" err="1"/>
                <a:t>hót</a:t>
              </a:r>
              <a:r>
                <a:rPr lang="en-US" sz="2900" dirty="0"/>
                <a:t> </a:t>
              </a:r>
              <a:r>
                <a:rPr lang="en-US" sz="2900" dirty="0" err="1"/>
                <a:t>trong</a:t>
              </a:r>
              <a:r>
                <a:rPr lang="en-US" sz="2900" dirty="0"/>
                <a:t> </a:t>
              </a:r>
              <a:r>
                <a:rPr lang="en-US" sz="2900" dirty="0" err="1"/>
                <a:t>suốt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họa</a:t>
              </a:r>
              <a:r>
                <a:rPr lang="en-US" sz="2900" dirty="0"/>
                <a:t> mi </a:t>
              </a:r>
              <a:r>
                <a:rPr lang="en-US" sz="2900" dirty="0" err="1"/>
                <a:t>chợt</a:t>
              </a:r>
              <a:r>
                <a:rPr lang="en-US" sz="2900" dirty="0"/>
                <a:t> </a:t>
              </a:r>
              <a:r>
                <a:rPr lang="en-US" sz="2900" dirty="0" err="1"/>
                <a:t>bừng</a:t>
              </a:r>
              <a:r>
                <a:rPr lang="en-US" sz="2900" dirty="0"/>
                <a:t> </a:t>
              </a:r>
              <a:r>
                <a:rPr lang="en-US" sz="2900" dirty="0" err="1"/>
                <a:t>giấc</a:t>
              </a:r>
              <a:r>
                <a:rPr lang="en-US" sz="2900" dirty="0"/>
                <a:t>, </a:t>
              </a:r>
              <a:r>
                <a:rPr lang="en-US" sz="2900" dirty="0" err="1"/>
                <a:t>xòe</a:t>
              </a:r>
              <a:r>
                <a:rPr lang="en-US" sz="2900" dirty="0"/>
                <a:t> </a:t>
              </a:r>
              <a:r>
                <a:rPr lang="en-US" sz="2900" dirty="0" err="1"/>
                <a:t>những</a:t>
              </a:r>
              <a:r>
                <a:rPr lang="en-US" sz="2900" dirty="0"/>
                <a:t> </a:t>
              </a:r>
              <a:r>
                <a:rPr lang="en-US" sz="2900" dirty="0" err="1"/>
                <a:t>cánh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đẹp</a:t>
              </a:r>
              <a:r>
                <a:rPr lang="en-US" sz="2900" dirty="0"/>
                <a:t>, </a:t>
              </a:r>
              <a:r>
                <a:rPr lang="en-US" sz="2900" dirty="0" err="1"/>
                <a:t>bày</a:t>
              </a:r>
              <a:r>
                <a:rPr lang="en-US" sz="2900" dirty="0"/>
                <a:t> </a:t>
              </a:r>
              <a:r>
                <a:rPr lang="en-US" sz="2900" dirty="0" err="1"/>
                <a:t>đủ</a:t>
              </a:r>
              <a:r>
                <a:rPr lang="en-US" sz="2900" dirty="0"/>
                <a:t> </a:t>
              </a:r>
              <a:r>
                <a:rPr lang="en-US" sz="2900" dirty="0" err="1"/>
                <a:t>các</a:t>
              </a:r>
              <a:r>
                <a:rPr lang="en-US" sz="2900" dirty="0"/>
                <a:t> </a:t>
              </a:r>
              <a:r>
                <a:rPr lang="en-US" sz="2900" dirty="0" err="1"/>
                <a:t>màu</a:t>
              </a:r>
              <a:r>
                <a:rPr lang="en-US" sz="2900" dirty="0"/>
                <a:t> </a:t>
              </a:r>
              <a:r>
                <a:rPr lang="en-US" sz="2900" dirty="0" err="1"/>
                <a:t>sắc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tươi</a:t>
              </a:r>
              <a:r>
                <a:rPr lang="en-US" sz="2900" dirty="0"/>
                <a:t>.</a:t>
              </a:r>
            </a:p>
            <a:p>
              <a:pPr algn="r"/>
              <a:r>
                <a:rPr lang="en-US" sz="2900" i="1" dirty="0"/>
                <a:t>Theo </a:t>
              </a:r>
              <a:r>
                <a:rPr lang="en-US" sz="2900" dirty="0" err="1"/>
                <a:t>Võ</a:t>
              </a:r>
              <a:r>
                <a:rPr lang="en-US" sz="2900" dirty="0"/>
                <a:t> </a:t>
              </a:r>
              <a:r>
                <a:rPr lang="en-US" sz="2900" dirty="0" err="1"/>
                <a:t>Quảng</a:t>
              </a:r>
              <a:endParaRPr lang="en-US" sz="2900" i="1" dirty="0"/>
            </a:p>
          </p:txBody>
        </p:sp>
      </p:grp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C7AA0279-7BA1-F4EA-0924-ECA82730C327}"/>
              </a:ext>
            </a:extLst>
          </p:cNvPr>
          <p:cNvSpPr/>
          <p:nvPr/>
        </p:nvSpPr>
        <p:spPr>
          <a:xfrm>
            <a:off x="203927" y="107790"/>
            <a:ext cx="11784143" cy="810228"/>
          </a:xfrm>
          <a:custGeom>
            <a:avLst/>
            <a:gdLst>
              <a:gd name="connsiteX0" fmla="*/ 0 w 11784143"/>
              <a:gd name="connsiteY0" fmla="*/ 135041 h 810228"/>
              <a:gd name="connsiteX1" fmla="*/ 135041 w 11784143"/>
              <a:gd name="connsiteY1" fmla="*/ 0 h 810228"/>
              <a:gd name="connsiteX2" fmla="*/ 697198 w 11784143"/>
              <a:gd name="connsiteY2" fmla="*/ 0 h 810228"/>
              <a:gd name="connsiteX3" fmla="*/ 1029074 w 11784143"/>
              <a:gd name="connsiteY3" fmla="*/ 0 h 810228"/>
              <a:gd name="connsiteX4" fmla="*/ 1476090 w 11784143"/>
              <a:gd name="connsiteY4" fmla="*/ 0 h 810228"/>
              <a:gd name="connsiteX5" fmla="*/ 2153388 w 11784143"/>
              <a:gd name="connsiteY5" fmla="*/ 0 h 810228"/>
              <a:gd name="connsiteX6" fmla="*/ 2485264 w 11784143"/>
              <a:gd name="connsiteY6" fmla="*/ 0 h 810228"/>
              <a:gd name="connsiteX7" fmla="*/ 3162562 w 11784143"/>
              <a:gd name="connsiteY7" fmla="*/ 0 h 810228"/>
              <a:gd name="connsiteX8" fmla="*/ 4070141 w 11784143"/>
              <a:gd name="connsiteY8" fmla="*/ 0 h 810228"/>
              <a:gd name="connsiteX9" fmla="*/ 4747438 w 11784143"/>
              <a:gd name="connsiteY9" fmla="*/ 0 h 810228"/>
              <a:gd name="connsiteX10" fmla="*/ 5539877 w 11784143"/>
              <a:gd name="connsiteY10" fmla="*/ 0 h 810228"/>
              <a:gd name="connsiteX11" fmla="*/ 6102034 w 11784143"/>
              <a:gd name="connsiteY11" fmla="*/ 0 h 810228"/>
              <a:gd name="connsiteX12" fmla="*/ 6894472 w 11784143"/>
              <a:gd name="connsiteY12" fmla="*/ 0 h 810228"/>
              <a:gd name="connsiteX13" fmla="*/ 7226348 w 11784143"/>
              <a:gd name="connsiteY13" fmla="*/ 0 h 810228"/>
              <a:gd name="connsiteX14" fmla="*/ 7558224 w 11784143"/>
              <a:gd name="connsiteY14" fmla="*/ 0 h 810228"/>
              <a:gd name="connsiteX15" fmla="*/ 8350662 w 11784143"/>
              <a:gd name="connsiteY15" fmla="*/ 0 h 810228"/>
              <a:gd name="connsiteX16" fmla="*/ 9027960 w 11784143"/>
              <a:gd name="connsiteY16" fmla="*/ 0 h 810228"/>
              <a:gd name="connsiteX17" fmla="*/ 9359836 w 11784143"/>
              <a:gd name="connsiteY17" fmla="*/ 0 h 810228"/>
              <a:gd name="connsiteX18" fmla="*/ 10152274 w 11784143"/>
              <a:gd name="connsiteY18" fmla="*/ 0 h 810228"/>
              <a:gd name="connsiteX19" fmla="*/ 10599291 w 11784143"/>
              <a:gd name="connsiteY19" fmla="*/ 0 h 810228"/>
              <a:gd name="connsiteX20" fmla="*/ 11649102 w 11784143"/>
              <a:gd name="connsiteY20" fmla="*/ 0 h 810228"/>
              <a:gd name="connsiteX21" fmla="*/ 11784143 w 11784143"/>
              <a:gd name="connsiteY21" fmla="*/ 135041 h 810228"/>
              <a:gd name="connsiteX22" fmla="*/ 11784143 w 11784143"/>
              <a:gd name="connsiteY22" fmla="*/ 675187 h 810228"/>
              <a:gd name="connsiteX23" fmla="*/ 11649102 w 11784143"/>
              <a:gd name="connsiteY23" fmla="*/ 810228 h 810228"/>
              <a:gd name="connsiteX24" fmla="*/ 11317226 w 11784143"/>
              <a:gd name="connsiteY24" fmla="*/ 810228 h 810228"/>
              <a:gd name="connsiteX25" fmla="*/ 10639928 w 11784143"/>
              <a:gd name="connsiteY25" fmla="*/ 810228 h 810228"/>
              <a:gd name="connsiteX26" fmla="*/ 10308053 w 11784143"/>
              <a:gd name="connsiteY26" fmla="*/ 810228 h 810228"/>
              <a:gd name="connsiteX27" fmla="*/ 9515614 w 11784143"/>
              <a:gd name="connsiteY27" fmla="*/ 810228 h 810228"/>
              <a:gd name="connsiteX28" fmla="*/ 8953457 w 11784143"/>
              <a:gd name="connsiteY28" fmla="*/ 810228 h 810228"/>
              <a:gd name="connsiteX29" fmla="*/ 8045878 w 11784143"/>
              <a:gd name="connsiteY29" fmla="*/ 810228 h 810228"/>
              <a:gd name="connsiteX30" fmla="*/ 7368580 w 11784143"/>
              <a:gd name="connsiteY30" fmla="*/ 810228 h 810228"/>
              <a:gd name="connsiteX31" fmla="*/ 6576142 w 11784143"/>
              <a:gd name="connsiteY31" fmla="*/ 810228 h 810228"/>
              <a:gd name="connsiteX32" fmla="*/ 6129126 w 11784143"/>
              <a:gd name="connsiteY32" fmla="*/ 810228 h 810228"/>
              <a:gd name="connsiteX33" fmla="*/ 5336687 w 11784143"/>
              <a:gd name="connsiteY33" fmla="*/ 810228 h 810228"/>
              <a:gd name="connsiteX34" fmla="*/ 4429108 w 11784143"/>
              <a:gd name="connsiteY34" fmla="*/ 810228 h 810228"/>
              <a:gd name="connsiteX35" fmla="*/ 3982092 w 11784143"/>
              <a:gd name="connsiteY35" fmla="*/ 810228 h 810228"/>
              <a:gd name="connsiteX36" fmla="*/ 3419935 w 11784143"/>
              <a:gd name="connsiteY36" fmla="*/ 810228 h 810228"/>
              <a:gd name="connsiteX37" fmla="*/ 2972918 w 11784143"/>
              <a:gd name="connsiteY37" fmla="*/ 810228 h 810228"/>
              <a:gd name="connsiteX38" fmla="*/ 2295621 w 11784143"/>
              <a:gd name="connsiteY38" fmla="*/ 810228 h 810228"/>
              <a:gd name="connsiteX39" fmla="*/ 1388042 w 11784143"/>
              <a:gd name="connsiteY39" fmla="*/ 810228 h 810228"/>
              <a:gd name="connsiteX40" fmla="*/ 941025 w 11784143"/>
              <a:gd name="connsiteY40" fmla="*/ 810228 h 810228"/>
              <a:gd name="connsiteX41" fmla="*/ 135041 w 11784143"/>
              <a:gd name="connsiteY41" fmla="*/ 810228 h 810228"/>
              <a:gd name="connsiteX42" fmla="*/ 0 w 11784143"/>
              <a:gd name="connsiteY42" fmla="*/ 675187 h 810228"/>
              <a:gd name="connsiteX43" fmla="*/ 0 w 11784143"/>
              <a:gd name="connsiteY43" fmla="*/ 135041 h 8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784143" h="810228" fill="none" extrusionOk="0">
                <a:moveTo>
                  <a:pt x="0" y="135041"/>
                </a:moveTo>
                <a:cubicBezTo>
                  <a:pt x="14778" y="61100"/>
                  <a:pt x="66135" y="5793"/>
                  <a:pt x="135041" y="0"/>
                </a:cubicBezTo>
                <a:cubicBezTo>
                  <a:pt x="410398" y="20987"/>
                  <a:pt x="458527" y="2107"/>
                  <a:pt x="697198" y="0"/>
                </a:cubicBezTo>
                <a:cubicBezTo>
                  <a:pt x="935869" y="-2107"/>
                  <a:pt x="898312" y="-9210"/>
                  <a:pt x="1029074" y="0"/>
                </a:cubicBezTo>
                <a:cubicBezTo>
                  <a:pt x="1159836" y="9210"/>
                  <a:pt x="1345921" y="8790"/>
                  <a:pt x="1476090" y="0"/>
                </a:cubicBezTo>
                <a:cubicBezTo>
                  <a:pt x="1606259" y="-8790"/>
                  <a:pt x="1987680" y="-3049"/>
                  <a:pt x="2153388" y="0"/>
                </a:cubicBezTo>
                <a:cubicBezTo>
                  <a:pt x="2319096" y="3049"/>
                  <a:pt x="2327405" y="-4213"/>
                  <a:pt x="2485264" y="0"/>
                </a:cubicBezTo>
                <a:cubicBezTo>
                  <a:pt x="2643123" y="4213"/>
                  <a:pt x="3020737" y="12703"/>
                  <a:pt x="3162562" y="0"/>
                </a:cubicBezTo>
                <a:cubicBezTo>
                  <a:pt x="3304387" y="-12703"/>
                  <a:pt x="3719400" y="-449"/>
                  <a:pt x="4070141" y="0"/>
                </a:cubicBezTo>
                <a:cubicBezTo>
                  <a:pt x="4420882" y="449"/>
                  <a:pt x="4477716" y="-3917"/>
                  <a:pt x="4747438" y="0"/>
                </a:cubicBezTo>
                <a:cubicBezTo>
                  <a:pt x="5017160" y="3917"/>
                  <a:pt x="5359620" y="17170"/>
                  <a:pt x="5539877" y="0"/>
                </a:cubicBezTo>
                <a:cubicBezTo>
                  <a:pt x="5720134" y="-17170"/>
                  <a:pt x="5877219" y="-20600"/>
                  <a:pt x="6102034" y="0"/>
                </a:cubicBezTo>
                <a:cubicBezTo>
                  <a:pt x="6326849" y="20600"/>
                  <a:pt x="6623128" y="-23161"/>
                  <a:pt x="6894472" y="0"/>
                </a:cubicBezTo>
                <a:cubicBezTo>
                  <a:pt x="7165816" y="23161"/>
                  <a:pt x="7063600" y="7686"/>
                  <a:pt x="7226348" y="0"/>
                </a:cubicBezTo>
                <a:cubicBezTo>
                  <a:pt x="7389096" y="-7686"/>
                  <a:pt x="7452426" y="2227"/>
                  <a:pt x="7558224" y="0"/>
                </a:cubicBezTo>
                <a:cubicBezTo>
                  <a:pt x="7664022" y="-2227"/>
                  <a:pt x="7999119" y="21269"/>
                  <a:pt x="8350662" y="0"/>
                </a:cubicBezTo>
                <a:cubicBezTo>
                  <a:pt x="8702205" y="-21269"/>
                  <a:pt x="8747214" y="-8362"/>
                  <a:pt x="9027960" y="0"/>
                </a:cubicBezTo>
                <a:cubicBezTo>
                  <a:pt x="9308706" y="8362"/>
                  <a:pt x="9268863" y="-16528"/>
                  <a:pt x="9359836" y="0"/>
                </a:cubicBezTo>
                <a:cubicBezTo>
                  <a:pt x="9450809" y="16528"/>
                  <a:pt x="9929202" y="26581"/>
                  <a:pt x="10152274" y="0"/>
                </a:cubicBezTo>
                <a:cubicBezTo>
                  <a:pt x="10375346" y="-26581"/>
                  <a:pt x="10399684" y="5589"/>
                  <a:pt x="10599291" y="0"/>
                </a:cubicBezTo>
                <a:cubicBezTo>
                  <a:pt x="10798898" y="-5589"/>
                  <a:pt x="11176798" y="-19638"/>
                  <a:pt x="11649102" y="0"/>
                </a:cubicBezTo>
                <a:cubicBezTo>
                  <a:pt x="11726227" y="-9794"/>
                  <a:pt x="11765696" y="62364"/>
                  <a:pt x="11784143" y="135041"/>
                </a:cubicBezTo>
                <a:cubicBezTo>
                  <a:pt x="11777255" y="278364"/>
                  <a:pt x="11773604" y="516293"/>
                  <a:pt x="11784143" y="675187"/>
                </a:cubicBezTo>
                <a:cubicBezTo>
                  <a:pt x="11778784" y="755113"/>
                  <a:pt x="11735603" y="815413"/>
                  <a:pt x="11649102" y="810228"/>
                </a:cubicBezTo>
                <a:cubicBezTo>
                  <a:pt x="11544522" y="807095"/>
                  <a:pt x="11442689" y="823525"/>
                  <a:pt x="11317226" y="810228"/>
                </a:cubicBezTo>
                <a:cubicBezTo>
                  <a:pt x="11191763" y="796931"/>
                  <a:pt x="10847787" y="822550"/>
                  <a:pt x="10639928" y="810228"/>
                </a:cubicBezTo>
                <a:cubicBezTo>
                  <a:pt x="10432069" y="797906"/>
                  <a:pt x="10409291" y="799337"/>
                  <a:pt x="10308053" y="810228"/>
                </a:cubicBezTo>
                <a:cubicBezTo>
                  <a:pt x="10206815" y="821119"/>
                  <a:pt x="9772984" y="796948"/>
                  <a:pt x="9515614" y="810228"/>
                </a:cubicBezTo>
                <a:cubicBezTo>
                  <a:pt x="9258244" y="823508"/>
                  <a:pt x="9084122" y="795999"/>
                  <a:pt x="8953457" y="810228"/>
                </a:cubicBezTo>
                <a:cubicBezTo>
                  <a:pt x="8822792" y="824457"/>
                  <a:pt x="8491571" y="855546"/>
                  <a:pt x="8045878" y="810228"/>
                </a:cubicBezTo>
                <a:cubicBezTo>
                  <a:pt x="7600185" y="764910"/>
                  <a:pt x="7671679" y="784807"/>
                  <a:pt x="7368580" y="810228"/>
                </a:cubicBezTo>
                <a:cubicBezTo>
                  <a:pt x="7065481" y="835649"/>
                  <a:pt x="6754072" y="792260"/>
                  <a:pt x="6576142" y="810228"/>
                </a:cubicBezTo>
                <a:cubicBezTo>
                  <a:pt x="6398212" y="828196"/>
                  <a:pt x="6271740" y="826909"/>
                  <a:pt x="6129126" y="810228"/>
                </a:cubicBezTo>
                <a:cubicBezTo>
                  <a:pt x="5986512" y="793547"/>
                  <a:pt x="5528543" y="776785"/>
                  <a:pt x="5336687" y="810228"/>
                </a:cubicBezTo>
                <a:cubicBezTo>
                  <a:pt x="5144831" y="843671"/>
                  <a:pt x="4828571" y="786715"/>
                  <a:pt x="4429108" y="810228"/>
                </a:cubicBezTo>
                <a:cubicBezTo>
                  <a:pt x="4029645" y="833741"/>
                  <a:pt x="4086955" y="806059"/>
                  <a:pt x="3982092" y="810228"/>
                </a:cubicBezTo>
                <a:cubicBezTo>
                  <a:pt x="3877229" y="814397"/>
                  <a:pt x="3683216" y="837624"/>
                  <a:pt x="3419935" y="810228"/>
                </a:cubicBezTo>
                <a:cubicBezTo>
                  <a:pt x="3156654" y="782832"/>
                  <a:pt x="3174291" y="801280"/>
                  <a:pt x="2972918" y="810228"/>
                </a:cubicBezTo>
                <a:cubicBezTo>
                  <a:pt x="2771545" y="819176"/>
                  <a:pt x="2471977" y="821800"/>
                  <a:pt x="2295621" y="810228"/>
                </a:cubicBezTo>
                <a:cubicBezTo>
                  <a:pt x="2119265" y="798656"/>
                  <a:pt x="1723374" y="851791"/>
                  <a:pt x="1388042" y="810228"/>
                </a:cubicBezTo>
                <a:cubicBezTo>
                  <a:pt x="1052710" y="768665"/>
                  <a:pt x="1086890" y="818798"/>
                  <a:pt x="941025" y="810228"/>
                </a:cubicBezTo>
                <a:cubicBezTo>
                  <a:pt x="795160" y="801658"/>
                  <a:pt x="490256" y="782395"/>
                  <a:pt x="135041" y="810228"/>
                </a:cubicBezTo>
                <a:cubicBezTo>
                  <a:pt x="58069" y="812093"/>
                  <a:pt x="2080" y="750175"/>
                  <a:pt x="0" y="675187"/>
                </a:cubicBezTo>
                <a:cubicBezTo>
                  <a:pt x="-21339" y="563692"/>
                  <a:pt x="20896" y="272255"/>
                  <a:pt x="0" y="135041"/>
                </a:cubicBezTo>
                <a:close/>
              </a:path>
              <a:path w="11784143" h="810228" stroke="0" extrusionOk="0">
                <a:moveTo>
                  <a:pt x="0" y="135041"/>
                </a:moveTo>
                <a:cubicBezTo>
                  <a:pt x="8188" y="63408"/>
                  <a:pt x="57389" y="-17690"/>
                  <a:pt x="135041" y="0"/>
                </a:cubicBezTo>
                <a:cubicBezTo>
                  <a:pt x="290982" y="-15967"/>
                  <a:pt x="401631" y="-14135"/>
                  <a:pt x="582057" y="0"/>
                </a:cubicBezTo>
                <a:cubicBezTo>
                  <a:pt x="762483" y="14135"/>
                  <a:pt x="929027" y="8074"/>
                  <a:pt x="1029074" y="0"/>
                </a:cubicBezTo>
                <a:cubicBezTo>
                  <a:pt x="1129121" y="-8074"/>
                  <a:pt x="1580634" y="-7190"/>
                  <a:pt x="1821512" y="0"/>
                </a:cubicBezTo>
                <a:cubicBezTo>
                  <a:pt x="2062390" y="7190"/>
                  <a:pt x="2375296" y="-37185"/>
                  <a:pt x="2729091" y="0"/>
                </a:cubicBezTo>
                <a:cubicBezTo>
                  <a:pt x="3082886" y="37185"/>
                  <a:pt x="3249966" y="20355"/>
                  <a:pt x="3406389" y="0"/>
                </a:cubicBezTo>
                <a:cubicBezTo>
                  <a:pt x="3562812" y="-20355"/>
                  <a:pt x="3740308" y="12761"/>
                  <a:pt x="3968546" y="0"/>
                </a:cubicBezTo>
                <a:cubicBezTo>
                  <a:pt x="4196784" y="-12761"/>
                  <a:pt x="4149655" y="-7315"/>
                  <a:pt x="4300422" y="0"/>
                </a:cubicBezTo>
                <a:cubicBezTo>
                  <a:pt x="4451189" y="7315"/>
                  <a:pt x="4729299" y="1089"/>
                  <a:pt x="4977720" y="0"/>
                </a:cubicBezTo>
                <a:cubicBezTo>
                  <a:pt x="5226141" y="-1089"/>
                  <a:pt x="5478674" y="-5010"/>
                  <a:pt x="5655017" y="0"/>
                </a:cubicBezTo>
                <a:cubicBezTo>
                  <a:pt x="5831360" y="5010"/>
                  <a:pt x="5982425" y="-9685"/>
                  <a:pt x="6102034" y="0"/>
                </a:cubicBezTo>
                <a:cubicBezTo>
                  <a:pt x="6221643" y="9685"/>
                  <a:pt x="6327576" y="-15381"/>
                  <a:pt x="6433910" y="0"/>
                </a:cubicBezTo>
                <a:cubicBezTo>
                  <a:pt x="6540244" y="15381"/>
                  <a:pt x="6674701" y="-6084"/>
                  <a:pt x="6765786" y="0"/>
                </a:cubicBezTo>
                <a:cubicBezTo>
                  <a:pt x="6856871" y="6084"/>
                  <a:pt x="7310016" y="-3324"/>
                  <a:pt x="7673364" y="0"/>
                </a:cubicBezTo>
                <a:cubicBezTo>
                  <a:pt x="8036712" y="3324"/>
                  <a:pt x="8063635" y="-9868"/>
                  <a:pt x="8235522" y="0"/>
                </a:cubicBezTo>
                <a:cubicBezTo>
                  <a:pt x="8407409" y="9868"/>
                  <a:pt x="8518080" y="-3094"/>
                  <a:pt x="8682538" y="0"/>
                </a:cubicBezTo>
                <a:cubicBezTo>
                  <a:pt x="8846996" y="3094"/>
                  <a:pt x="9076350" y="30252"/>
                  <a:pt x="9359836" y="0"/>
                </a:cubicBezTo>
                <a:cubicBezTo>
                  <a:pt x="9643322" y="-30252"/>
                  <a:pt x="9779834" y="12666"/>
                  <a:pt x="9921993" y="0"/>
                </a:cubicBezTo>
                <a:cubicBezTo>
                  <a:pt x="10064152" y="-12666"/>
                  <a:pt x="10138839" y="-9173"/>
                  <a:pt x="10253869" y="0"/>
                </a:cubicBezTo>
                <a:cubicBezTo>
                  <a:pt x="10368899" y="9173"/>
                  <a:pt x="10669618" y="18781"/>
                  <a:pt x="11046307" y="0"/>
                </a:cubicBezTo>
                <a:cubicBezTo>
                  <a:pt x="11422996" y="-18781"/>
                  <a:pt x="11405338" y="-26215"/>
                  <a:pt x="11649102" y="0"/>
                </a:cubicBezTo>
                <a:cubicBezTo>
                  <a:pt x="11719305" y="-6617"/>
                  <a:pt x="11771655" y="70982"/>
                  <a:pt x="11784143" y="135041"/>
                </a:cubicBezTo>
                <a:cubicBezTo>
                  <a:pt x="11773490" y="271725"/>
                  <a:pt x="11766423" y="422297"/>
                  <a:pt x="11784143" y="675187"/>
                </a:cubicBezTo>
                <a:cubicBezTo>
                  <a:pt x="11775105" y="742137"/>
                  <a:pt x="11738153" y="808952"/>
                  <a:pt x="11649102" y="810228"/>
                </a:cubicBezTo>
                <a:cubicBezTo>
                  <a:pt x="11375519" y="849638"/>
                  <a:pt x="11251197" y="821816"/>
                  <a:pt x="10856664" y="810228"/>
                </a:cubicBezTo>
                <a:cubicBezTo>
                  <a:pt x="10462131" y="798640"/>
                  <a:pt x="10489225" y="818174"/>
                  <a:pt x="10294507" y="810228"/>
                </a:cubicBezTo>
                <a:cubicBezTo>
                  <a:pt x="10099789" y="802282"/>
                  <a:pt x="9680540" y="814305"/>
                  <a:pt x="9502068" y="810228"/>
                </a:cubicBezTo>
                <a:cubicBezTo>
                  <a:pt x="9323596" y="806151"/>
                  <a:pt x="9199034" y="829986"/>
                  <a:pt x="8939911" y="810228"/>
                </a:cubicBezTo>
                <a:cubicBezTo>
                  <a:pt x="8680788" y="790470"/>
                  <a:pt x="8398241" y="768600"/>
                  <a:pt x="8032332" y="810228"/>
                </a:cubicBezTo>
                <a:cubicBezTo>
                  <a:pt x="7666423" y="851856"/>
                  <a:pt x="7816158" y="803354"/>
                  <a:pt x="7700456" y="810228"/>
                </a:cubicBezTo>
                <a:cubicBezTo>
                  <a:pt x="7584754" y="817102"/>
                  <a:pt x="7434701" y="794859"/>
                  <a:pt x="7253440" y="810228"/>
                </a:cubicBezTo>
                <a:cubicBezTo>
                  <a:pt x="7072179" y="825597"/>
                  <a:pt x="6778395" y="787289"/>
                  <a:pt x="6576142" y="810228"/>
                </a:cubicBezTo>
                <a:cubicBezTo>
                  <a:pt x="6373889" y="833167"/>
                  <a:pt x="6275989" y="812106"/>
                  <a:pt x="6013985" y="810228"/>
                </a:cubicBezTo>
                <a:cubicBezTo>
                  <a:pt x="5751981" y="808350"/>
                  <a:pt x="5684697" y="795020"/>
                  <a:pt x="5566969" y="810228"/>
                </a:cubicBezTo>
                <a:cubicBezTo>
                  <a:pt x="5449241" y="825436"/>
                  <a:pt x="5046114" y="816490"/>
                  <a:pt x="4659390" y="810228"/>
                </a:cubicBezTo>
                <a:cubicBezTo>
                  <a:pt x="4272666" y="803966"/>
                  <a:pt x="4449276" y="823079"/>
                  <a:pt x="4327514" y="810228"/>
                </a:cubicBezTo>
                <a:cubicBezTo>
                  <a:pt x="4205752" y="797377"/>
                  <a:pt x="4040159" y="789598"/>
                  <a:pt x="3880497" y="810228"/>
                </a:cubicBezTo>
                <a:cubicBezTo>
                  <a:pt x="3720835" y="830858"/>
                  <a:pt x="3691607" y="818642"/>
                  <a:pt x="3548621" y="810228"/>
                </a:cubicBezTo>
                <a:cubicBezTo>
                  <a:pt x="3405635" y="801814"/>
                  <a:pt x="3061216" y="801475"/>
                  <a:pt x="2756183" y="810228"/>
                </a:cubicBezTo>
                <a:cubicBezTo>
                  <a:pt x="2451150" y="818981"/>
                  <a:pt x="2093962" y="833849"/>
                  <a:pt x="1848604" y="810228"/>
                </a:cubicBezTo>
                <a:cubicBezTo>
                  <a:pt x="1603246" y="786607"/>
                  <a:pt x="1678930" y="800371"/>
                  <a:pt x="1516728" y="810228"/>
                </a:cubicBezTo>
                <a:cubicBezTo>
                  <a:pt x="1354526" y="820085"/>
                  <a:pt x="1289915" y="813349"/>
                  <a:pt x="1069712" y="810228"/>
                </a:cubicBezTo>
                <a:cubicBezTo>
                  <a:pt x="849509" y="807107"/>
                  <a:pt x="525240" y="774121"/>
                  <a:pt x="135041" y="810228"/>
                </a:cubicBezTo>
                <a:cubicBezTo>
                  <a:pt x="56015" y="817435"/>
                  <a:pt x="-15857" y="744087"/>
                  <a:pt x="0" y="675187"/>
                </a:cubicBezTo>
                <a:cubicBezTo>
                  <a:pt x="12509" y="467828"/>
                  <a:pt x="-25770" y="298867"/>
                  <a:pt x="0" y="135041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45A937-6270-0AE0-DB64-56FD985D3433}"/>
              </a:ext>
            </a:extLst>
          </p:cNvPr>
          <p:cNvSpPr/>
          <p:nvPr/>
        </p:nvSpPr>
        <p:spPr>
          <a:xfrm>
            <a:off x="1292087" y="720696"/>
            <a:ext cx="297130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D975244D-350E-FF0A-53E1-274616E2C7BE}"/>
              </a:ext>
            </a:extLst>
          </p:cNvPr>
          <p:cNvGrpSpPr/>
          <p:nvPr/>
        </p:nvGrpSpPr>
        <p:grpSpPr>
          <a:xfrm>
            <a:off x="1778000" y="1445289"/>
            <a:ext cx="8636000" cy="2123658"/>
            <a:chOff x="1777999" y="2239946"/>
            <a:chExt cx="8636000" cy="2123658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0AF9A34-EF19-AE09-87FE-4505625ED8AE}"/>
                </a:ext>
              </a:extLst>
            </p:cNvPr>
            <p:cNvSpPr txBox="1"/>
            <p:nvPr/>
          </p:nvSpPr>
          <p:spPr>
            <a:xfrm>
              <a:off x="1777999" y="2239946"/>
              <a:ext cx="8636000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127000">
                    <a:solidFill>
                      <a:schemeClr val="bg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THẢO LUẬN </a:t>
              </a:r>
            </a:p>
            <a:p>
              <a:pPr algn="ctr"/>
              <a:r>
                <a:rPr lang="en-US" sz="6600" b="1" dirty="0">
                  <a:ln w="127000">
                    <a:solidFill>
                      <a:schemeClr val="bg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NHÓM ĐÔI</a:t>
              </a:r>
              <a:endParaRPr lang="en-US" sz="6600" b="1" dirty="0">
                <a:ln w="1270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1387579D-0F82-22F2-1E4B-B8D23AA6332F}"/>
                </a:ext>
              </a:extLst>
            </p:cNvPr>
            <p:cNvSpPr txBox="1"/>
            <p:nvPr/>
          </p:nvSpPr>
          <p:spPr>
            <a:xfrm>
              <a:off x="1777999" y="2239946"/>
              <a:ext cx="8636000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Ả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O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FFD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L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U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Ậ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FDDBD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Ó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M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Đ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Ô</a:t>
              </a:r>
              <a:r>
                <a:rPr lang="en-US" sz="6600" b="1" dirty="0">
                  <a:ln w="12700">
                    <a:solidFill>
                      <a:schemeClr val="tx1"/>
                    </a:solidFill>
                  </a:ln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I</a:t>
              </a: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E99D93B9-0478-5EA7-1165-53B9751DC8FB}"/>
              </a:ext>
            </a:extLst>
          </p:cNvPr>
          <p:cNvSpPr/>
          <p:nvPr/>
        </p:nvSpPr>
        <p:spPr>
          <a:xfrm flipH="1">
            <a:off x="6329976" y="3568947"/>
            <a:ext cx="1943168" cy="3151231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C1FABFE-3103-937C-B5D5-D1ADFAB6164E}"/>
              </a:ext>
            </a:extLst>
          </p:cNvPr>
          <p:cNvSpPr/>
          <p:nvPr/>
        </p:nvSpPr>
        <p:spPr>
          <a:xfrm flipH="1">
            <a:off x="4249157" y="3568947"/>
            <a:ext cx="2080819" cy="3151231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X2Convert.com color_wheel_3_minute_countdown_with_music_3_phut_dem_nguoc_9005946572132705686">
            <a:hlinkClick r:id="" action="ppaction://media"/>
            <a:extLst>
              <a:ext uri="{FF2B5EF4-FFF2-40B4-BE49-F238E27FC236}">
                <a16:creationId xmlns:a16="http://schemas.microsoft.com/office/drawing/2014/main" id="{200AC014-5050-F494-4DF3-BE02BB4E8E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69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4970" y="3045450"/>
            <a:ext cx="1963266" cy="1282002"/>
          </a:xfrm>
          <a:prstGeom prst="ellipse">
            <a:avLst/>
          </a:prstGeom>
          <a:ln w="28575">
            <a:solidFill>
              <a:srgbClr val="CC66FF"/>
            </a:solidFill>
          </a:ln>
        </p:spPr>
      </p:pic>
    </p:spTree>
    <p:extLst>
      <p:ext uri="{BB962C8B-B14F-4D97-AF65-F5344CB8AC3E}">
        <p14:creationId xmlns:p14="http://schemas.microsoft.com/office/powerpoint/2010/main" val="39701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273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BB599-FD01-97F3-C014-EED7B9CE132E}"/>
              </a:ext>
            </a:extLst>
          </p:cNvPr>
          <p:cNvSpPr/>
          <p:nvPr/>
        </p:nvSpPr>
        <p:spPr>
          <a:xfrm>
            <a:off x="157369" y="1016606"/>
            <a:ext cx="11877261" cy="5742805"/>
          </a:xfrm>
          <a:prstGeom prst="roundRect">
            <a:avLst>
              <a:gd name="adj" fmla="val 7379"/>
            </a:avLst>
          </a:prstGeom>
          <a:solidFill>
            <a:schemeClr val="lt1">
              <a:alpha val="78000"/>
            </a:schemeClr>
          </a:solidFill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65ACA3-0702-BEA4-F883-5EFC71D6EB44}"/>
              </a:ext>
            </a:extLst>
          </p:cNvPr>
          <p:cNvGrpSpPr/>
          <p:nvPr/>
        </p:nvGrpSpPr>
        <p:grpSpPr>
          <a:xfrm>
            <a:off x="723201" y="1340751"/>
            <a:ext cx="4493669" cy="5094514"/>
            <a:chOff x="402771" y="1243024"/>
            <a:chExt cx="4493669" cy="509451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CE3830-555F-03B7-7F47-2D2FE77BC5C1}"/>
                </a:ext>
              </a:extLst>
            </p:cNvPr>
            <p:cNvSpPr/>
            <p:nvPr/>
          </p:nvSpPr>
          <p:spPr>
            <a:xfrm>
              <a:off x="402771" y="1243024"/>
              <a:ext cx="4493669" cy="5094514"/>
            </a:xfrm>
            <a:prstGeom prst="roundRect">
              <a:avLst>
                <a:gd name="adj" fmla="val 11806"/>
              </a:avLst>
            </a:prstGeom>
            <a:solidFill>
              <a:srgbClr val="D9F5FF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E84F74-D13C-3348-A356-ACE477745209}"/>
                </a:ext>
              </a:extLst>
            </p:cNvPr>
            <p:cNvSpPr txBox="1"/>
            <p:nvPr/>
          </p:nvSpPr>
          <p:spPr>
            <a:xfrm>
              <a:off x="1048740" y="1475145"/>
              <a:ext cx="326493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err="1"/>
                <a:t>Mùa</a:t>
              </a:r>
              <a:r>
                <a:rPr lang="en-US" sz="2900" dirty="0"/>
                <a:t> </a:t>
              </a:r>
              <a:r>
                <a:rPr lang="en-US" sz="2900" dirty="0" err="1"/>
                <a:t>thu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em</a:t>
              </a:r>
              <a:endParaRPr lang="en-US" sz="2900" dirty="0"/>
            </a:p>
            <a:p>
              <a:r>
                <a:rPr lang="en-US" sz="2900" dirty="0" err="1"/>
                <a:t>Là</a:t>
              </a:r>
              <a:r>
                <a:rPr lang="en-US" sz="2900" dirty="0"/>
                <a:t> </a:t>
              </a:r>
              <a:r>
                <a:rPr lang="en-US" sz="2900" dirty="0" err="1"/>
                <a:t>vàng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cúc</a:t>
              </a:r>
              <a:endParaRPr lang="en-US" sz="2900" dirty="0"/>
            </a:p>
            <a:p>
              <a:r>
                <a:rPr lang="en-US" sz="2900" dirty="0" err="1"/>
                <a:t>Như</a:t>
              </a:r>
              <a:r>
                <a:rPr lang="en-US" sz="2900" dirty="0"/>
                <a:t> </a:t>
              </a:r>
              <a:r>
                <a:rPr lang="en-US" sz="2900" dirty="0" err="1"/>
                <a:t>nghìn</a:t>
              </a:r>
              <a:r>
                <a:rPr lang="en-US" sz="2900" dirty="0"/>
                <a:t> con </a:t>
              </a:r>
              <a:r>
                <a:rPr lang="en-US" sz="2900" dirty="0" err="1"/>
                <a:t>mắt</a:t>
              </a:r>
              <a:endParaRPr lang="en-US" sz="2900" dirty="0"/>
            </a:p>
            <a:p>
              <a:r>
                <a:rPr lang="en-US" sz="2900" dirty="0" err="1"/>
                <a:t>Mở</a:t>
              </a:r>
              <a:r>
                <a:rPr lang="en-US" sz="2900" dirty="0"/>
                <a:t> </a:t>
              </a:r>
              <a:r>
                <a:rPr lang="en-US" sz="2900" dirty="0" err="1"/>
                <a:t>nhìn</a:t>
              </a:r>
              <a:r>
                <a:rPr lang="en-US" sz="2900" dirty="0"/>
                <a:t> </a:t>
              </a:r>
              <a:r>
                <a:rPr lang="en-US" sz="2900" dirty="0" err="1"/>
                <a:t>trời</a:t>
              </a:r>
              <a:r>
                <a:rPr lang="en-US" sz="2900" dirty="0"/>
                <a:t> </a:t>
              </a:r>
              <a:r>
                <a:rPr lang="en-US" sz="2900" dirty="0" err="1"/>
                <a:t>êm</a:t>
              </a:r>
              <a:r>
                <a:rPr lang="en-US" sz="2900" dirty="0"/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130DD4-46BA-CED5-6293-10547F533BBA}"/>
                </a:ext>
              </a:extLst>
            </p:cNvPr>
            <p:cNvSpPr txBox="1"/>
            <p:nvPr/>
          </p:nvSpPr>
          <p:spPr>
            <a:xfrm>
              <a:off x="1048740" y="3603901"/>
              <a:ext cx="364287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err="1"/>
                <a:t>Mùa</a:t>
              </a:r>
              <a:r>
                <a:rPr lang="en-US" sz="2900" dirty="0"/>
                <a:t> </a:t>
              </a:r>
              <a:r>
                <a:rPr lang="en-US" sz="2900" dirty="0" err="1"/>
                <a:t>thu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em</a:t>
              </a:r>
              <a:endParaRPr lang="en-US" sz="2900" dirty="0"/>
            </a:p>
            <a:p>
              <a:r>
                <a:rPr lang="en-US" sz="2900" dirty="0" err="1"/>
                <a:t>Là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cốm</a:t>
              </a:r>
              <a:r>
                <a:rPr lang="en-US" sz="2900" dirty="0"/>
                <a:t> </a:t>
              </a:r>
              <a:r>
                <a:rPr lang="en-US" sz="2900" dirty="0" err="1"/>
                <a:t>mới</a:t>
              </a:r>
              <a:endParaRPr lang="en-US" sz="2900" dirty="0"/>
            </a:p>
            <a:p>
              <a:r>
                <a:rPr lang="en-US" sz="2900" dirty="0" err="1"/>
                <a:t>Mùi</a:t>
              </a:r>
              <a:r>
                <a:rPr lang="en-US" sz="2900" dirty="0"/>
                <a:t> </a:t>
              </a:r>
              <a:r>
                <a:rPr lang="en-US" sz="2900" dirty="0" err="1"/>
                <a:t>hương</a:t>
              </a:r>
              <a:r>
                <a:rPr lang="en-US" sz="2900" dirty="0"/>
                <a:t> </a:t>
              </a:r>
              <a:r>
                <a:rPr lang="en-US" sz="2900" dirty="0" err="1"/>
                <a:t>như</a:t>
              </a:r>
              <a:r>
                <a:rPr lang="en-US" sz="2900" dirty="0"/>
                <a:t> </a:t>
              </a:r>
              <a:r>
                <a:rPr lang="en-US" sz="2900" dirty="0" err="1"/>
                <a:t>gợi</a:t>
              </a:r>
              <a:endParaRPr lang="en-US" sz="2900" dirty="0"/>
            </a:p>
            <a:p>
              <a:r>
                <a:rPr lang="en-US" sz="2900" dirty="0" err="1"/>
                <a:t>Từ</a:t>
              </a:r>
              <a:r>
                <a:rPr lang="en-US" sz="2900" dirty="0"/>
                <a:t> </a:t>
              </a:r>
              <a:r>
                <a:rPr lang="en-US" sz="2900" dirty="0" err="1"/>
                <a:t>màu</a:t>
              </a:r>
              <a:r>
                <a:rPr lang="en-US" sz="2900" dirty="0"/>
                <a:t> </a:t>
              </a:r>
              <a:r>
                <a:rPr lang="en-US" sz="2900" dirty="0" err="1"/>
                <a:t>lá</a:t>
              </a:r>
              <a:r>
                <a:rPr lang="en-US" sz="2900" dirty="0"/>
                <a:t> </a:t>
              </a:r>
              <a:r>
                <a:rPr lang="en-US" sz="2900" dirty="0" err="1"/>
                <a:t>sen.</a:t>
              </a:r>
              <a:endParaRPr lang="en-US" sz="2900" dirty="0"/>
            </a:p>
            <a:p>
              <a:pPr algn="r"/>
              <a:r>
                <a:rPr lang="en-US" sz="2900" dirty="0"/>
                <a:t>Quang </a:t>
              </a:r>
              <a:r>
                <a:rPr lang="en-US" sz="2900" dirty="0" err="1"/>
                <a:t>Huy</a:t>
              </a:r>
              <a:endParaRPr lang="en-US" sz="29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33B927-7F90-A660-0CCB-FE38BABFEA54}"/>
                </a:ext>
              </a:extLst>
            </p:cNvPr>
            <p:cNvSpPr txBox="1"/>
            <p:nvPr/>
          </p:nvSpPr>
          <p:spPr>
            <a:xfrm>
              <a:off x="561723" y="1475145"/>
              <a:ext cx="48701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/>
                <a:t>a.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C192C-DC3E-94AD-011C-D60A5CAB0A14}"/>
              </a:ext>
            </a:extLst>
          </p:cNvPr>
          <p:cNvGrpSpPr/>
          <p:nvPr/>
        </p:nvGrpSpPr>
        <p:grpSpPr>
          <a:xfrm>
            <a:off x="5604964" y="1357506"/>
            <a:ext cx="6041572" cy="5094514"/>
            <a:chOff x="5527370" y="1243024"/>
            <a:chExt cx="6041572" cy="509451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5CC286C-9CFA-CAAF-D051-0EC42DAA0E33}"/>
                </a:ext>
              </a:extLst>
            </p:cNvPr>
            <p:cNvSpPr/>
            <p:nvPr/>
          </p:nvSpPr>
          <p:spPr>
            <a:xfrm>
              <a:off x="5527370" y="1243024"/>
              <a:ext cx="6041572" cy="5094514"/>
            </a:xfrm>
            <a:prstGeom prst="roundRect">
              <a:avLst/>
            </a:prstGeom>
            <a:solidFill>
              <a:srgbClr val="D1FFE6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DDC689-3725-36F7-2386-55BAD7761AF2}"/>
                </a:ext>
              </a:extLst>
            </p:cNvPr>
            <p:cNvSpPr txBox="1"/>
            <p:nvPr/>
          </p:nvSpPr>
          <p:spPr>
            <a:xfrm>
              <a:off x="5888390" y="1432417"/>
              <a:ext cx="511809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dirty="0"/>
                <a:t>     b.  Da </a:t>
              </a:r>
              <a:r>
                <a:rPr lang="en-US" sz="2900" dirty="0" err="1"/>
                <a:t>trời</a:t>
              </a:r>
              <a:r>
                <a:rPr lang="en-US" sz="2900" dirty="0"/>
                <a:t> </a:t>
              </a:r>
              <a:r>
                <a:rPr lang="en-US" sz="2900" dirty="0" err="1"/>
                <a:t>bỗng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cao</a:t>
              </a:r>
              <a:r>
                <a:rPr lang="en-US" sz="2900" dirty="0"/>
                <a:t>. </a:t>
              </a:r>
              <a:r>
                <a:rPr lang="en-US" sz="2900" dirty="0" err="1"/>
                <a:t>Những</a:t>
              </a:r>
              <a:r>
                <a:rPr lang="en-US" sz="2900" dirty="0"/>
                <a:t> </a:t>
              </a:r>
              <a:r>
                <a:rPr lang="en-US" sz="2900" dirty="0" err="1"/>
                <a:t>làn</a:t>
              </a:r>
              <a:r>
                <a:rPr lang="en-US" sz="2900" dirty="0"/>
                <a:t> </a:t>
              </a:r>
              <a:r>
                <a:rPr lang="en-US" sz="2900" dirty="0" err="1"/>
                <a:t>mây</a:t>
              </a:r>
              <a:r>
                <a:rPr lang="en-US" sz="2900" dirty="0"/>
                <a:t> </a:t>
              </a:r>
              <a:r>
                <a:rPr lang="en-US" sz="2900" dirty="0" err="1"/>
                <a:t>trắng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, </a:t>
              </a:r>
              <a:r>
                <a:rPr lang="en-US" sz="2900" dirty="0" err="1"/>
                <a:t>xốp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, </a:t>
              </a:r>
              <a:r>
                <a:rPr lang="en-US" sz="2900" dirty="0" err="1"/>
                <a:t>trôi</a:t>
              </a:r>
              <a:r>
                <a:rPr lang="en-US" sz="2900" dirty="0"/>
                <a:t> </a:t>
              </a:r>
              <a:r>
                <a:rPr lang="en-US" sz="2900" dirty="0" err="1"/>
                <a:t>nhẹ</a:t>
              </a:r>
              <a:r>
                <a:rPr lang="en-US" sz="2900" dirty="0"/>
                <a:t> </a:t>
              </a:r>
              <a:r>
                <a:rPr lang="en-US" sz="2900" dirty="0" err="1"/>
                <a:t>nhàng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. </a:t>
              </a:r>
              <a:r>
                <a:rPr lang="en-US" sz="2900" dirty="0" err="1"/>
                <a:t>Các</a:t>
              </a:r>
              <a:r>
                <a:rPr lang="en-US" sz="2900" dirty="0"/>
                <a:t> </a:t>
              </a:r>
              <a:r>
                <a:rPr lang="en-US" sz="2900" dirty="0" err="1"/>
                <a:t>loài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nghe</a:t>
              </a:r>
              <a:r>
                <a:rPr lang="en-US" sz="2900" dirty="0"/>
                <a:t> </a:t>
              </a:r>
              <a:r>
                <a:rPr lang="en-US" sz="2900" dirty="0" err="1"/>
                <a:t>tiếng</a:t>
              </a:r>
              <a:r>
                <a:rPr lang="en-US" sz="2900" dirty="0"/>
                <a:t> </a:t>
              </a:r>
              <a:r>
                <a:rPr lang="en-US" sz="2900" dirty="0" err="1"/>
                <a:t>chim</a:t>
              </a:r>
              <a:r>
                <a:rPr lang="en-US" sz="2900" dirty="0"/>
                <a:t> </a:t>
              </a:r>
              <a:r>
                <a:rPr lang="en-US" sz="2900" dirty="0" err="1"/>
                <a:t>hót</a:t>
              </a:r>
              <a:r>
                <a:rPr lang="en-US" sz="2900" dirty="0"/>
                <a:t> </a:t>
              </a:r>
              <a:r>
                <a:rPr lang="en-US" sz="2900" dirty="0" err="1"/>
                <a:t>trong</a:t>
              </a:r>
              <a:r>
                <a:rPr lang="en-US" sz="2900" dirty="0"/>
                <a:t> </a:t>
              </a:r>
              <a:r>
                <a:rPr lang="en-US" sz="2900" dirty="0" err="1"/>
                <a:t>suốt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họa</a:t>
              </a:r>
              <a:r>
                <a:rPr lang="en-US" sz="2900" dirty="0"/>
                <a:t> mi </a:t>
              </a:r>
              <a:r>
                <a:rPr lang="en-US" sz="2900" dirty="0" err="1"/>
                <a:t>chợt</a:t>
              </a:r>
              <a:r>
                <a:rPr lang="en-US" sz="2900" dirty="0"/>
                <a:t> </a:t>
              </a:r>
              <a:r>
                <a:rPr lang="en-US" sz="2900" dirty="0" err="1"/>
                <a:t>bừng</a:t>
              </a:r>
              <a:r>
                <a:rPr lang="en-US" sz="2900" dirty="0"/>
                <a:t> </a:t>
              </a:r>
              <a:r>
                <a:rPr lang="en-US" sz="2900" dirty="0" err="1"/>
                <a:t>giấc</a:t>
              </a:r>
              <a:r>
                <a:rPr lang="en-US" sz="2900" dirty="0"/>
                <a:t>, </a:t>
              </a:r>
              <a:r>
                <a:rPr lang="en-US" sz="2900" dirty="0" err="1"/>
                <a:t>xòe</a:t>
              </a:r>
              <a:r>
                <a:rPr lang="en-US" sz="2900" dirty="0"/>
                <a:t> </a:t>
              </a:r>
              <a:r>
                <a:rPr lang="en-US" sz="2900" dirty="0" err="1"/>
                <a:t>những</a:t>
              </a:r>
              <a:r>
                <a:rPr lang="en-US" sz="2900" dirty="0"/>
                <a:t> </a:t>
              </a:r>
              <a:r>
                <a:rPr lang="en-US" sz="2900" dirty="0" err="1"/>
                <a:t>cánh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đẹp</a:t>
              </a:r>
              <a:r>
                <a:rPr lang="en-US" sz="2900" dirty="0"/>
                <a:t>, </a:t>
              </a:r>
              <a:r>
                <a:rPr lang="en-US" sz="2900" dirty="0" err="1"/>
                <a:t>bày</a:t>
              </a:r>
              <a:r>
                <a:rPr lang="en-US" sz="2900" dirty="0"/>
                <a:t> </a:t>
              </a:r>
              <a:r>
                <a:rPr lang="en-US" sz="2900" dirty="0" err="1"/>
                <a:t>đủ</a:t>
              </a:r>
              <a:r>
                <a:rPr lang="en-US" sz="2900" dirty="0"/>
                <a:t> </a:t>
              </a:r>
              <a:r>
                <a:rPr lang="en-US" sz="2900" dirty="0" err="1"/>
                <a:t>các</a:t>
              </a:r>
              <a:r>
                <a:rPr lang="en-US" sz="2900" dirty="0"/>
                <a:t> </a:t>
              </a:r>
              <a:r>
                <a:rPr lang="en-US" sz="2900" dirty="0" err="1"/>
                <a:t>màu</a:t>
              </a:r>
              <a:r>
                <a:rPr lang="en-US" sz="2900" dirty="0"/>
                <a:t> </a:t>
              </a:r>
              <a:r>
                <a:rPr lang="en-US" sz="2900" dirty="0" err="1"/>
                <a:t>sắc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tươi</a:t>
              </a:r>
              <a:r>
                <a:rPr lang="en-US" sz="2900" dirty="0"/>
                <a:t>.</a:t>
              </a:r>
            </a:p>
            <a:p>
              <a:pPr algn="r"/>
              <a:r>
                <a:rPr lang="en-US" sz="2900" i="1" dirty="0"/>
                <a:t>Theo </a:t>
              </a:r>
              <a:r>
                <a:rPr lang="en-US" sz="2900" dirty="0" err="1"/>
                <a:t>Võ</a:t>
              </a:r>
              <a:r>
                <a:rPr lang="en-US" sz="2900" dirty="0"/>
                <a:t> </a:t>
              </a:r>
              <a:r>
                <a:rPr lang="en-US" sz="2900" dirty="0" err="1"/>
                <a:t>Quảng</a:t>
              </a:r>
              <a:endParaRPr lang="en-US" sz="2900" i="1" dirty="0"/>
            </a:p>
          </p:txBody>
        </p:sp>
      </p:grp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C7AA0279-7BA1-F4EA-0924-ECA82730C327}"/>
              </a:ext>
            </a:extLst>
          </p:cNvPr>
          <p:cNvSpPr/>
          <p:nvPr/>
        </p:nvSpPr>
        <p:spPr>
          <a:xfrm>
            <a:off x="203927" y="107790"/>
            <a:ext cx="11784143" cy="810228"/>
          </a:xfrm>
          <a:custGeom>
            <a:avLst/>
            <a:gdLst>
              <a:gd name="connsiteX0" fmla="*/ 0 w 11784143"/>
              <a:gd name="connsiteY0" fmla="*/ 135041 h 810228"/>
              <a:gd name="connsiteX1" fmla="*/ 135041 w 11784143"/>
              <a:gd name="connsiteY1" fmla="*/ 0 h 810228"/>
              <a:gd name="connsiteX2" fmla="*/ 697198 w 11784143"/>
              <a:gd name="connsiteY2" fmla="*/ 0 h 810228"/>
              <a:gd name="connsiteX3" fmla="*/ 1029074 w 11784143"/>
              <a:gd name="connsiteY3" fmla="*/ 0 h 810228"/>
              <a:gd name="connsiteX4" fmla="*/ 1476090 w 11784143"/>
              <a:gd name="connsiteY4" fmla="*/ 0 h 810228"/>
              <a:gd name="connsiteX5" fmla="*/ 2153388 w 11784143"/>
              <a:gd name="connsiteY5" fmla="*/ 0 h 810228"/>
              <a:gd name="connsiteX6" fmla="*/ 2485264 w 11784143"/>
              <a:gd name="connsiteY6" fmla="*/ 0 h 810228"/>
              <a:gd name="connsiteX7" fmla="*/ 3162562 w 11784143"/>
              <a:gd name="connsiteY7" fmla="*/ 0 h 810228"/>
              <a:gd name="connsiteX8" fmla="*/ 4070141 w 11784143"/>
              <a:gd name="connsiteY8" fmla="*/ 0 h 810228"/>
              <a:gd name="connsiteX9" fmla="*/ 4747438 w 11784143"/>
              <a:gd name="connsiteY9" fmla="*/ 0 h 810228"/>
              <a:gd name="connsiteX10" fmla="*/ 5539877 w 11784143"/>
              <a:gd name="connsiteY10" fmla="*/ 0 h 810228"/>
              <a:gd name="connsiteX11" fmla="*/ 6102034 w 11784143"/>
              <a:gd name="connsiteY11" fmla="*/ 0 h 810228"/>
              <a:gd name="connsiteX12" fmla="*/ 6894472 w 11784143"/>
              <a:gd name="connsiteY12" fmla="*/ 0 h 810228"/>
              <a:gd name="connsiteX13" fmla="*/ 7226348 w 11784143"/>
              <a:gd name="connsiteY13" fmla="*/ 0 h 810228"/>
              <a:gd name="connsiteX14" fmla="*/ 7558224 w 11784143"/>
              <a:gd name="connsiteY14" fmla="*/ 0 h 810228"/>
              <a:gd name="connsiteX15" fmla="*/ 8350662 w 11784143"/>
              <a:gd name="connsiteY15" fmla="*/ 0 h 810228"/>
              <a:gd name="connsiteX16" fmla="*/ 9027960 w 11784143"/>
              <a:gd name="connsiteY16" fmla="*/ 0 h 810228"/>
              <a:gd name="connsiteX17" fmla="*/ 9359836 w 11784143"/>
              <a:gd name="connsiteY17" fmla="*/ 0 h 810228"/>
              <a:gd name="connsiteX18" fmla="*/ 10152274 w 11784143"/>
              <a:gd name="connsiteY18" fmla="*/ 0 h 810228"/>
              <a:gd name="connsiteX19" fmla="*/ 10599291 w 11784143"/>
              <a:gd name="connsiteY19" fmla="*/ 0 h 810228"/>
              <a:gd name="connsiteX20" fmla="*/ 11649102 w 11784143"/>
              <a:gd name="connsiteY20" fmla="*/ 0 h 810228"/>
              <a:gd name="connsiteX21" fmla="*/ 11784143 w 11784143"/>
              <a:gd name="connsiteY21" fmla="*/ 135041 h 810228"/>
              <a:gd name="connsiteX22" fmla="*/ 11784143 w 11784143"/>
              <a:gd name="connsiteY22" fmla="*/ 675187 h 810228"/>
              <a:gd name="connsiteX23" fmla="*/ 11649102 w 11784143"/>
              <a:gd name="connsiteY23" fmla="*/ 810228 h 810228"/>
              <a:gd name="connsiteX24" fmla="*/ 11317226 w 11784143"/>
              <a:gd name="connsiteY24" fmla="*/ 810228 h 810228"/>
              <a:gd name="connsiteX25" fmla="*/ 10639928 w 11784143"/>
              <a:gd name="connsiteY25" fmla="*/ 810228 h 810228"/>
              <a:gd name="connsiteX26" fmla="*/ 10308053 w 11784143"/>
              <a:gd name="connsiteY26" fmla="*/ 810228 h 810228"/>
              <a:gd name="connsiteX27" fmla="*/ 9515614 w 11784143"/>
              <a:gd name="connsiteY27" fmla="*/ 810228 h 810228"/>
              <a:gd name="connsiteX28" fmla="*/ 8953457 w 11784143"/>
              <a:gd name="connsiteY28" fmla="*/ 810228 h 810228"/>
              <a:gd name="connsiteX29" fmla="*/ 8045878 w 11784143"/>
              <a:gd name="connsiteY29" fmla="*/ 810228 h 810228"/>
              <a:gd name="connsiteX30" fmla="*/ 7368580 w 11784143"/>
              <a:gd name="connsiteY30" fmla="*/ 810228 h 810228"/>
              <a:gd name="connsiteX31" fmla="*/ 6576142 w 11784143"/>
              <a:gd name="connsiteY31" fmla="*/ 810228 h 810228"/>
              <a:gd name="connsiteX32" fmla="*/ 6129126 w 11784143"/>
              <a:gd name="connsiteY32" fmla="*/ 810228 h 810228"/>
              <a:gd name="connsiteX33" fmla="*/ 5336687 w 11784143"/>
              <a:gd name="connsiteY33" fmla="*/ 810228 h 810228"/>
              <a:gd name="connsiteX34" fmla="*/ 4429108 w 11784143"/>
              <a:gd name="connsiteY34" fmla="*/ 810228 h 810228"/>
              <a:gd name="connsiteX35" fmla="*/ 3982092 w 11784143"/>
              <a:gd name="connsiteY35" fmla="*/ 810228 h 810228"/>
              <a:gd name="connsiteX36" fmla="*/ 3419935 w 11784143"/>
              <a:gd name="connsiteY36" fmla="*/ 810228 h 810228"/>
              <a:gd name="connsiteX37" fmla="*/ 2972918 w 11784143"/>
              <a:gd name="connsiteY37" fmla="*/ 810228 h 810228"/>
              <a:gd name="connsiteX38" fmla="*/ 2295621 w 11784143"/>
              <a:gd name="connsiteY38" fmla="*/ 810228 h 810228"/>
              <a:gd name="connsiteX39" fmla="*/ 1388042 w 11784143"/>
              <a:gd name="connsiteY39" fmla="*/ 810228 h 810228"/>
              <a:gd name="connsiteX40" fmla="*/ 941025 w 11784143"/>
              <a:gd name="connsiteY40" fmla="*/ 810228 h 810228"/>
              <a:gd name="connsiteX41" fmla="*/ 135041 w 11784143"/>
              <a:gd name="connsiteY41" fmla="*/ 810228 h 810228"/>
              <a:gd name="connsiteX42" fmla="*/ 0 w 11784143"/>
              <a:gd name="connsiteY42" fmla="*/ 675187 h 810228"/>
              <a:gd name="connsiteX43" fmla="*/ 0 w 11784143"/>
              <a:gd name="connsiteY43" fmla="*/ 135041 h 8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784143" h="810228" fill="none" extrusionOk="0">
                <a:moveTo>
                  <a:pt x="0" y="135041"/>
                </a:moveTo>
                <a:cubicBezTo>
                  <a:pt x="14778" y="61100"/>
                  <a:pt x="66135" y="5793"/>
                  <a:pt x="135041" y="0"/>
                </a:cubicBezTo>
                <a:cubicBezTo>
                  <a:pt x="410398" y="20987"/>
                  <a:pt x="458527" y="2107"/>
                  <a:pt x="697198" y="0"/>
                </a:cubicBezTo>
                <a:cubicBezTo>
                  <a:pt x="935869" y="-2107"/>
                  <a:pt x="898312" y="-9210"/>
                  <a:pt x="1029074" y="0"/>
                </a:cubicBezTo>
                <a:cubicBezTo>
                  <a:pt x="1159836" y="9210"/>
                  <a:pt x="1345921" y="8790"/>
                  <a:pt x="1476090" y="0"/>
                </a:cubicBezTo>
                <a:cubicBezTo>
                  <a:pt x="1606259" y="-8790"/>
                  <a:pt x="1987680" y="-3049"/>
                  <a:pt x="2153388" y="0"/>
                </a:cubicBezTo>
                <a:cubicBezTo>
                  <a:pt x="2319096" y="3049"/>
                  <a:pt x="2327405" y="-4213"/>
                  <a:pt x="2485264" y="0"/>
                </a:cubicBezTo>
                <a:cubicBezTo>
                  <a:pt x="2643123" y="4213"/>
                  <a:pt x="3020737" y="12703"/>
                  <a:pt x="3162562" y="0"/>
                </a:cubicBezTo>
                <a:cubicBezTo>
                  <a:pt x="3304387" y="-12703"/>
                  <a:pt x="3719400" y="-449"/>
                  <a:pt x="4070141" y="0"/>
                </a:cubicBezTo>
                <a:cubicBezTo>
                  <a:pt x="4420882" y="449"/>
                  <a:pt x="4477716" y="-3917"/>
                  <a:pt x="4747438" y="0"/>
                </a:cubicBezTo>
                <a:cubicBezTo>
                  <a:pt x="5017160" y="3917"/>
                  <a:pt x="5359620" y="17170"/>
                  <a:pt x="5539877" y="0"/>
                </a:cubicBezTo>
                <a:cubicBezTo>
                  <a:pt x="5720134" y="-17170"/>
                  <a:pt x="5877219" y="-20600"/>
                  <a:pt x="6102034" y="0"/>
                </a:cubicBezTo>
                <a:cubicBezTo>
                  <a:pt x="6326849" y="20600"/>
                  <a:pt x="6623128" y="-23161"/>
                  <a:pt x="6894472" y="0"/>
                </a:cubicBezTo>
                <a:cubicBezTo>
                  <a:pt x="7165816" y="23161"/>
                  <a:pt x="7063600" y="7686"/>
                  <a:pt x="7226348" y="0"/>
                </a:cubicBezTo>
                <a:cubicBezTo>
                  <a:pt x="7389096" y="-7686"/>
                  <a:pt x="7452426" y="2227"/>
                  <a:pt x="7558224" y="0"/>
                </a:cubicBezTo>
                <a:cubicBezTo>
                  <a:pt x="7664022" y="-2227"/>
                  <a:pt x="7999119" y="21269"/>
                  <a:pt x="8350662" y="0"/>
                </a:cubicBezTo>
                <a:cubicBezTo>
                  <a:pt x="8702205" y="-21269"/>
                  <a:pt x="8747214" y="-8362"/>
                  <a:pt x="9027960" y="0"/>
                </a:cubicBezTo>
                <a:cubicBezTo>
                  <a:pt x="9308706" y="8362"/>
                  <a:pt x="9268863" y="-16528"/>
                  <a:pt x="9359836" y="0"/>
                </a:cubicBezTo>
                <a:cubicBezTo>
                  <a:pt x="9450809" y="16528"/>
                  <a:pt x="9929202" y="26581"/>
                  <a:pt x="10152274" y="0"/>
                </a:cubicBezTo>
                <a:cubicBezTo>
                  <a:pt x="10375346" y="-26581"/>
                  <a:pt x="10399684" y="5589"/>
                  <a:pt x="10599291" y="0"/>
                </a:cubicBezTo>
                <a:cubicBezTo>
                  <a:pt x="10798898" y="-5589"/>
                  <a:pt x="11176798" y="-19638"/>
                  <a:pt x="11649102" y="0"/>
                </a:cubicBezTo>
                <a:cubicBezTo>
                  <a:pt x="11726227" y="-9794"/>
                  <a:pt x="11765696" y="62364"/>
                  <a:pt x="11784143" y="135041"/>
                </a:cubicBezTo>
                <a:cubicBezTo>
                  <a:pt x="11777255" y="278364"/>
                  <a:pt x="11773604" y="516293"/>
                  <a:pt x="11784143" y="675187"/>
                </a:cubicBezTo>
                <a:cubicBezTo>
                  <a:pt x="11778784" y="755113"/>
                  <a:pt x="11735603" y="815413"/>
                  <a:pt x="11649102" y="810228"/>
                </a:cubicBezTo>
                <a:cubicBezTo>
                  <a:pt x="11544522" y="807095"/>
                  <a:pt x="11442689" y="823525"/>
                  <a:pt x="11317226" y="810228"/>
                </a:cubicBezTo>
                <a:cubicBezTo>
                  <a:pt x="11191763" y="796931"/>
                  <a:pt x="10847787" y="822550"/>
                  <a:pt x="10639928" y="810228"/>
                </a:cubicBezTo>
                <a:cubicBezTo>
                  <a:pt x="10432069" y="797906"/>
                  <a:pt x="10409291" y="799337"/>
                  <a:pt x="10308053" y="810228"/>
                </a:cubicBezTo>
                <a:cubicBezTo>
                  <a:pt x="10206815" y="821119"/>
                  <a:pt x="9772984" y="796948"/>
                  <a:pt x="9515614" y="810228"/>
                </a:cubicBezTo>
                <a:cubicBezTo>
                  <a:pt x="9258244" y="823508"/>
                  <a:pt x="9084122" y="795999"/>
                  <a:pt x="8953457" y="810228"/>
                </a:cubicBezTo>
                <a:cubicBezTo>
                  <a:pt x="8822792" y="824457"/>
                  <a:pt x="8491571" y="855546"/>
                  <a:pt x="8045878" y="810228"/>
                </a:cubicBezTo>
                <a:cubicBezTo>
                  <a:pt x="7600185" y="764910"/>
                  <a:pt x="7671679" y="784807"/>
                  <a:pt x="7368580" y="810228"/>
                </a:cubicBezTo>
                <a:cubicBezTo>
                  <a:pt x="7065481" y="835649"/>
                  <a:pt x="6754072" y="792260"/>
                  <a:pt x="6576142" y="810228"/>
                </a:cubicBezTo>
                <a:cubicBezTo>
                  <a:pt x="6398212" y="828196"/>
                  <a:pt x="6271740" y="826909"/>
                  <a:pt x="6129126" y="810228"/>
                </a:cubicBezTo>
                <a:cubicBezTo>
                  <a:pt x="5986512" y="793547"/>
                  <a:pt x="5528543" y="776785"/>
                  <a:pt x="5336687" y="810228"/>
                </a:cubicBezTo>
                <a:cubicBezTo>
                  <a:pt x="5144831" y="843671"/>
                  <a:pt x="4828571" y="786715"/>
                  <a:pt x="4429108" y="810228"/>
                </a:cubicBezTo>
                <a:cubicBezTo>
                  <a:pt x="4029645" y="833741"/>
                  <a:pt x="4086955" y="806059"/>
                  <a:pt x="3982092" y="810228"/>
                </a:cubicBezTo>
                <a:cubicBezTo>
                  <a:pt x="3877229" y="814397"/>
                  <a:pt x="3683216" y="837624"/>
                  <a:pt x="3419935" y="810228"/>
                </a:cubicBezTo>
                <a:cubicBezTo>
                  <a:pt x="3156654" y="782832"/>
                  <a:pt x="3174291" y="801280"/>
                  <a:pt x="2972918" y="810228"/>
                </a:cubicBezTo>
                <a:cubicBezTo>
                  <a:pt x="2771545" y="819176"/>
                  <a:pt x="2471977" y="821800"/>
                  <a:pt x="2295621" y="810228"/>
                </a:cubicBezTo>
                <a:cubicBezTo>
                  <a:pt x="2119265" y="798656"/>
                  <a:pt x="1723374" y="851791"/>
                  <a:pt x="1388042" y="810228"/>
                </a:cubicBezTo>
                <a:cubicBezTo>
                  <a:pt x="1052710" y="768665"/>
                  <a:pt x="1086890" y="818798"/>
                  <a:pt x="941025" y="810228"/>
                </a:cubicBezTo>
                <a:cubicBezTo>
                  <a:pt x="795160" y="801658"/>
                  <a:pt x="490256" y="782395"/>
                  <a:pt x="135041" y="810228"/>
                </a:cubicBezTo>
                <a:cubicBezTo>
                  <a:pt x="58069" y="812093"/>
                  <a:pt x="2080" y="750175"/>
                  <a:pt x="0" y="675187"/>
                </a:cubicBezTo>
                <a:cubicBezTo>
                  <a:pt x="-21339" y="563692"/>
                  <a:pt x="20896" y="272255"/>
                  <a:pt x="0" y="135041"/>
                </a:cubicBezTo>
                <a:close/>
              </a:path>
              <a:path w="11784143" h="810228" stroke="0" extrusionOk="0">
                <a:moveTo>
                  <a:pt x="0" y="135041"/>
                </a:moveTo>
                <a:cubicBezTo>
                  <a:pt x="8188" y="63408"/>
                  <a:pt x="57389" y="-17690"/>
                  <a:pt x="135041" y="0"/>
                </a:cubicBezTo>
                <a:cubicBezTo>
                  <a:pt x="290982" y="-15967"/>
                  <a:pt x="401631" y="-14135"/>
                  <a:pt x="582057" y="0"/>
                </a:cubicBezTo>
                <a:cubicBezTo>
                  <a:pt x="762483" y="14135"/>
                  <a:pt x="929027" y="8074"/>
                  <a:pt x="1029074" y="0"/>
                </a:cubicBezTo>
                <a:cubicBezTo>
                  <a:pt x="1129121" y="-8074"/>
                  <a:pt x="1580634" y="-7190"/>
                  <a:pt x="1821512" y="0"/>
                </a:cubicBezTo>
                <a:cubicBezTo>
                  <a:pt x="2062390" y="7190"/>
                  <a:pt x="2375296" y="-37185"/>
                  <a:pt x="2729091" y="0"/>
                </a:cubicBezTo>
                <a:cubicBezTo>
                  <a:pt x="3082886" y="37185"/>
                  <a:pt x="3249966" y="20355"/>
                  <a:pt x="3406389" y="0"/>
                </a:cubicBezTo>
                <a:cubicBezTo>
                  <a:pt x="3562812" y="-20355"/>
                  <a:pt x="3740308" y="12761"/>
                  <a:pt x="3968546" y="0"/>
                </a:cubicBezTo>
                <a:cubicBezTo>
                  <a:pt x="4196784" y="-12761"/>
                  <a:pt x="4149655" y="-7315"/>
                  <a:pt x="4300422" y="0"/>
                </a:cubicBezTo>
                <a:cubicBezTo>
                  <a:pt x="4451189" y="7315"/>
                  <a:pt x="4729299" y="1089"/>
                  <a:pt x="4977720" y="0"/>
                </a:cubicBezTo>
                <a:cubicBezTo>
                  <a:pt x="5226141" y="-1089"/>
                  <a:pt x="5478674" y="-5010"/>
                  <a:pt x="5655017" y="0"/>
                </a:cubicBezTo>
                <a:cubicBezTo>
                  <a:pt x="5831360" y="5010"/>
                  <a:pt x="5982425" y="-9685"/>
                  <a:pt x="6102034" y="0"/>
                </a:cubicBezTo>
                <a:cubicBezTo>
                  <a:pt x="6221643" y="9685"/>
                  <a:pt x="6327576" y="-15381"/>
                  <a:pt x="6433910" y="0"/>
                </a:cubicBezTo>
                <a:cubicBezTo>
                  <a:pt x="6540244" y="15381"/>
                  <a:pt x="6674701" y="-6084"/>
                  <a:pt x="6765786" y="0"/>
                </a:cubicBezTo>
                <a:cubicBezTo>
                  <a:pt x="6856871" y="6084"/>
                  <a:pt x="7310016" y="-3324"/>
                  <a:pt x="7673364" y="0"/>
                </a:cubicBezTo>
                <a:cubicBezTo>
                  <a:pt x="8036712" y="3324"/>
                  <a:pt x="8063635" y="-9868"/>
                  <a:pt x="8235522" y="0"/>
                </a:cubicBezTo>
                <a:cubicBezTo>
                  <a:pt x="8407409" y="9868"/>
                  <a:pt x="8518080" y="-3094"/>
                  <a:pt x="8682538" y="0"/>
                </a:cubicBezTo>
                <a:cubicBezTo>
                  <a:pt x="8846996" y="3094"/>
                  <a:pt x="9076350" y="30252"/>
                  <a:pt x="9359836" y="0"/>
                </a:cubicBezTo>
                <a:cubicBezTo>
                  <a:pt x="9643322" y="-30252"/>
                  <a:pt x="9779834" y="12666"/>
                  <a:pt x="9921993" y="0"/>
                </a:cubicBezTo>
                <a:cubicBezTo>
                  <a:pt x="10064152" y="-12666"/>
                  <a:pt x="10138839" y="-9173"/>
                  <a:pt x="10253869" y="0"/>
                </a:cubicBezTo>
                <a:cubicBezTo>
                  <a:pt x="10368899" y="9173"/>
                  <a:pt x="10669618" y="18781"/>
                  <a:pt x="11046307" y="0"/>
                </a:cubicBezTo>
                <a:cubicBezTo>
                  <a:pt x="11422996" y="-18781"/>
                  <a:pt x="11405338" y="-26215"/>
                  <a:pt x="11649102" y="0"/>
                </a:cubicBezTo>
                <a:cubicBezTo>
                  <a:pt x="11719305" y="-6617"/>
                  <a:pt x="11771655" y="70982"/>
                  <a:pt x="11784143" y="135041"/>
                </a:cubicBezTo>
                <a:cubicBezTo>
                  <a:pt x="11773490" y="271725"/>
                  <a:pt x="11766423" y="422297"/>
                  <a:pt x="11784143" y="675187"/>
                </a:cubicBezTo>
                <a:cubicBezTo>
                  <a:pt x="11775105" y="742137"/>
                  <a:pt x="11738153" y="808952"/>
                  <a:pt x="11649102" y="810228"/>
                </a:cubicBezTo>
                <a:cubicBezTo>
                  <a:pt x="11375519" y="849638"/>
                  <a:pt x="11251197" y="821816"/>
                  <a:pt x="10856664" y="810228"/>
                </a:cubicBezTo>
                <a:cubicBezTo>
                  <a:pt x="10462131" y="798640"/>
                  <a:pt x="10489225" y="818174"/>
                  <a:pt x="10294507" y="810228"/>
                </a:cubicBezTo>
                <a:cubicBezTo>
                  <a:pt x="10099789" y="802282"/>
                  <a:pt x="9680540" y="814305"/>
                  <a:pt x="9502068" y="810228"/>
                </a:cubicBezTo>
                <a:cubicBezTo>
                  <a:pt x="9323596" y="806151"/>
                  <a:pt x="9199034" y="829986"/>
                  <a:pt x="8939911" y="810228"/>
                </a:cubicBezTo>
                <a:cubicBezTo>
                  <a:pt x="8680788" y="790470"/>
                  <a:pt x="8398241" y="768600"/>
                  <a:pt x="8032332" y="810228"/>
                </a:cubicBezTo>
                <a:cubicBezTo>
                  <a:pt x="7666423" y="851856"/>
                  <a:pt x="7816158" y="803354"/>
                  <a:pt x="7700456" y="810228"/>
                </a:cubicBezTo>
                <a:cubicBezTo>
                  <a:pt x="7584754" y="817102"/>
                  <a:pt x="7434701" y="794859"/>
                  <a:pt x="7253440" y="810228"/>
                </a:cubicBezTo>
                <a:cubicBezTo>
                  <a:pt x="7072179" y="825597"/>
                  <a:pt x="6778395" y="787289"/>
                  <a:pt x="6576142" y="810228"/>
                </a:cubicBezTo>
                <a:cubicBezTo>
                  <a:pt x="6373889" y="833167"/>
                  <a:pt x="6275989" y="812106"/>
                  <a:pt x="6013985" y="810228"/>
                </a:cubicBezTo>
                <a:cubicBezTo>
                  <a:pt x="5751981" y="808350"/>
                  <a:pt x="5684697" y="795020"/>
                  <a:pt x="5566969" y="810228"/>
                </a:cubicBezTo>
                <a:cubicBezTo>
                  <a:pt x="5449241" y="825436"/>
                  <a:pt x="5046114" y="816490"/>
                  <a:pt x="4659390" y="810228"/>
                </a:cubicBezTo>
                <a:cubicBezTo>
                  <a:pt x="4272666" y="803966"/>
                  <a:pt x="4449276" y="823079"/>
                  <a:pt x="4327514" y="810228"/>
                </a:cubicBezTo>
                <a:cubicBezTo>
                  <a:pt x="4205752" y="797377"/>
                  <a:pt x="4040159" y="789598"/>
                  <a:pt x="3880497" y="810228"/>
                </a:cubicBezTo>
                <a:cubicBezTo>
                  <a:pt x="3720835" y="830858"/>
                  <a:pt x="3691607" y="818642"/>
                  <a:pt x="3548621" y="810228"/>
                </a:cubicBezTo>
                <a:cubicBezTo>
                  <a:pt x="3405635" y="801814"/>
                  <a:pt x="3061216" y="801475"/>
                  <a:pt x="2756183" y="810228"/>
                </a:cubicBezTo>
                <a:cubicBezTo>
                  <a:pt x="2451150" y="818981"/>
                  <a:pt x="2093962" y="833849"/>
                  <a:pt x="1848604" y="810228"/>
                </a:cubicBezTo>
                <a:cubicBezTo>
                  <a:pt x="1603246" y="786607"/>
                  <a:pt x="1678930" y="800371"/>
                  <a:pt x="1516728" y="810228"/>
                </a:cubicBezTo>
                <a:cubicBezTo>
                  <a:pt x="1354526" y="820085"/>
                  <a:pt x="1289915" y="813349"/>
                  <a:pt x="1069712" y="810228"/>
                </a:cubicBezTo>
                <a:cubicBezTo>
                  <a:pt x="849509" y="807107"/>
                  <a:pt x="525240" y="774121"/>
                  <a:pt x="135041" y="810228"/>
                </a:cubicBezTo>
                <a:cubicBezTo>
                  <a:pt x="56015" y="817435"/>
                  <a:pt x="-15857" y="744087"/>
                  <a:pt x="0" y="675187"/>
                </a:cubicBezTo>
                <a:cubicBezTo>
                  <a:pt x="12509" y="467828"/>
                  <a:pt x="-25770" y="298867"/>
                  <a:pt x="0" y="135041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45A937-6270-0AE0-DB64-56FD985D3433}"/>
              </a:ext>
            </a:extLst>
          </p:cNvPr>
          <p:cNvSpPr/>
          <p:nvPr/>
        </p:nvSpPr>
        <p:spPr>
          <a:xfrm>
            <a:off x="1292087" y="720696"/>
            <a:ext cx="297130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X2Convert.com color_wheel_3_minute_countdown_with_music_3_phut_dem_nguoc_9005946572132705686">
            <a:hlinkClick r:id="" action="ppaction://media"/>
            <a:extLst>
              <a:ext uri="{FF2B5EF4-FFF2-40B4-BE49-F238E27FC236}">
                <a16:creationId xmlns:a16="http://schemas.microsoft.com/office/drawing/2014/main" id="{5726DE34-93F2-D69B-C8B4-516459428F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6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5881" y="5332551"/>
            <a:ext cx="2064702" cy="1348239"/>
          </a:xfrm>
          <a:prstGeom prst="ellipse">
            <a:avLst/>
          </a:prstGeom>
          <a:ln w="28575">
            <a:solidFill>
              <a:srgbClr val="CC66FF"/>
            </a:solidFill>
          </a:ln>
        </p:spPr>
      </p:pic>
    </p:spTree>
    <p:extLst>
      <p:ext uri="{BB962C8B-B14F-4D97-AF65-F5344CB8AC3E}">
        <p14:creationId xmlns:p14="http://schemas.microsoft.com/office/powerpoint/2010/main" val="19230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273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628BBE4F-C772-A71B-EDBA-FBECE19A2694}"/>
              </a:ext>
            </a:extLst>
          </p:cNvPr>
          <p:cNvSpPr/>
          <p:nvPr/>
        </p:nvSpPr>
        <p:spPr>
          <a:xfrm>
            <a:off x="301898" y="207722"/>
            <a:ext cx="11588201" cy="1066075"/>
          </a:xfrm>
          <a:custGeom>
            <a:avLst/>
            <a:gdLst>
              <a:gd name="connsiteX0" fmla="*/ 0 w 11784143"/>
              <a:gd name="connsiteY0" fmla="*/ 177683 h 1066075"/>
              <a:gd name="connsiteX1" fmla="*/ 177683 w 11784143"/>
              <a:gd name="connsiteY1" fmla="*/ 0 h 1066075"/>
              <a:gd name="connsiteX2" fmla="*/ 735676 w 11784143"/>
              <a:gd name="connsiteY2" fmla="*/ 0 h 1066075"/>
              <a:gd name="connsiteX3" fmla="*/ 1407957 w 11784143"/>
              <a:gd name="connsiteY3" fmla="*/ 0 h 1066075"/>
              <a:gd name="connsiteX4" fmla="*/ 1737375 w 11784143"/>
              <a:gd name="connsiteY4" fmla="*/ 0 h 1066075"/>
              <a:gd name="connsiteX5" fmla="*/ 2409656 w 11784143"/>
              <a:gd name="connsiteY5" fmla="*/ 0 h 1066075"/>
              <a:gd name="connsiteX6" fmla="*/ 3310512 w 11784143"/>
              <a:gd name="connsiteY6" fmla="*/ 0 h 1066075"/>
              <a:gd name="connsiteX7" fmla="*/ 3982793 w 11784143"/>
              <a:gd name="connsiteY7" fmla="*/ 0 h 1066075"/>
              <a:gd name="connsiteX8" fmla="*/ 4769362 w 11784143"/>
              <a:gd name="connsiteY8" fmla="*/ 0 h 1066075"/>
              <a:gd name="connsiteX9" fmla="*/ 5327355 w 11784143"/>
              <a:gd name="connsiteY9" fmla="*/ 0 h 1066075"/>
              <a:gd name="connsiteX10" fmla="*/ 6113924 w 11784143"/>
              <a:gd name="connsiteY10" fmla="*/ 0 h 1066075"/>
              <a:gd name="connsiteX11" fmla="*/ 6443342 w 11784143"/>
              <a:gd name="connsiteY11" fmla="*/ 0 h 1066075"/>
              <a:gd name="connsiteX12" fmla="*/ 6772760 w 11784143"/>
              <a:gd name="connsiteY12" fmla="*/ 0 h 1066075"/>
              <a:gd name="connsiteX13" fmla="*/ 7559328 w 11784143"/>
              <a:gd name="connsiteY13" fmla="*/ 0 h 1066075"/>
              <a:gd name="connsiteX14" fmla="*/ 8231609 w 11784143"/>
              <a:gd name="connsiteY14" fmla="*/ 0 h 1066075"/>
              <a:gd name="connsiteX15" fmla="*/ 8561027 w 11784143"/>
              <a:gd name="connsiteY15" fmla="*/ 0 h 1066075"/>
              <a:gd name="connsiteX16" fmla="*/ 9347596 w 11784143"/>
              <a:gd name="connsiteY16" fmla="*/ 0 h 1066075"/>
              <a:gd name="connsiteX17" fmla="*/ 9791301 w 11784143"/>
              <a:gd name="connsiteY17" fmla="*/ 0 h 1066075"/>
              <a:gd name="connsiteX18" fmla="*/ 10692158 w 11784143"/>
              <a:gd name="connsiteY18" fmla="*/ 0 h 1066075"/>
              <a:gd name="connsiteX19" fmla="*/ 11021576 w 11784143"/>
              <a:gd name="connsiteY19" fmla="*/ 0 h 1066075"/>
              <a:gd name="connsiteX20" fmla="*/ 11606460 w 11784143"/>
              <a:gd name="connsiteY20" fmla="*/ 0 h 1066075"/>
              <a:gd name="connsiteX21" fmla="*/ 11784143 w 11784143"/>
              <a:gd name="connsiteY21" fmla="*/ 177683 h 1066075"/>
              <a:gd name="connsiteX22" fmla="*/ 11784143 w 11784143"/>
              <a:gd name="connsiteY22" fmla="*/ 533038 h 1066075"/>
              <a:gd name="connsiteX23" fmla="*/ 11784143 w 11784143"/>
              <a:gd name="connsiteY23" fmla="*/ 888392 h 1066075"/>
              <a:gd name="connsiteX24" fmla="*/ 11606460 w 11784143"/>
              <a:gd name="connsiteY24" fmla="*/ 1066075 h 1066075"/>
              <a:gd name="connsiteX25" fmla="*/ 10934179 w 11784143"/>
              <a:gd name="connsiteY25" fmla="*/ 1066075 h 1066075"/>
              <a:gd name="connsiteX26" fmla="*/ 10376186 w 11784143"/>
              <a:gd name="connsiteY26" fmla="*/ 1066075 h 1066075"/>
              <a:gd name="connsiteX27" fmla="*/ 9475329 w 11784143"/>
              <a:gd name="connsiteY27" fmla="*/ 1066075 h 1066075"/>
              <a:gd name="connsiteX28" fmla="*/ 8803048 w 11784143"/>
              <a:gd name="connsiteY28" fmla="*/ 1066075 h 1066075"/>
              <a:gd name="connsiteX29" fmla="*/ 8016479 w 11784143"/>
              <a:gd name="connsiteY29" fmla="*/ 1066075 h 1066075"/>
              <a:gd name="connsiteX30" fmla="*/ 7572774 w 11784143"/>
              <a:gd name="connsiteY30" fmla="*/ 1066075 h 1066075"/>
              <a:gd name="connsiteX31" fmla="*/ 6786205 w 11784143"/>
              <a:gd name="connsiteY31" fmla="*/ 1066075 h 1066075"/>
              <a:gd name="connsiteX32" fmla="*/ 5885349 w 11784143"/>
              <a:gd name="connsiteY32" fmla="*/ 1066075 h 1066075"/>
              <a:gd name="connsiteX33" fmla="*/ 5441643 w 11784143"/>
              <a:gd name="connsiteY33" fmla="*/ 1066075 h 1066075"/>
              <a:gd name="connsiteX34" fmla="*/ 4883650 w 11784143"/>
              <a:gd name="connsiteY34" fmla="*/ 1066075 h 1066075"/>
              <a:gd name="connsiteX35" fmla="*/ 4439945 w 11784143"/>
              <a:gd name="connsiteY35" fmla="*/ 1066075 h 1066075"/>
              <a:gd name="connsiteX36" fmla="*/ 3767664 w 11784143"/>
              <a:gd name="connsiteY36" fmla="*/ 1066075 h 1066075"/>
              <a:gd name="connsiteX37" fmla="*/ 2866807 w 11784143"/>
              <a:gd name="connsiteY37" fmla="*/ 1066075 h 1066075"/>
              <a:gd name="connsiteX38" fmla="*/ 2423102 w 11784143"/>
              <a:gd name="connsiteY38" fmla="*/ 1066075 h 1066075"/>
              <a:gd name="connsiteX39" fmla="*/ 1865108 w 11784143"/>
              <a:gd name="connsiteY39" fmla="*/ 1066075 h 1066075"/>
              <a:gd name="connsiteX40" fmla="*/ 1192827 w 11784143"/>
              <a:gd name="connsiteY40" fmla="*/ 1066075 h 1066075"/>
              <a:gd name="connsiteX41" fmla="*/ 177683 w 11784143"/>
              <a:gd name="connsiteY41" fmla="*/ 1066075 h 1066075"/>
              <a:gd name="connsiteX42" fmla="*/ 0 w 11784143"/>
              <a:gd name="connsiteY42" fmla="*/ 888392 h 1066075"/>
              <a:gd name="connsiteX43" fmla="*/ 0 w 11784143"/>
              <a:gd name="connsiteY43" fmla="*/ 540145 h 1066075"/>
              <a:gd name="connsiteX44" fmla="*/ 0 w 11784143"/>
              <a:gd name="connsiteY44" fmla="*/ 177683 h 106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784143" h="1066075" fill="none" extrusionOk="0">
                <a:moveTo>
                  <a:pt x="0" y="177683"/>
                </a:moveTo>
                <a:cubicBezTo>
                  <a:pt x="5505" y="93722"/>
                  <a:pt x="80471" y="-19632"/>
                  <a:pt x="177683" y="0"/>
                </a:cubicBezTo>
                <a:cubicBezTo>
                  <a:pt x="301275" y="-13742"/>
                  <a:pt x="551742" y="-11976"/>
                  <a:pt x="735676" y="0"/>
                </a:cubicBezTo>
                <a:cubicBezTo>
                  <a:pt x="919610" y="11976"/>
                  <a:pt x="1170979" y="-20476"/>
                  <a:pt x="1407957" y="0"/>
                </a:cubicBezTo>
                <a:cubicBezTo>
                  <a:pt x="1644935" y="20476"/>
                  <a:pt x="1645777" y="11848"/>
                  <a:pt x="1737375" y="0"/>
                </a:cubicBezTo>
                <a:cubicBezTo>
                  <a:pt x="1828973" y="-11848"/>
                  <a:pt x="2216112" y="23881"/>
                  <a:pt x="2409656" y="0"/>
                </a:cubicBezTo>
                <a:cubicBezTo>
                  <a:pt x="2603200" y="-23881"/>
                  <a:pt x="2949599" y="-39557"/>
                  <a:pt x="3310512" y="0"/>
                </a:cubicBezTo>
                <a:cubicBezTo>
                  <a:pt x="3671425" y="39557"/>
                  <a:pt x="3816020" y="-14166"/>
                  <a:pt x="3982793" y="0"/>
                </a:cubicBezTo>
                <a:cubicBezTo>
                  <a:pt x="4149566" y="14166"/>
                  <a:pt x="4502466" y="15159"/>
                  <a:pt x="4769362" y="0"/>
                </a:cubicBezTo>
                <a:cubicBezTo>
                  <a:pt x="5036258" y="-15159"/>
                  <a:pt x="5184734" y="-15915"/>
                  <a:pt x="5327355" y="0"/>
                </a:cubicBezTo>
                <a:cubicBezTo>
                  <a:pt x="5469976" y="15915"/>
                  <a:pt x="5798221" y="1274"/>
                  <a:pt x="6113924" y="0"/>
                </a:cubicBezTo>
                <a:cubicBezTo>
                  <a:pt x="6429627" y="-1274"/>
                  <a:pt x="6332764" y="-13236"/>
                  <a:pt x="6443342" y="0"/>
                </a:cubicBezTo>
                <a:cubicBezTo>
                  <a:pt x="6553920" y="13236"/>
                  <a:pt x="6669164" y="7545"/>
                  <a:pt x="6772760" y="0"/>
                </a:cubicBezTo>
                <a:cubicBezTo>
                  <a:pt x="6876356" y="-7545"/>
                  <a:pt x="7388906" y="-7961"/>
                  <a:pt x="7559328" y="0"/>
                </a:cubicBezTo>
                <a:cubicBezTo>
                  <a:pt x="7729750" y="7961"/>
                  <a:pt x="8032994" y="8373"/>
                  <a:pt x="8231609" y="0"/>
                </a:cubicBezTo>
                <a:cubicBezTo>
                  <a:pt x="8430224" y="-8373"/>
                  <a:pt x="8439789" y="10113"/>
                  <a:pt x="8561027" y="0"/>
                </a:cubicBezTo>
                <a:cubicBezTo>
                  <a:pt x="8682265" y="-10113"/>
                  <a:pt x="9079237" y="-12388"/>
                  <a:pt x="9347596" y="0"/>
                </a:cubicBezTo>
                <a:cubicBezTo>
                  <a:pt x="9615955" y="12388"/>
                  <a:pt x="9655859" y="-2502"/>
                  <a:pt x="9791301" y="0"/>
                </a:cubicBezTo>
                <a:cubicBezTo>
                  <a:pt x="9926743" y="2502"/>
                  <a:pt x="10501249" y="4472"/>
                  <a:pt x="10692158" y="0"/>
                </a:cubicBezTo>
                <a:cubicBezTo>
                  <a:pt x="10883067" y="-4472"/>
                  <a:pt x="10949949" y="-5779"/>
                  <a:pt x="11021576" y="0"/>
                </a:cubicBezTo>
                <a:cubicBezTo>
                  <a:pt x="11093203" y="5779"/>
                  <a:pt x="11408454" y="-27397"/>
                  <a:pt x="11606460" y="0"/>
                </a:cubicBezTo>
                <a:cubicBezTo>
                  <a:pt x="11698285" y="4275"/>
                  <a:pt x="11789304" y="56394"/>
                  <a:pt x="11784143" y="177683"/>
                </a:cubicBezTo>
                <a:cubicBezTo>
                  <a:pt x="11787676" y="299007"/>
                  <a:pt x="11798319" y="397184"/>
                  <a:pt x="11784143" y="533038"/>
                </a:cubicBezTo>
                <a:cubicBezTo>
                  <a:pt x="11769967" y="668893"/>
                  <a:pt x="11774809" y="786935"/>
                  <a:pt x="11784143" y="888392"/>
                </a:cubicBezTo>
                <a:cubicBezTo>
                  <a:pt x="11790585" y="975594"/>
                  <a:pt x="11716003" y="1085365"/>
                  <a:pt x="11606460" y="1066075"/>
                </a:cubicBezTo>
                <a:cubicBezTo>
                  <a:pt x="11333991" y="1081191"/>
                  <a:pt x="11254969" y="1061861"/>
                  <a:pt x="10934179" y="1066075"/>
                </a:cubicBezTo>
                <a:cubicBezTo>
                  <a:pt x="10613389" y="1070289"/>
                  <a:pt x="10507939" y="1075712"/>
                  <a:pt x="10376186" y="1066075"/>
                </a:cubicBezTo>
                <a:cubicBezTo>
                  <a:pt x="10244433" y="1056438"/>
                  <a:pt x="9686291" y="1043558"/>
                  <a:pt x="9475329" y="1066075"/>
                </a:cubicBezTo>
                <a:cubicBezTo>
                  <a:pt x="9264367" y="1088592"/>
                  <a:pt x="8968413" y="1074075"/>
                  <a:pt x="8803048" y="1066075"/>
                </a:cubicBezTo>
                <a:cubicBezTo>
                  <a:pt x="8637683" y="1058075"/>
                  <a:pt x="8197649" y="1028133"/>
                  <a:pt x="8016479" y="1066075"/>
                </a:cubicBezTo>
                <a:cubicBezTo>
                  <a:pt x="7835309" y="1104017"/>
                  <a:pt x="7763414" y="1082940"/>
                  <a:pt x="7572774" y="1066075"/>
                </a:cubicBezTo>
                <a:cubicBezTo>
                  <a:pt x="7382134" y="1049210"/>
                  <a:pt x="6985425" y="1028175"/>
                  <a:pt x="6786205" y="1066075"/>
                </a:cubicBezTo>
                <a:cubicBezTo>
                  <a:pt x="6586985" y="1103975"/>
                  <a:pt x="6200625" y="1107781"/>
                  <a:pt x="5885349" y="1066075"/>
                </a:cubicBezTo>
                <a:cubicBezTo>
                  <a:pt x="5570073" y="1024369"/>
                  <a:pt x="5637560" y="1085156"/>
                  <a:pt x="5441643" y="1066075"/>
                </a:cubicBezTo>
                <a:cubicBezTo>
                  <a:pt x="5245726" y="1046994"/>
                  <a:pt x="5128007" y="1074754"/>
                  <a:pt x="4883650" y="1066075"/>
                </a:cubicBezTo>
                <a:cubicBezTo>
                  <a:pt x="4639293" y="1057396"/>
                  <a:pt x="4574025" y="1068707"/>
                  <a:pt x="4439945" y="1066075"/>
                </a:cubicBezTo>
                <a:cubicBezTo>
                  <a:pt x="4305866" y="1063443"/>
                  <a:pt x="3986825" y="1073830"/>
                  <a:pt x="3767664" y="1066075"/>
                </a:cubicBezTo>
                <a:cubicBezTo>
                  <a:pt x="3548503" y="1058320"/>
                  <a:pt x="3064615" y="1056905"/>
                  <a:pt x="2866807" y="1066075"/>
                </a:cubicBezTo>
                <a:cubicBezTo>
                  <a:pt x="2668999" y="1075245"/>
                  <a:pt x="2565480" y="1071936"/>
                  <a:pt x="2423102" y="1066075"/>
                </a:cubicBezTo>
                <a:cubicBezTo>
                  <a:pt x="2280724" y="1060214"/>
                  <a:pt x="2117694" y="1058483"/>
                  <a:pt x="1865108" y="1066075"/>
                </a:cubicBezTo>
                <a:cubicBezTo>
                  <a:pt x="1612522" y="1073667"/>
                  <a:pt x="1358843" y="1063365"/>
                  <a:pt x="1192827" y="1066075"/>
                </a:cubicBezTo>
                <a:cubicBezTo>
                  <a:pt x="1026811" y="1068785"/>
                  <a:pt x="595003" y="1087235"/>
                  <a:pt x="177683" y="1066075"/>
                </a:cubicBezTo>
                <a:cubicBezTo>
                  <a:pt x="92333" y="1053199"/>
                  <a:pt x="11414" y="982580"/>
                  <a:pt x="0" y="888392"/>
                </a:cubicBezTo>
                <a:cubicBezTo>
                  <a:pt x="-13409" y="813563"/>
                  <a:pt x="15109" y="692481"/>
                  <a:pt x="0" y="540145"/>
                </a:cubicBezTo>
                <a:cubicBezTo>
                  <a:pt x="-15109" y="387809"/>
                  <a:pt x="-9352" y="352804"/>
                  <a:pt x="0" y="177683"/>
                </a:cubicBezTo>
                <a:close/>
              </a:path>
              <a:path w="11784143" h="1066075" stroke="0" extrusionOk="0">
                <a:moveTo>
                  <a:pt x="0" y="177683"/>
                </a:moveTo>
                <a:cubicBezTo>
                  <a:pt x="4690" y="81240"/>
                  <a:pt x="77779" y="-10208"/>
                  <a:pt x="177683" y="0"/>
                </a:cubicBezTo>
                <a:cubicBezTo>
                  <a:pt x="331916" y="-5745"/>
                  <a:pt x="432271" y="4280"/>
                  <a:pt x="621388" y="0"/>
                </a:cubicBezTo>
                <a:cubicBezTo>
                  <a:pt x="810505" y="-4280"/>
                  <a:pt x="915416" y="8746"/>
                  <a:pt x="1065094" y="0"/>
                </a:cubicBezTo>
                <a:cubicBezTo>
                  <a:pt x="1214772" y="-8746"/>
                  <a:pt x="1612979" y="-5860"/>
                  <a:pt x="1851663" y="0"/>
                </a:cubicBezTo>
                <a:cubicBezTo>
                  <a:pt x="2090347" y="5860"/>
                  <a:pt x="2330157" y="20418"/>
                  <a:pt x="2752519" y="0"/>
                </a:cubicBezTo>
                <a:cubicBezTo>
                  <a:pt x="3174881" y="-20418"/>
                  <a:pt x="3148833" y="10544"/>
                  <a:pt x="3424800" y="0"/>
                </a:cubicBezTo>
                <a:cubicBezTo>
                  <a:pt x="3700767" y="-10544"/>
                  <a:pt x="3814575" y="26239"/>
                  <a:pt x="3982793" y="0"/>
                </a:cubicBezTo>
                <a:cubicBezTo>
                  <a:pt x="4151011" y="-26239"/>
                  <a:pt x="4206362" y="-9096"/>
                  <a:pt x="4312211" y="0"/>
                </a:cubicBezTo>
                <a:cubicBezTo>
                  <a:pt x="4418060" y="9096"/>
                  <a:pt x="4738346" y="-15740"/>
                  <a:pt x="4984492" y="0"/>
                </a:cubicBezTo>
                <a:cubicBezTo>
                  <a:pt x="5230638" y="15740"/>
                  <a:pt x="5355829" y="20479"/>
                  <a:pt x="5656773" y="0"/>
                </a:cubicBezTo>
                <a:cubicBezTo>
                  <a:pt x="5957717" y="-20479"/>
                  <a:pt x="6008420" y="-9824"/>
                  <a:pt x="6100479" y="0"/>
                </a:cubicBezTo>
                <a:cubicBezTo>
                  <a:pt x="6192538" y="9824"/>
                  <a:pt x="6275136" y="4635"/>
                  <a:pt x="6429896" y="0"/>
                </a:cubicBezTo>
                <a:cubicBezTo>
                  <a:pt x="6584656" y="-4635"/>
                  <a:pt x="6598465" y="-10083"/>
                  <a:pt x="6759314" y="0"/>
                </a:cubicBezTo>
                <a:cubicBezTo>
                  <a:pt x="6920163" y="10083"/>
                  <a:pt x="7262106" y="11765"/>
                  <a:pt x="7660171" y="0"/>
                </a:cubicBezTo>
                <a:cubicBezTo>
                  <a:pt x="8058236" y="-11765"/>
                  <a:pt x="8019757" y="-7654"/>
                  <a:pt x="8218164" y="0"/>
                </a:cubicBezTo>
                <a:cubicBezTo>
                  <a:pt x="8416571" y="7654"/>
                  <a:pt x="8537316" y="10828"/>
                  <a:pt x="8661869" y="0"/>
                </a:cubicBezTo>
                <a:cubicBezTo>
                  <a:pt x="8786423" y="-10828"/>
                  <a:pt x="9137236" y="-21773"/>
                  <a:pt x="9334150" y="0"/>
                </a:cubicBezTo>
                <a:cubicBezTo>
                  <a:pt x="9531064" y="21773"/>
                  <a:pt x="9757580" y="7196"/>
                  <a:pt x="9892143" y="0"/>
                </a:cubicBezTo>
                <a:cubicBezTo>
                  <a:pt x="10026706" y="-7196"/>
                  <a:pt x="10075479" y="11148"/>
                  <a:pt x="10221561" y="0"/>
                </a:cubicBezTo>
                <a:cubicBezTo>
                  <a:pt x="10367643" y="-11148"/>
                  <a:pt x="10834734" y="13142"/>
                  <a:pt x="11008130" y="0"/>
                </a:cubicBezTo>
                <a:cubicBezTo>
                  <a:pt x="11181526" y="-13142"/>
                  <a:pt x="11357545" y="-27760"/>
                  <a:pt x="11606460" y="0"/>
                </a:cubicBezTo>
                <a:cubicBezTo>
                  <a:pt x="11696240" y="-12625"/>
                  <a:pt x="11774837" y="87392"/>
                  <a:pt x="11784143" y="177683"/>
                </a:cubicBezTo>
                <a:cubicBezTo>
                  <a:pt x="11789205" y="302662"/>
                  <a:pt x="11794224" y="431971"/>
                  <a:pt x="11784143" y="525930"/>
                </a:cubicBezTo>
                <a:cubicBezTo>
                  <a:pt x="11774062" y="619889"/>
                  <a:pt x="11792474" y="796881"/>
                  <a:pt x="11784143" y="888392"/>
                </a:cubicBezTo>
                <a:cubicBezTo>
                  <a:pt x="11795966" y="981680"/>
                  <a:pt x="11699159" y="1064009"/>
                  <a:pt x="11606460" y="1066075"/>
                </a:cubicBezTo>
                <a:cubicBezTo>
                  <a:pt x="11335985" y="1085110"/>
                  <a:pt x="11276856" y="1075120"/>
                  <a:pt x="11048467" y="1066075"/>
                </a:cubicBezTo>
                <a:cubicBezTo>
                  <a:pt x="10820078" y="1057030"/>
                  <a:pt x="10623864" y="1087266"/>
                  <a:pt x="10261898" y="1066075"/>
                </a:cubicBezTo>
                <a:cubicBezTo>
                  <a:pt x="9899932" y="1044884"/>
                  <a:pt x="9871071" y="1065770"/>
                  <a:pt x="9703905" y="1066075"/>
                </a:cubicBezTo>
                <a:cubicBezTo>
                  <a:pt x="9536739" y="1066380"/>
                  <a:pt x="9057951" y="1033038"/>
                  <a:pt x="8803048" y="1066075"/>
                </a:cubicBezTo>
                <a:cubicBezTo>
                  <a:pt x="8548145" y="1099112"/>
                  <a:pt x="8630761" y="1062516"/>
                  <a:pt x="8473631" y="1066075"/>
                </a:cubicBezTo>
                <a:cubicBezTo>
                  <a:pt x="8316501" y="1069634"/>
                  <a:pt x="8128502" y="1058558"/>
                  <a:pt x="8029925" y="1066075"/>
                </a:cubicBezTo>
                <a:cubicBezTo>
                  <a:pt x="7931348" y="1073592"/>
                  <a:pt x="7619177" y="1045903"/>
                  <a:pt x="7357644" y="1066075"/>
                </a:cubicBezTo>
                <a:cubicBezTo>
                  <a:pt x="7096111" y="1086247"/>
                  <a:pt x="7032664" y="1079611"/>
                  <a:pt x="6799651" y="1066075"/>
                </a:cubicBezTo>
                <a:cubicBezTo>
                  <a:pt x="6566638" y="1052539"/>
                  <a:pt x="6556141" y="1050693"/>
                  <a:pt x="6355945" y="1066075"/>
                </a:cubicBezTo>
                <a:cubicBezTo>
                  <a:pt x="6155749" y="1081457"/>
                  <a:pt x="5890408" y="1064168"/>
                  <a:pt x="5455089" y="1066075"/>
                </a:cubicBezTo>
                <a:cubicBezTo>
                  <a:pt x="5019770" y="1067982"/>
                  <a:pt x="5233084" y="1057967"/>
                  <a:pt x="5125671" y="1066075"/>
                </a:cubicBezTo>
                <a:cubicBezTo>
                  <a:pt x="5018258" y="1074183"/>
                  <a:pt x="4787123" y="1051028"/>
                  <a:pt x="4681966" y="1066075"/>
                </a:cubicBezTo>
                <a:cubicBezTo>
                  <a:pt x="4576810" y="1081122"/>
                  <a:pt x="4421745" y="1076316"/>
                  <a:pt x="4352548" y="1066075"/>
                </a:cubicBezTo>
                <a:cubicBezTo>
                  <a:pt x="4283351" y="1055834"/>
                  <a:pt x="3908294" y="1068654"/>
                  <a:pt x="3565979" y="1066075"/>
                </a:cubicBezTo>
                <a:cubicBezTo>
                  <a:pt x="3223664" y="1063496"/>
                  <a:pt x="2961263" y="1086083"/>
                  <a:pt x="2665123" y="1066075"/>
                </a:cubicBezTo>
                <a:cubicBezTo>
                  <a:pt x="2368983" y="1046067"/>
                  <a:pt x="2442096" y="1053662"/>
                  <a:pt x="2335705" y="1066075"/>
                </a:cubicBezTo>
                <a:cubicBezTo>
                  <a:pt x="2229314" y="1078488"/>
                  <a:pt x="2100503" y="1059881"/>
                  <a:pt x="1892000" y="1066075"/>
                </a:cubicBezTo>
                <a:cubicBezTo>
                  <a:pt x="1683498" y="1072269"/>
                  <a:pt x="1468459" y="1052815"/>
                  <a:pt x="1105431" y="1066075"/>
                </a:cubicBezTo>
                <a:cubicBezTo>
                  <a:pt x="742403" y="1079335"/>
                  <a:pt x="628159" y="1073829"/>
                  <a:pt x="177683" y="1066075"/>
                </a:cubicBezTo>
                <a:cubicBezTo>
                  <a:pt x="95448" y="1049312"/>
                  <a:pt x="1043" y="983000"/>
                  <a:pt x="0" y="888392"/>
                </a:cubicBezTo>
                <a:cubicBezTo>
                  <a:pt x="1894" y="737320"/>
                  <a:pt x="-8507" y="683943"/>
                  <a:pt x="0" y="518823"/>
                </a:cubicBezTo>
                <a:cubicBezTo>
                  <a:pt x="8507" y="353703"/>
                  <a:pt x="-14932" y="266077"/>
                  <a:pt x="0" y="177683"/>
                </a:cubicBezTo>
                <a:close/>
              </a:path>
            </a:pathLst>
          </a:custGeom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11588201"/>
                      <a:gd name="connsiteY0" fmla="*/ 177683 h 1066075"/>
                      <a:gd name="connsiteX1" fmla="*/ 174728 w 11588201"/>
                      <a:gd name="connsiteY1" fmla="*/ 0 h 1066075"/>
                      <a:gd name="connsiteX2" fmla="*/ 723443 w 11588201"/>
                      <a:gd name="connsiteY2" fmla="*/ 0 h 1066075"/>
                      <a:gd name="connsiteX3" fmla="*/ 1384546 w 11588201"/>
                      <a:gd name="connsiteY3" fmla="*/ 0 h 1066075"/>
                      <a:gd name="connsiteX4" fmla="*/ 1708486 w 11588201"/>
                      <a:gd name="connsiteY4" fmla="*/ 0 h 1066075"/>
                      <a:gd name="connsiteX5" fmla="*/ 2369589 w 11588201"/>
                      <a:gd name="connsiteY5" fmla="*/ 0 h 1066075"/>
                      <a:gd name="connsiteX6" fmla="*/ 3255466 w 11588201"/>
                      <a:gd name="connsiteY6" fmla="*/ 0 h 1066075"/>
                      <a:gd name="connsiteX7" fmla="*/ 3916568 w 11588201"/>
                      <a:gd name="connsiteY7" fmla="*/ 0 h 1066075"/>
                      <a:gd name="connsiteX8" fmla="*/ 4690058 w 11588201"/>
                      <a:gd name="connsiteY8" fmla="*/ 0 h 1066075"/>
                      <a:gd name="connsiteX9" fmla="*/ 5238773 w 11588201"/>
                      <a:gd name="connsiteY9" fmla="*/ 0 h 1066075"/>
                      <a:gd name="connsiteX10" fmla="*/ 6012264 w 11588201"/>
                      <a:gd name="connsiteY10" fmla="*/ 0 h 1066075"/>
                      <a:gd name="connsiteX11" fmla="*/ 6336204 w 11588201"/>
                      <a:gd name="connsiteY11" fmla="*/ 0 h 1066075"/>
                      <a:gd name="connsiteX12" fmla="*/ 6660145 w 11588201"/>
                      <a:gd name="connsiteY12" fmla="*/ 0 h 1066075"/>
                      <a:gd name="connsiteX13" fmla="*/ 7433634 w 11588201"/>
                      <a:gd name="connsiteY13" fmla="*/ 0 h 1066075"/>
                      <a:gd name="connsiteX14" fmla="*/ 8094737 w 11588201"/>
                      <a:gd name="connsiteY14" fmla="*/ 0 h 1066075"/>
                      <a:gd name="connsiteX15" fmla="*/ 8418677 w 11588201"/>
                      <a:gd name="connsiteY15" fmla="*/ 0 h 1066075"/>
                      <a:gd name="connsiteX16" fmla="*/ 9192167 w 11588201"/>
                      <a:gd name="connsiteY16" fmla="*/ 0 h 1066075"/>
                      <a:gd name="connsiteX17" fmla="*/ 9628495 w 11588201"/>
                      <a:gd name="connsiteY17" fmla="*/ 0 h 1066075"/>
                      <a:gd name="connsiteX18" fmla="*/ 10514373 w 11588201"/>
                      <a:gd name="connsiteY18" fmla="*/ 0 h 1066075"/>
                      <a:gd name="connsiteX19" fmla="*/ 10838313 w 11588201"/>
                      <a:gd name="connsiteY19" fmla="*/ 0 h 1066075"/>
                      <a:gd name="connsiteX20" fmla="*/ 11413472 w 11588201"/>
                      <a:gd name="connsiteY20" fmla="*/ 0 h 1066075"/>
                      <a:gd name="connsiteX21" fmla="*/ 11588201 w 11588201"/>
                      <a:gd name="connsiteY21" fmla="*/ 177683 h 1066075"/>
                      <a:gd name="connsiteX22" fmla="*/ 11588201 w 11588201"/>
                      <a:gd name="connsiteY22" fmla="*/ 533038 h 1066075"/>
                      <a:gd name="connsiteX23" fmla="*/ 11588201 w 11588201"/>
                      <a:gd name="connsiteY23" fmla="*/ 888392 h 1066075"/>
                      <a:gd name="connsiteX24" fmla="*/ 11413472 w 11588201"/>
                      <a:gd name="connsiteY24" fmla="*/ 1066075 h 1066075"/>
                      <a:gd name="connsiteX25" fmla="*/ 10752369 w 11588201"/>
                      <a:gd name="connsiteY25" fmla="*/ 1066075 h 1066075"/>
                      <a:gd name="connsiteX26" fmla="*/ 10203654 w 11588201"/>
                      <a:gd name="connsiteY26" fmla="*/ 1066075 h 1066075"/>
                      <a:gd name="connsiteX27" fmla="*/ 9317777 w 11588201"/>
                      <a:gd name="connsiteY27" fmla="*/ 1066075 h 1066075"/>
                      <a:gd name="connsiteX28" fmla="*/ 8656674 w 11588201"/>
                      <a:gd name="connsiteY28" fmla="*/ 1066075 h 1066075"/>
                      <a:gd name="connsiteX29" fmla="*/ 7883184 w 11588201"/>
                      <a:gd name="connsiteY29" fmla="*/ 1066075 h 1066075"/>
                      <a:gd name="connsiteX30" fmla="*/ 7446856 w 11588201"/>
                      <a:gd name="connsiteY30" fmla="*/ 1066075 h 1066075"/>
                      <a:gd name="connsiteX31" fmla="*/ 6673366 w 11588201"/>
                      <a:gd name="connsiteY31" fmla="*/ 1066075 h 1066075"/>
                      <a:gd name="connsiteX32" fmla="*/ 5787489 w 11588201"/>
                      <a:gd name="connsiteY32" fmla="*/ 1066075 h 1066075"/>
                      <a:gd name="connsiteX33" fmla="*/ 5351161 w 11588201"/>
                      <a:gd name="connsiteY33" fmla="*/ 1066075 h 1066075"/>
                      <a:gd name="connsiteX34" fmla="*/ 4802446 w 11588201"/>
                      <a:gd name="connsiteY34" fmla="*/ 1066075 h 1066075"/>
                      <a:gd name="connsiteX35" fmla="*/ 4366119 w 11588201"/>
                      <a:gd name="connsiteY35" fmla="*/ 1066075 h 1066075"/>
                      <a:gd name="connsiteX36" fmla="*/ 3705016 w 11588201"/>
                      <a:gd name="connsiteY36" fmla="*/ 1066075 h 1066075"/>
                      <a:gd name="connsiteX37" fmla="*/ 2819138 w 11588201"/>
                      <a:gd name="connsiteY37" fmla="*/ 1066075 h 1066075"/>
                      <a:gd name="connsiteX38" fmla="*/ 2382811 w 11588201"/>
                      <a:gd name="connsiteY38" fmla="*/ 1066075 h 1066075"/>
                      <a:gd name="connsiteX39" fmla="*/ 1834095 w 11588201"/>
                      <a:gd name="connsiteY39" fmla="*/ 1066075 h 1066075"/>
                      <a:gd name="connsiteX40" fmla="*/ 1172993 w 11588201"/>
                      <a:gd name="connsiteY40" fmla="*/ 1066075 h 1066075"/>
                      <a:gd name="connsiteX41" fmla="*/ 174728 w 11588201"/>
                      <a:gd name="connsiteY41" fmla="*/ 1066075 h 1066075"/>
                      <a:gd name="connsiteX42" fmla="*/ 0 w 11588201"/>
                      <a:gd name="connsiteY42" fmla="*/ 888392 h 1066075"/>
                      <a:gd name="connsiteX43" fmla="*/ 0 w 11588201"/>
                      <a:gd name="connsiteY43" fmla="*/ 540145 h 1066075"/>
                      <a:gd name="connsiteX44" fmla="*/ 0 w 11588201"/>
                      <a:gd name="connsiteY44" fmla="*/ 177683 h 1066075"/>
                      <a:gd name="connsiteX0" fmla="*/ 0 w 11588201"/>
                      <a:gd name="connsiteY0" fmla="*/ 177683 h 1066075"/>
                      <a:gd name="connsiteX1" fmla="*/ 174728 w 11588201"/>
                      <a:gd name="connsiteY1" fmla="*/ 0 h 1066075"/>
                      <a:gd name="connsiteX2" fmla="*/ 611055 w 11588201"/>
                      <a:gd name="connsiteY2" fmla="*/ 0 h 1066075"/>
                      <a:gd name="connsiteX3" fmla="*/ 1047384 w 11588201"/>
                      <a:gd name="connsiteY3" fmla="*/ 0 h 1066075"/>
                      <a:gd name="connsiteX4" fmla="*/ 1820874 w 11588201"/>
                      <a:gd name="connsiteY4" fmla="*/ 0 h 1066075"/>
                      <a:gd name="connsiteX5" fmla="*/ 2706751 w 11588201"/>
                      <a:gd name="connsiteY5" fmla="*/ 0 h 1066075"/>
                      <a:gd name="connsiteX6" fmla="*/ 3367853 w 11588201"/>
                      <a:gd name="connsiteY6" fmla="*/ 0 h 1066075"/>
                      <a:gd name="connsiteX7" fmla="*/ 3916568 w 11588201"/>
                      <a:gd name="connsiteY7" fmla="*/ 0 h 1066075"/>
                      <a:gd name="connsiteX8" fmla="*/ 4240509 w 11588201"/>
                      <a:gd name="connsiteY8" fmla="*/ 0 h 1066075"/>
                      <a:gd name="connsiteX9" fmla="*/ 4901611 w 11588201"/>
                      <a:gd name="connsiteY9" fmla="*/ 0 h 1066075"/>
                      <a:gd name="connsiteX10" fmla="*/ 5562714 w 11588201"/>
                      <a:gd name="connsiteY10" fmla="*/ 0 h 1066075"/>
                      <a:gd name="connsiteX11" fmla="*/ 5999042 w 11588201"/>
                      <a:gd name="connsiteY11" fmla="*/ 0 h 1066075"/>
                      <a:gd name="connsiteX12" fmla="*/ 6322982 w 11588201"/>
                      <a:gd name="connsiteY12" fmla="*/ 0 h 1066075"/>
                      <a:gd name="connsiteX13" fmla="*/ 6646922 w 11588201"/>
                      <a:gd name="connsiteY13" fmla="*/ 0 h 1066075"/>
                      <a:gd name="connsiteX14" fmla="*/ 7532800 w 11588201"/>
                      <a:gd name="connsiteY14" fmla="*/ 0 h 1066075"/>
                      <a:gd name="connsiteX15" fmla="*/ 8081515 w 11588201"/>
                      <a:gd name="connsiteY15" fmla="*/ 0 h 1066075"/>
                      <a:gd name="connsiteX16" fmla="*/ 8517842 w 11588201"/>
                      <a:gd name="connsiteY16" fmla="*/ 0 h 1066075"/>
                      <a:gd name="connsiteX17" fmla="*/ 9178945 w 11588201"/>
                      <a:gd name="connsiteY17" fmla="*/ 0 h 1066075"/>
                      <a:gd name="connsiteX18" fmla="*/ 9727660 w 11588201"/>
                      <a:gd name="connsiteY18" fmla="*/ 0 h 1066075"/>
                      <a:gd name="connsiteX19" fmla="*/ 10051600 w 11588201"/>
                      <a:gd name="connsiteY19" fmla="*/ 0 h 1066075"/>
                      <a:gd name="connsiteX20" fmla="*/ 10825091 w 11588201"/>
                      <a:gd name="connsiteY20" fmla="*/ 0 h 1066075"/>
                      <a:gd name="connsiteX21" fmla="*/ 11413472 w 11588201"/>
                      <a:gd name="connsiteY21" fmla="*/ 0 h 1066075"/>
                      <a:gd name="connsiteX22" fmla="*/ 11588201 w 11588201"/>
                      <a:gd name="connsiteY22" fmla="*/ 177683 h 1066075"/>
                      <a:gd name="connsiteX23" fmla="*/ 11588201 w 11588201"/>
                      <a:gd name="connsiteY23" fmla="*/ 525930 h 1066075"/>
                      <a:gd name="connsiteX24" fmla="*/ 11588201 w 11588201"/>
                      <a:gd name="connsiteY24" fmla="*/ 888392 h 1066075"/>
                      <a:gd name="connsiteX25" fmla="*/ 11413472 w 11588201"/>
                      <a:gd name="connsiteY25" fmla="*/ 1066075 h 1066075"/>
                      <a:gd name="connsiteX26" fmla="*/ 10864757 w 11588201"/>
                      <a:gd name="connsiteY26" fmla="*/ 1066075 h 1066075"/>
                      <a:gd name="connsiteX27" fmla="*/ 10091267 w 11588201"/>
                      <a:gd name="connsiteY27" fmla="*/ 1066075 h 1066075"/>
                      <a:gd name="connsiteX28" fmla="*/ 9542552 w 11588201"/>
                      <a:gd name="connsiteY28" fmla="*/ 1066075 h 1066075"/>
                      <a:gd name="connsiteX29" fmla="*/ 8656674 w 11588201"/>
                      <a:gd name="connsiteY29" fmla="*/ 1066075 h 1066075"/>
                      <a:gd name="connsiteX30" fmla="*/ 8332734 w 11588201"/>
                      <a:gd name="connsiteY30" fmla="*/ 1066075 h 1066075"/>
                      <a:gd name="connsiteX31" fmla="*/ 7896406 w 11588201"/>
                      <a:gd name="connsiteY31" fmla="*/ 1066075 h 1066075"/>
                      <a:gd name="connsiteX32" fmla="*/ 7235304 w 11588201"/>
                      <a:gd name="connsiteY32" fmla="*/ 1066075 h 1066075"/>
                      <a:gd name="connsiteX33" fmla="*/ 6686589 w 11588201"/>
                      <a:gd name="connsiteY33" fmla="*/ 1066075 h 1066075"/>
                      <a:gd name="connsiteX34" fmla="*/ 6250260 w 11588201"/>
                      <a:gd name="connsiteY34" fmla="*/ 1066075 h 1066075"/>
                      <a:gd name="connsiteX35" fmla="*/ 5364383 w 11588201"/>
                      <a:gd name="connsiteY35" fmla="*/ 1066075 h 1066075"/>
                      <a:gd name="connsiteX36" fmla="*/ 5040443 w 11588201"/>
                      <a:gd name="connsiteY36" fmla="*/ 1066075 h 1066075"/>
                      <a:gd name="connsiteX37" fmla="*/ 4604116 w 11588201"/>
                      <a:gd name="connsiteY37" fmla="*/ 1066075 h 1066075"/>
                      <a:gd name="connsiteX38" fmla="*/ 4280175 w 11588201"/>
                      <a:gd name="connsiteY38" fmla="*/ 1066075 h 1066075"/>
                      <a:gd name="connsiteX39" fmla="*/ 3506685 w 11588201"/>
                      <a:gd name="connsiteY39" fmla="*/ 1066075 h 1066075"/>
                      <a:gd name="connsiteX40" fmla="*/ 2620808 w 11588201"/>
                      <a:gd name="connsiteY40" fmla="*/ 1066075 h 1066075"/>
                      <a:gd name="connsiteX41" fmla="*/ 2296867 w 11588201"/>
                      <a:gd name="connsiteY41" fmla="*/ 1066075 h 1066075"/>
                      <a:gd name="connsiteX42" fmla="*/ 1860540 w 11588201"/>
                      <a:gd name="connsiteY42" fmla="*/ 1066075 h 1066075"/>
                      <a:gd name="connsiteX43" fmla="*/ 1087050 w 11588201"/>
                      <a:gd name="connsiteY43" fmla="*/ 1066075 h 1066075"/>
                      <a:gd name="connsiteX44" fmla="*/ 174728 w 11588201"/>
                      <a:gd name="connsiteY44" fmla="*/ 1066075 h 1066075"/>
                      <a:gd name="connsiteX45" fmla="*/ 0 w 11588201"/>
                      <a:gd name="connsiteY45" fmla="*/ 888392 h 1066075"/>
                      <a:gd name="connsiteX46" fmla="*/ 0 w 11588201"/>
                      <a:gd name="connsiteY46" fmla="*/ 518823 h 1066075"/>
                      <a:gd name="connsiteX47" fmla="*/ 0 w 11588201"/>
                      <a:gd name="connsiteY47" fmla="*/ 177683 h 1066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11588201" h="1066075" fill="none" extrusionOk="0">
                        <a:moveTo>
                          <a:pt x="0" y="177683"/>
                        </a:moveTo>
                        <a:cubicBezTo>
                          <a:pt x="22142" y="82799"/>
                          <a:pt x="73045" y="-37381"/>
                          <a:pt x="174728" y="0"/>
                        </a:cubicBezTo>
                        <a:cubicBezTo>
                          <a:pt x="325036" y="-25397"/>
                          <a:pt x="546096" y="-20940"/>
                          <a:pt x="723443" y="0"/>
                        </a:cubicBezTo>
                        <a:cubicBezTo>
                          <a:pt x="903510" y="49281"/>
                          <a:pt x="1139340" y="4068"/>
                          <a:pt x="1384546" y="0"/>
                        </a:cubicBezTo>
                        <a:cubicBezTo>
                          <a:pt x="1617357" y="19558"/>
                          <a:pt x="1618830" y="10796"/>
                          <a:pt x="1708486" y="0"/>
                        </a:cubicBezTo>
                        <a:cubicBezTo>
                          <a:pt x="1792530" y="-46922"/>
                          <a:pt x="2162530" y="7826"/>
                          <a:pt x="2369589" y="0"/>
                        </a:cubicBezTo>
                        <a:cubicBezTo>
                          <a:pt x="2556089" y="-10572"/>
                          <a:pt x="2919162" y="34244"/>
                          <a:pt x="3255466" y="0"/>
                        </a:cubicBezTo>
                        <a:cubicBezTo>
                          <a:pt x="3582350" y="31441"/>
                          <a:pt x="3749595" y="-18075"/>
                          <a:pt x="3916568" y="0"/>
                        </a:cubicBezTo>
                        <a:cubicBezTo>
                          <a:pt x="4114678" y="-35153"/>
                          <a:pt x="4464385" y="21347"/>
                          <a:pt x="4690058" y="0"/>
                        </a:cubicBezTo>
                        <a:cubicBezTo>
                          <a:pt x="4956723" y="-16385"/>
                          <a:pt x="5107329" y="-49814"/>
                          <a:pt x="5238773" y="0"/>
                        </a:cubicBezTo>
                        <a:cubicBezTo>
                          <a:pt x="5357575" y="18129"/>
                          <a:pt x="5664469" y="-12888"/>
                          <a:pt x="6012264" y="0"/>
                        </a:cubicBezTo>
                        <a:cubicBezTo>
                          <a:pt x="6319486" y="916"/>
                          <a:pt x="6227958" y="-15449"/>
                          <a:pt x="6336204" y="0"/>
                        </a:cubicBezTo>
                        <a:cubicBezTo>
                          <a:pt x="6439253" y="-284"/>
                          <a:pt x="6551532" y="10553"/>
                          <a:pt x="6660145" y="0"/>
                        </a:cubicBezTo>
                        <a:cubicBezTo>
                          <a:pt x="6758356" y="-2131"/>
                          <a:pt x="7299828" y="-15985"/>
                          <a:pt x="7433634" y="0"/>
                        </a:cubicBezTo>
                        <a:cubicBezTo>
                          <a:pt x="7610342" y="-7512"/>
                          <a:pt x="7914371" y="33640"/>
                          <a:pt x="8094737" y="0"/>
                        </a:cubicBezTo>
                        <a:cubicBezTo>
                          <a:pt x="8293430" y="-10672"/>
                          <a:pt x="8301771" y="11927"/>
                          <a:pt x="8418677" y="0"/>
                        </a:cubicBezTo>
                        <a:cubicBezTo>
                          <a:pt x="8491376" y="-32292"/>
                          <a:pt x="8873321" y="4223"/>
                          <a:pt x="9192167" y="0"/>
                        </a:cubicBezTo>
                        <a:cubicBezTo>
                          <a:pt x="9455059" y="19299"/>
                          <a:pt x="9487864" y="1746"/>
                          <a:pt x="9628495" y="0"/>
                        </a:cubicBezTo>
                        <a:cubicBezTo>
                          <a:pt x="9733253" y="-14305"/>
                          <a:pt x="10304846" y="17991"/>
                          <a:pt x="10514373" y="0"/>
                        </a:cubicBezTo>
                        <a:cubicBezTo>
                          <a:pt x="10703463" y="-16970"/>
                          <a:pt x="10757081" y="6395"/>
                          <a:pt x="10838313" y="0"/>
                        </a:cubicBezTo>
                        <a:cubicBezTo>
                          <a:pt x="10879968" y="23111"/>
                          <a:pt x="11230949" y="-26564"/>
                          <a:pt x="11413472" y="0"/>
                        </a:cubicBezTo>
                        <a:cubicBezTo>
                          <a:pt x="11517827" y="3696"/>
                          <a:pt x="11586197" y="73254"/>
                          <a:pt x="11588201" y="177683"/>
                        </a:cubicBezTo>
                        <a:cubicBezTo>
                          <a:pt x="11612705" y="297635"/>
                          <a:pt x="11599235" y="403647"/>
                          <a:pt x="11588201" y="533038"/>
                        </a:cubicBezTo>
                        <a:cubicBezTo>
                          <a:pt x="11562549" y="650295"/>
                          <a:pt x="11571038" y="762857"/>
                          <a:pt x="11588201" y="888392"/>
                        </a:cubicBezTo>
                        <a:cubicBezTo>
                          <a:pt x="11597302" y="977391"/>
                          <a:pt x="11517833" y="1082595"/>
                          <a:pt x="11413472" y="1066075"/>
                        </a:cubicBezTo>
                        <a:cubicBezTo>
                          <a:pt x="11148382" y="1061963"/>
                          <a:pt x="11077831" y="1063437"/>
                          <a:pt x="10752369" y="1066075"/>
                        </a:cubicBezTo>
                        <a:cubicBezTo>
                          <a:pt x="10442666" y="1077750"/>
                          <a:pt x="10322058" y="1059458"/>
                          <a:pt x="10203654" y="1066075"/>
                        </a:cubicBezTo>
                        <a:cubicBezTo>
                          <a:pt x="10077884" y="1049787"/>
                          <a:pt x="9521052" y="1065063"/>
                          <a:pt x="9317777" y="1066075"/>
                        </a:cubicBezTo>
                        <a:cubicBezTo>
                          <a:pt x="9099670" y="1088439"/>
                          <a:pt x="8825677" y="1056653"/>
                          <a:pt x="8656674" y="1066075"/>
                        </a:cubicBezTo>
                        <a:cubicBezTo>
                          <a:pt x="8497702" y="1031729"/>
                          <a:pt x="8041184" y="1035507"/>
                          <a:pt x="7883184" y="1066075"/>
                        </a:cubicBezTo>
                        <a:cubicBezTo>
                          <a:pt x="7696333" y="1100877"/>
                          <a:pt x="7631348" y="1078085"/>
                          <a:pt x="7446856" y="1066075"/>
                        </a:cubicBezTo>
                        <a:cubicBezTo>
                          <a:pt x="7249563" y="1052871"/>
                          <a:pt x="6855700" y="1050741"/>
                          <a:pt x="6673366" y="1066075"/>
                        </a:cubicBezTo>
                        <a:cubicBezTo>
                          <a:pt x="6459876" y="1101400"/>
                          <a:pt x="6037195" y="1137529"/>
                          <a:pt x="5787489" y="1066075"/>
                        </a:cubicBezTo>
                        <a:cubicBezTo>
                          <a:pt x="5473157" y="1043741"/>
                          <a:pt x="5543639" y="1095048"/>
                          <a:pt x="5351161" y="1066075"/>
                        </a:cubicBezTo>
                        <a:cubicBezTo>
                          <a:pt x="5152491" y="1032167"/>
                          <a:pt x="5033918" y="1092315"/>
                          <a:pt x="4802446" y="1066075"/>
                        </a:cubicBezTo>
                        <a:cubicBezTo>
                          <a:pt x="4564689" y="1050232"/>
                          <a:pt x="4504562" y="1068775"/>
                          <a:pt x="4366119" y="1066075"/>
                        </a:cubicBezTo>
                        <a:cubicBezTo>
                          <a:pt x="4266092" y="1071700"/>
                          <a:pt x="3914975" y="1054913"/>
                          <a:pt x="3705016" y="1066075"/>
                        </a:cubicBezTo>
                        <a:cubicBezTo>
                          <a:pt x="3485690" y="1051058"/>
                          <a:pt x="3021378" y="1093946"/>
                          <a:pt x="2819138" y="1066075"/>
                        </a:cubicBezTo>
                        <a:cubicBezTo>
                          <a:pt x="2617053" y="1071108"/>
                          <a:pt x="2516151" y="1085638"/>
                          <a:pt x="2382811" y="1066075"/>
                        </a:cubicBezTo>
                        <a:cubicBezTo>
                          <a:pt x="2221329" y="1065558"/>
                          <a:pt x="2089770" y="1046640"/>
                          <a:pt x="1834095" y="1066075"/>
                        </a:cubicBezTo>
                        <a:cubicBezTo>
                          <a:pt x="1597485" y="1046916"/>
                          <a:pt x="1340476" y="1045229"/>
                          <a:pt x="1172993" y="1066075"/>
                        </a:cubicBezTo>
                        <a:cubicBezTo>
                          <a:pt x="916185" y="1078207"/>
                          <a:pt x="619136" y="1077711"/>
                          <a:pt x="174728" y="1066075"/>
                        </a:cubicBezTo>
                        <a:cubicBezTo>
                          <a:pt x="83165" y="1065421"/>
                          <a:pt x="15462" y="960095"/>
                          <a:pt x="0" y="888392"/>
                        </a:cubicBezTo>
                        <a:cubicBezTo>
                          <a:pt x="-12598" y="826892"/>
                          <a:pt x="26861" y="679360"/>
                          <a:pt x="0" y="540145"/>
                        </a:cubicBezTo>
                        <a:cubicBezTo>
                          <a:pt x="-20761" y="385979"/>
                          <a:pt x="-4030" y="346971"/>
                          <a:pt x="0" y="177683"/>
                        </a:cubicBezTo>
                        <a:close/>
                      </a:path>
                      <a:path w="11588201" h="1066075" stroke="0" extrusionOk="0">
                        <a:moveTo>
                          <a:pt x="0" y="177683"/>
                        </a:moveTo>
                        <a:cubicBezTo>
                          <a:pt x="-4529" y="77287"/>
                          <a:pt x="69444" y="-16882"/>
                          <a:pt x="174728" y="0"/>
                        </a:cubicBezTo>
                        <a:cubicBezTo>
                          <a:pt x="335634" y="-23209"/>
                          <a:pt x="435386" y="9044"/>
                          <a:pt x="611055" y="0"/>
                        </a:cubicBezTo>
                        <a:cubicBezTo>
                          <a:pt x="791090" y="-1009"/>
                          <a:pt x="923233" y="9485"/>
                          <a:pt x="1047384" y="0"/>
                        </a:cubicBezTo>
                        <a:cubicBezTo>
                          <a:pt x="1211649" y="-42433"/>
                          <a:pt x="1532540" y="-27582"/>
                          <a:pt x="1820874" y="0"/>
                        </a:cubicBezTo>
                        <a:cubicBezTo>
                          <a:pt x="2088845" y="41090"/>
                          <a:pt x="2283829" y="30137"/>
                          <a:pt x="2706751" y="0"/>
                        </a:cubicBezTo>
                        <a:cubicBezTo>
                          <a:pt x="3131629" y="-18382"/>
                          <a:pt x="3091610" y="5713"/>
                          <a:pt x="3367853" y="0"/>
                        </a:cubicBezTo>
                        <a:cubicBezTo>
                          <a:pt x="3636724" y="-18499"/>
                          <a:pt x="3766262" y="23349"/>
                          <a:pt x="3916568" y="0"/>
                        </a:cubicBezTo>
                        <a:cubicBezTo>
                          <a:pt x="4081854" y="-28604"/>
                          <a:pt x="4148987" y="-3599"/>
                          <a:pt x="4240509" y="0"/>
                        </a:cubicBezTo>
                        <a:cubicBezTo>
                          <a:pt x="4361081" y="60608"/>
                          <a:pt x="4669844" y="-7991"/>
                          <a:pt x="4901611" y="0"/>
                        </a:cubicBezTo>
                        <a:cubicBezTo>
                          <a:pt x="5129156" y="1067"/>
                          <a:pt x="5260947" y="31446"/>
                          <a:pt x="5562714" y="0"/>
                        </a:cubicBezTo>
                        <a:cubicBezTo>
                          <a:pt x="5868133" y="-15161"/>
                          <a:pt x="5915187" y="-7154"/>
                          <a:pt x="5999042" y="0"/>
                        </a:cubicBezTo>
                        <a:cubicBezTo>
                          <a:pt x="6109136" y="15002"/>
                          <a:pt x="6158349" y="5553"/>
                          <a:pt x="6322982" y="0"/>
                        </a:cubicBezTo>
                        <a:cubicBezTo>
                          <a:pt x="6478448" y="-4196"/>
                          <a:pt x="6485429" y="-11392"/>
                          <a:pt x="6646922" y="0"/>
                        </a:cubicBezTo>
                        <a:cubicBezTo>
                          <a:pt x="6746089" y="33022"/>
                          <a:pt x="7116527" y="6012"/>
                          <a:pt x="7532800" y="0"/>
                        </a:cubicBezTo>
                        <a:cubicBezTo>
                          <a:pt x="7924210" y="-15128"/>
                          <a:pt x="7888579" y="-14574"/>
                          <a:pt x="8081515" y="0"/>
                        </a:cubicBezTo>
                        <a:cubicBezTo>
                          <a:pt x="8276128" y="-17189"/>
                          <a:pt x="8389955" y="32621"/>
                          <a:pt x="8517842" y="0"/>
                        </a:cubicBezTo>
                        <a:cubicBezTo>
                          <a:pt x="8678886" y="-14407"/>
                          <a:pt x="9004267" y="-40079"/>
                          <a:pt x="9178945" y="0"/>
                        </a:cubicBezTo>
                        <a:cubicBezTo>
                          <a:pt x="9377938" y="43589"/>
                          <a:pt x="9581079" y="21059"/>
                          <a:pt x="9727660" y="0"/>
                        </a:cubicBezTo>
                        <a:cubicBezTo>
                          <a:pt x="9854888" y="1107"/>
                          <a:pt x="9908031" y="6781"/>
                          <a:pt x="10051600" y="0"/>
                        </a:cubicBezTo>
                        <a:cubicBezTo>
                          <a:pt x="10202616" y="11435"/>
                          <a:pt x="10649399" y="17142"/>
                          <a:pt x="10825091" y="0"/>
                        </a:cubicBezTo>
                        <a:cubicBezTo>
                          <a:pt x="10992607" y="-37184"/>
                          <a:pt x="11161871" y="-26586"/>
                          <a:pt x="11413472" y="0"/>
                        </a:cubicBezTo>
                        <a:cubicBezTo>
                          <a:pt x="11498071" y="8139"/>
                          <a:pt x="11586946" y="108192"/>
                          <a:pt x="11588201" y="177683"/>
                        </a:cubicBezTo>
                        <a:cubicBezTo>
                          <a:pt x="11603623" y="300831"/>
                          <a:pt x="11589830" y="427909"/>
                          <a:pt x="11588201" y="525930"/>
                        </a:cubicBezTo>
                        <a:cubicBezTo>
                          <a:pt x="11578534" y="616451"/>
                          <a:pt x="11577819" y="808641"/>
                          <a:pt x="11588201" y="888392"/>
                        </a:cubicBezTo>
                        <a:cubicBezTo>
                          <a:pt x="11591730" y="969032"/>
                          <a:pt x="11517913" y="1077551"/>
                          <a:pt x="11413472" y="1066075"/>
                        </a:cubicBezTo>
                        <a:cubicBezTo>
                          <a:pt x="11143727" y="1087753"/>
                          <a:pt x="11082015" y="1085092"/>
                          <a:pt x="10864757" y="1066075"/>
                        </a:cubicBezTo>
                        <a:cubicBezTo>
                          <a:pt x="10683594" y="1061430"/>
                          <a:pt x="10439967" y="1120821"/>
                          <a:pt x="10091267" y="1066075"/>
                        </a:cubicBezTo>
                        <a:cubicBezTo>
                          <a:pt x="9735361" y="1043577"/>
                          <a:pt x="9713007" y="1068342"/>
                          <a:pt x="9542552" y="1066075"/>
                        </a:cubicBezTo>
                        <a:cubicBezTo>
                          <a:pt x="9427953" y="1078000"/>
                          <a:pt x="8911738" y="1043096"/>
                          <a:pt x="8656674" y="1066075"/>
                        </a:cubicBezTo>
                        <a:cubicBezTo>
                          <a:pt x="8386079" y="1089884"/>
                          <a:pt x="8492892" y="1069546"/>
                          <a:pt x="8332734" y="1066075"/>
                        </a:cubicBezTo>
                        <a:cubicBezTo>
                          <a:pt x="8170733" y="1059818"/>
                          <a:pt x="7988251" y="1060511"/>
                          <a:pt x="7896406" y="1066075"/>
                        </a:cubicBezTo>
                        <a:cubicBezTo>
                          <a:pt x="7806948" y="1035917"/>
                          <a:pt x="7478108" y="1044355"/>
                          <a:pt x="7235304" y="1066075"/>
                        </a:cubicBezTo>
                        <a:cubicBezTo>
                          <a:pt x="6984336" y="1086554"/>
                          <a:pt x="6912436" y="1078960"/>
                          <a:pt x="6686589" y="1066075"/>
                        </a:cubicBezTo>
                        <a:cubicBezTo>
                          <a:pt x="6455691" y="1052052"/>
                          <a:pt x="6446434" y="1051752"/>
                          <a:pt x="6250260" y="1066075"/>
                        </a:cubicBezTo>
                        <a:cubicBezTo>
                          <a:pt x="6096575" y="1097026"/>
                          <a:pt x="5752435" y="1076600"/>
                          <a:pt x="5364383" y="1066075"/>
                        </a:cubicBezTo>
                        <a:cubicBezTo>
                          <a:pt x="4919737" y="1084699"/>
                          <a:pt x="5148681" y="1053901"/>
                          <a:pt x="5040443" y="1066075"/>
                        </a:cubicBezTo>
                        <a:cubicBezTo>
                          <a:pt x="4929448" y="1093139"/>
                          <a:pt x="4727070" y="1038084"/>
                          <a:pt x="4604116" y="1066075"/>
                        </a:cubicBezTo>
                        <a:cubicBezTo>
                          <a:pt x="4502252" y="1071190"/>
                          <a:pt x="4343729" y="1075921"/>
                          <a:pt x="4280175" y="1066075"/>
                        </a:cubicBezTo>
                        <a:cubicBezTo>
                          <a:pt x="4240931" y="1093702"/>
                          <a:pt x="3822033" y="1076507"/>
                          <a:pt x="3506685" y="1066075"/>
                        </a:cubicBezTo>
                        <a:cubicBezTo>
                          <a:pt x="3196907" y="1028140"/>
                          <a:pt x="2915786" y="1091176"/>
                          <a:pt x="2620808" y="1066075"/>
                        </a:cubicBezTo>
                        <a:cubicBezTo>
                          <a:pt x="2331292" y="1054748"/>
                          <a:pt x="2402577" y="1056938"/>
                          <a:pt x="2296867" y="1066075"/>
                        </a:cubicBezTo>
                        <a:cubicBezTo>
                          <a:pt x="2180267" y="1101250"/>
                          <a:pt x="2050851" y="1048732"/>
                          <a:pt x="1860540" y="1066075"/>
                        </a:cubicBezTo>
                        <a:cubicBezTo>
                          <a:pt x="1654376" y="1043195"/>
                          <a:pt x="1440565" y="1049038"/>
                          <a:pt x="1087050" y="1066075"/>
                        </a:cubicBezTo>
                        <a:cubicBezTo>
                          <a:pt x="721200" y="1085470"/>
                          <a:pt x="619914" y="1077374"/>
                          <a:pt x="174728" y="1066075"/>
                        </a:cubicBezTo>
                        <a:cubicBezTo>
                          <a:pt x="93747" y="1034093"/>
                          <a:pt x="18803" y="980887"/>
                          <a:pt x="0" y="888392"/>
                        </a:cubicBezTo>
                        <a:cubicBezTo>
                          <a:pt x="2672" y="728501"/>
                          <a:pt x="-9865" y="674554"/>
                          <a:pt x="0" y="518823"/>
                        </a:cubicBezTo>
                        <a:cubicBezTo>
                          <a:pt x="2155" y="363945"/>
                          <a:pt x="-7641" y="267465"/>
                          <a:pt x="0" y="177683"/>
                        </a:cubicBezTo>
                        <a:close/>
                      </a:path>
                      <a:path w="11588201" h="1066075" fill="none" stroke="0" extrusionOk="0">
                        <a:moveTo>
                          <a:pt x="0" y="177683"/>
                        </a:moveTo>
                        <a:cubicBezTo>
                          <a:pt x="21483" y="99508"/>
                          <a:pt x="77901" y="-26721"/>
                          <a:pt x="174728" y="0"/>
                        </a:cubicBezTo>
                        <a:cubicBezTo>
                          <a:pt x="295874" y="6148"/>
                          <a:pt x="540165" y="3498"/>
                          <a:pt x="723443" y="0"/>
                        </a:cubicBezTo>
                        <a:cubicBezTo>
                          <a:pt x="899883" y="8014"/>
                          <a:pt x="1181601" y="-64220"/>
                          <a:pt x="1384546" y="0"/>
                        </a:cubicBezTo>
                        <a:cubicBezTo>
                          <a:pt x="1617770" y="21105"/>
                          <a:pt x="1618182" y="12169"/>
                          <a:pt x="1708486" y="0"/>
                        </a:cubicBezTo>
                        <a:cubicBezTo>
                          <a:pt x="1811270" y="-35793"/>
                          <a:pt x="2166802" y="34854"/>
                          <a:pt x="2369589" y="0"/>
                        </a:cubicBezTo>
                        <a:cubicBezTo>
                          <a:pt x="2559997" y="-872"/>
                          <a:pt x="2894972" y="-79799"/>
                          <a:pt x="3255466" y="0"/>
                        </a:cubicBezTo>
                        <a:cubicBezTo>
                          <a:pt x="3610924" y="43569"/>
                          <a:pt x="3752488" y="-18514"/>
                          <a:pt x="3916568" y="0"/>
                        </a:cubicBezTo>
                        <a:cubicBezTo>
                          <a:pt x="4096809" y="51671"/>
                          <a:pt x="4428606" y="6883"/>
                          <a:pt x="4690058" y="0"/>
                        </a:cubicBezTo>
                        <a:cubicBezTo>
                          <a:pt x="4954966" y="-31254"/>
                          <a:pt x="5075169" y="-9789"/>
                          <a:pt x="5238773" y="0"/>
                        </a:cubicBezTo>
                        <a:cubicBezTo>
                          <a:pt x="5361943" y="-34876"/>
                          <a:pt x="5691177" y="34885"/>
                          <a:pt x="6012264" y="0"/>
                        </a:cubicBezTo>
                        <a:cubicBezTo>
                          <a:pt x="6317482" y="-1119"/>
                          <a:pt x="6207624" y="-8624"/>
                          <a:pt x="6336204" y="0"/>
                        </a:cubicBezTo>
                        <a:cubicBezTo>
                          <a:pt x="6434935" y="18092"/>
                          <a:pt x="6557755" y="-2393"/>
                          <a:pt x="6660145" y="0"/>
                        </a:cubicBezTo>
                        <a:cubicBezTo>
                          <a:pt x="6751442" y="-2952"/>
                          <a:pt x="7250752" y="-23995"/>
                          <a:pt x="7433634" y="0"/>
                        </a:cubicBezTo>
                        <a:cubicBezTo>
                          <a:pt x="7606618" y="-21600"/>
                          <a:pt x="7941016" y="21441"/>
                          <a:pt x="8094737" y="0"/>
                        </a:cubicBezTo>
                        <a:cubicBezTo>
                          <a:pt x="8289271" y="-8532"/>
                          <a:pt x="8297806" y="10885"/>
                          <a:pt x="8418677" y="0"/>
                        </a:cubicBezTo>
                        <a:cubicBezTo>
                          <a:pt x="8549958" y="-17500"/>
                          <a:pt x="8937160" y="-8916"/>
                          <a:pt x="9192167" y="0"/>
                        </a:cubicBezTo>
                        <a:cubicBezTo>
                          <a:pt x="9457428" y="6541"/>
                          <a:pt x="9491357" y="-8470"/>
                          <a:pt x="9628495" y="0"/>
                        </a:cubicBezTo>
                        <a:cubicBezTo>
                          <a:pt x="9742761" y="18447"/>
                          <a:pt x="10284791" y="-12661"/>
                          <a:pt x="10514373" y="0"/>
                        </a:cubicBezTo>
                        <a:cubicBezTo>
                          <a:pt x="10704304" y="-2157"/>
                          <a:pt x="10775973" y="-5134"/>
                          <a:pt x="10838313" y="0"/>
                        </a:cubicBezTo>
                        <a:cubicBezTo>
                          <a:pt x="10893219" y="49394"/>
                          <a:pt x="11228235" y="-31280"/>
                          <a:pt x="11413472" y="0"/>
                        </a:cubicBezTo>
                        <a:cubicBezTo>
                          <a:pt x="11492379" y="-57"/>
                          <a:pt x="11596549" y="66969"/>
                          <a:pt x="11588201" y="177683"/>
                        </a:cubicBezTo>
                        <a:cubicBezTo>
                          <a:pt x="11590476" y="292666"/>
                          <a:pt x="11592860" y="399806"/>
                          <a:pt x="11588201" y="533038"/>
                        </a:cubicBezTo>
                        <a:cubicBezTo>
                          <a:pt x="11576970" y="671820"/>
                          <a:pt x="11576048" y="781494"/>
                          <a:pt x="11588201" y="888392"/>
                        </a:cubicBezTo>
                        <a:cubicBezTo>
                          <a:pt x="11573974" y="984392"/>
                          <a:pt x="11545905" y="1088696"/>
                          <a:pt x="11413472" y="1066075"/>
                        </a:cubicBezTo>
                        <a:cubicBezTo>
                          <a:pt x="11148499" y="1063382"/>
                          <a:pt x="11065976" y="1043144"/>
                          <a:pt x="10752369" y="1066075"/>
                        </a:cubicBezTo>
                        <a:cubicBezTo>
                          <a:pt x="10438365" y="1067549"/>
                          <a:pt x="10336490" y="1075039"/>
                          <a:pt x="10203654" y="1066075"/>
                        </a:cubicBezTo>
                        <a:cubicBezTo>
                          <a:pt x="10044899" y="1052818"/>
                          <a:pt x="9523879" y="1052062"/>
                          <a:pt x="9317777" y="1066075"/>
                        </a:cubicBezTo>
                        <a:cubicBezTo>
                          <a:pt x="9111218" y="1070688"/>
                          <a:pt x="8829689" y="1061005"/>
                          <a:pt x="8656674" y="1066075"/>
                        </a:cubicBezTo>
                        <a:cubicBezTo>
                          <a:pt x="8501165" y="1058163"/>
                          <a:pt x="8057250" y="1022317"/>
                          <a:pt x="7883184" y="1066075"/>
                        </a:cubicBezTo>
                        <a:cubicBezTo>
                          <a:pt x="7703641" y="1096807"/>
                          <a:pt x="7646654" y="1088421"/>
                          <a:pt x="7446856" y="1066075"/>
                        </a:cubicBezTo>
                        <a:cubicBezTo>
                          <a:pt x="7274856" y="1020216"/>
                          <a:pt x="6835800" y="1002854"/>
                          <a:pt x="6673366" y="1066075"/>
                        </a:cubicBezTo>
                        <a:cubicBezTo>
                          <a:pt x="6500994" y="1127879"/>
                          <a:pt x="6066176" y="1094536"/>
                          <a:pt x="5787489" y="1066075"/>
                        </a:cubicBezTo>
                        <a:cubicBezTo>
                          <a:pt x="5491724" y="1024665"/>
                          <a:pt x="5545018" y="1082323"/>
                          <a:pt x="5351161" y="1066075"/>
                        </a:cubicBezTo>
                        <a:cubicBezTo>
                          <a:pt x="5150905" y="1040786"/>
                          <a:pt x="5056670" y="1084192"/>
                          <a:pt x="4802446" y="1066075"/>
                        </a:cubicBezTo>
                        <a:cubicBezTo>
                          <a:pt x="4562716" y="1065091"/>
                          <a:pt x="4490476" y="1080856"/>
                          <a:pt x="4366119" y="1066075"/>
                        </a:cubicBezTo>
                        <a:cubicBezTo>
                          <a:pt x="4213191" y="1055891"/>
                          <a:pt x="3907842" y="1088874"/>
                          <a:pt x="3705016" y="1066075"/>
                        </a:cubicBezTo>
                        <a:cubicBezTo>
                          <a:pt x="3464248" y="1066528"/>
                          <a:pt x="3014862" y="1043370"/>
                          <a:pt x="2819138" y="1066075"/>
                        </a:cubicBezTo>
                        <a:cubicBezTo>
                          <a:pt x="2610579" y="1087944"/>
                          <a:pt x="2535500" y="1069305"/>
                          <a:pt x="2382811" y="1066075"/>
                        </a:cubicBezTo>
                        <a:cubicBezTo>
                          <a:pt x="2222571" y="1031396"/>
                          <a:pt x="2086004" y="1060054"/>
                          <a:pt x="1834095" y="1066075"/>
                        </a:cubicBezTo>
                        <a:cubicBezTo>
                          <a:pt x="1579653" y="1033675"/>
                          <a:pt x="1318185" y="1074764"/>
                          <a:pt x="1172993" y="1066075"/>
                        </a:cubicBezTo>
                        <a:cubicBezTo>
                          <a:pt x="1020639" y="1069394"/>
                          <a:pt x="664238" y="1057950"/>
                          <a:pt x="174728" y="1066075"/>
                        </a:cubicBezTo>
                        <a:cubicBezTo>
                          <a:pt x="89625" y="1054996"/>
                          <a:pt x="16988" y="979086"/>
                          <a:pt x="0" y="888392"/>
                        </a:cubicBezTo>
                        <a:cubicBezTo>
                          <a:pt x="-8100" y="809696"/>
                          <a:pt x="7836" y="715844"/>
                          <a:pt x="0" y="540145"/>
                        </a:cubicBezTo>
                        <a:cubicBezTo>
                          <a:pt x="-7524" y="391495"/>
                          <a:pt x="-7518" y="354846"/>
                          <a:pt x="0" y="1776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BB599-FD01-97F3-C014-EED7B9CE132E}"/>
              </a:ext>
            </a:extLst>
          </p:cNvPr>
          <p:cNvSpPr/>
          <p:nvPr/>
        </p:nvSpPr>
        <p:spPr>
          <a:xfrm>
            <a:off x="301898" y="1382233"/>
            <a:ext cx="11588201" cy="5180031"/>
          </a:xfrm>
          <a:prstGeom prst="roundRect">
            <a:avLst>
              <a:gd name="adj" fmla="val 9993"/>
            </a:avLst>
          </a:prstGeom>
          <a:solidFill>
            <a:schemeClr val="lt1">
              <a:alpha val="8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C79C75-2878-BBA7-D4E9-A15FBB44FCAF}"/>
              </a:ext>
            </a:extLst>
          </p:cNvPr>
          <p:cNvSpPr/>
          <p:nvPr/>
        </p:nvSpPr>
        <p:spPr>
          <a:xfrm>
            <a:off x="437846" y="2556119"/>
            <a:ext cx="8736144" cy="2831634"/>
          </a:xfrm>
          <a:prstGeom prst="roundRect">
            <a:avLst>
              <a:gd name="adj" fmla="val 25646"/>
            </a:avLst>
          </a:prstGeom>
          <a:solidFill>
            <a:srgbClr val="D9F5FF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6F0A87-BBA1-6AB3-5F9A-35BB1DAB8B4A}"/>
              </a:ext>
            </a:extLst>
          </p:cNvPr>
          <p:cNvSpPr/>
          <p:nvPr/>
        </p:nvSpPr>
        <p:spPr>
          <a:xfrm>
            <a:off x="1733842" y="3380809"/>
            <a:ext cx="780448" cy="4127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059F7D-44ED-F685-4BF8-355ACDA4A7D2}"/>
              </a:ext>
            </a:extLst>
          </p:cNvPr>
          <p:cNvSpPr/>
          <p:nvPr/>
        </p:nvSpPr>
        <p:spPr>
          <a:xfrm>
            <a:off x="3474681" y="4331077"/>
            <a:ext cx="498909" cy="4127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EBEC81-C0AF-6898-9601-D1E70828411C}"/>
              </a:ext>
            </a:extLst>
          </p:cNvPr>
          <p:cNvSpPr/>
          <p:nvPr/>
        </p:nvSpPr>
        <p:spPr>
          <a:xfrm>
            <a:off x="5430630" y="3306758"/>
            <a:ext cx="790459" cy="4127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2C3A8C-2C52-1684-8B88-A1ADCE6D4BBD}"/>
              </a:ext>
            </a:extLst>
          </p:cNvPr>
          <p:cNvSpPr/>
          <p:nvPr/>
        </p:nvSpPr>
        <p:spPr>
          <a:xfrm>
            <a:off x="7105024" y="3316248"/>
            <a:ext cx="669594" cy="4127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6B4A1F-F136-EB4B-4450-86B42E6832B7}"/>
              </a:ext>
            </a:extLst>
          </p:cNvPr>
          <p:cNvGrpSpPr/>
          <p:nvPr/>
        </p:nvGrpSpPr>
        <p:grpSpPr>
          <a:xfrm>
            <a:off x="678281" y="2739195"/>
            <a:ext cx="8048209" cy="2554545"/>
            <a:chOff x="572091" y="1504523"/>
            <a:chExt cx="8048209" cy="255454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8ECE1A-AF55-B4D7-61E8-FD74837E5355}"/>
                </a:ext>
              </a:extLst>
            </p:cNvPr>
            <p:cNvSpPr txBox="1"/>
            <p:nvPr/>
          </p:nvSpPr>
          <p:spPr>
            <a:xfrm>
              <a:off x="1084208" y="1527834"/>
              <a:ext cx="352956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Mùa</a:t>
              </a:r>
              <a:r>
                <a:rPr lang="en-US" sz="3200" dirty="0"/>
                <a:t> </a:t>
              </a:r>
              <a:r>
                <a:rPr lang="en-US" sz="3200" dirty="0" err="1"/>
                <a:t>thu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em</a:t>
              </a:r>
              <a:endParaRPr lang="en-US" sz="3200" dirty="0"/>
            </a:p>
            <a:p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vàng</a:t>
              </a:r>
              <a:r>
                <a:rPr lang="en-US" sz="3200" dirty="0"/>
                <a:t> </a:t>
              </a:r>
              <a:r>
                <a:rPr lang="en-US" sz="3200" dirty="0" err="1"/>
                <a:t>hoa</a:t>
              </a:r>
              <a:r>
                <a:rPr lang="en-US" sz="3200" dirty="0"/>
                <a:t> </a:t>
              </a:r>
              <a:r>
                <a:rPr lang="en-US" sz="3200" dirty="0" err="1"/>
                <a:t>cúc</a:t>
              </a:r>
              <a:endParaRPr lang="en-US" sz="3200" dirty="0"/>
            </a:p>
            <a:p>
              <a:r>
                <a:rPr lang="en-US" sz="3200" dirty="0" err="1"/>
                <a:t>Như</a:t>
              </a:r>
              <a:r>
                <a:rPr lang="en-US" sz="3200" dirty="0"/>
                <a:t> </a:t>
              </a:r>
              <a:r>
                <a:rPr lang="en-US" sz="3200" dirty="0" err="1"/>
                <a:t>nghìn</a:t>
              </a:r>
              <a:r>
                <a:rPr lang="en-US" sz="3200" dirty="0"/>
                <a:t> con </a:t>
              </a:r>
              <a:r>
                <a:rPr lang="en-US" sz="3200" dirty="0" err="1"/>
                <a:t>mắt</a:t>
              </a:r>
              <a:endParaRPr lang="en-US" sz="3200" dirty="0"/>
            </a:p>
            <a:p>
              <a:r>
                <a:rPr lang="en-US" sz="3200" dirty="0" err="1"/>
                <a:t>Mở</a:t>
              </a:r>
              <a:r>
                <a:rPr lang="en-US" sz="3200" dirty="0"/>
                <a:t> </a:t>
              </a:r>
              <a:r>
                <a:rPr lang="en-US" sz="3200" dirty="0" err="1"/>
                <a:t>nhìn</a:t>
              </a:r>
              <a:r>
                <a:rPr lang="en-US" sz="3200" dirty="0"/>
                <a:t> </a:t>
              </a:r>
              <a:r>
                <a:rPr lang="en-US" sz="3200" dirty="0" err="1"/>
                <a:t>trời</a:t>
              </a:r>
              <a:r>
                <a:rPr lang="en-US" sz="3200" dirty="0"/>
                <a:t> </a:t>
              </a:r>
              <a:r>
                <a:rPr lang="en-US" sz="3200" dirty="0" err="1"/>
                <a:t>êm</a:t>
              </a:r>
              <a:r>
                <a:rPr lang="en-US" sz="3200" dirty="0"/>
                <a:t>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55499-EB74-4096-EA2D-921861325FBF}"/>
                </a:ext>
              </a:extLst>
            </p:cNvPr>
            <p:cNvSpPr txBox="1"/>
            <p:nvPr/>
          </p:nvSpPr>
          <p:spPr>
            <a:xfrm>
              <a:off x="4749718" y="1504523"/>
              <a:ext cx="387058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Mùa</a:t>
              </a:r>
              <a:r>
                <a:rPr lang="en-US" sz="3200" dirty="0"/>
                <a:t> </a:t>
              </a:r>
              <a:r>
                <a:rPr lang="en-US" sz="3200" dirty="0" err="1"/>
                <a:t>thu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em</a:t>
              </a:r>
              <a:endParaRPr lang="en-US" sz="3200" dirty="0"/>
            </a:p>
            <a:p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xanh</a:t>
              </a:r>
              <a:r>
                <a:rPr lang="en-US" sz="3200" dirty="0"/>
                <a:t> </a:t>
              </a:r>
              <a:r>
                <a:rPr lang="en-US" sz="3200" dirty="0" err="1"/>
                <a:t>cốm</a:t>
              </a:r>
              <a:r>
                <a:rPr lang="en-US" sz="3200" dirty="0"/>
                <a:t> </a:t>
              </a:r>
              <a:r>
                <a:rPr lang="en-US" sz="3200" dirty="0" err="1"/>
                <a:t>mới</a:t>
              </a:r>
              <a:endParaRPr lang="en-US" sz="3200" dirty="0"/>
            </a:p>
            <a:p>
              <a:r>
                <a:rPr lang="en-US" sz="3200" dirty="0" err="1"/>
                <a:t>Mùi</a:t>
              </a:r>
              <a:r>
                <a:rPr lang="en-US" sz="3200" dirty="0"/>
                <a:t> </a:t>
              </a:r>
              <a:r>
                <a:rPr lang="en-US" sz="3200" dirty="0" err="1"/>
                <a:t>hương</a:t>
              </a:r>
              <a:r>
                <a:rPr lang="en-US" sz="3200" dirty="0"/>
                <a:t> </a:t>
              </a:r>
              <a:r>
                <a:rPr lang="en-US" sz="3200" dirty="0" err="1"/>
                <a:t>như</a:t>
              </a:r>
              <a:r>
                <a:rPr lang="en-US" sz="3200" dirty="0"/>
                <a:t> </a:t>
              </a:r>
              <a:r>
                <a:rPr lang="en-US" sz="3200" dirty="0" err="1"/>
                <a:t>gợi</a:t>
              </a:r>
              <a:endParaRPr lang="en-US" sz="3200" dirty="0"/>
            </a:p>
            <a:p>
              <a:r>
                <a:rPr lang="en-US" sz="3200" dirty="0" err="1"/>
                <a:t>Từ</a:t>
              </a:r>
              <a:r>
                <a:rPr lang="en-US" sz="3200" dirty="0"/>
                <a:t> </a:t>
              </a:r>
              <a:r>
                <a:rPr lang="en-US" sz="3200" dirty="0" err="1"/>
                <a:t>màu</a:t>
              </a:r>
              <a:r>
                <a:rPr lang="en-US" sz="3200" dirty="0"/>
                <a:t> </a:t>
              </a:r>
              <a:r>
                <a:rPr lang="en-US" sz="3200" dirty="0" err="1"/>
                <a:t>lá</a:t>
              </a:r>
              <a:r>
                <a:rPr lang="en-US" sz="3200" dirty="0"/>
                <a:t> </a:t>
              </a:r>
              <a:r>
                <a:rPr lang="en-US" sz="3200" dirty="0" err="1"/>
                <a:t>sen.</a:t>
              </a:r>
              <a:endParaRPr lang="en-US" sz="3200" dirty="0"/>
            </a:p>
            <a:p>
              <a:pPr algn="r"/>
              <a:r>
                <a:rPr lang="en-US" sz="3200" dirty="0"/>
                <a:t>Quang </a:t>
              </a:r>
              <a:r>
                <a:rPr lang="en-US" sz="3200" dirty="0" err="1"/>
                <a:t>Huy</a:t>
              </a:r>
              <a:endParaRPr lang="en-US" sz="32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A07BCC-6135-BEC2-6783-2B003AB16A34}"/>
                </a:ext>
              </a:extLst>
            </p:cNvPr>
            <p:cNvSpPr txBox="1"/>
            <p:nvPr/>
          </p:nvSpPr>
          <p:spPr>
            <a:xfrm>
              <a:off x="572091" y="1507376"/>
              <a:ext cx="47410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/>
                <a:t>a. 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146AE71-3816-825E-4E62-15A2F2D4286F}"/>
              </a:ext>
            </a:extLst>
          </p:cNvPr>
          <p:cNvSpPr txBox="1"/>
          <p:nvPr/>
        </p:nvSpPr>
        <p:spPr>
          <a:xfrm>
            <a:off x="5146541" y="420647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14ABC9F8-D3BC-EC28-18BA-F6AB12171C21}"/>
              </a:ext>
            </a:extLst>
          </p:cNvPr>
          <p:cNvSpPr/>
          <p:nvPr/>
        </p:nvSpPr>
        <p:spPr>
          <a:xfrm flipH="1">
            <a:off x="-3011203" y="3067547"/>
            <a:ext cx="2702583" cy="3494717"/>
          </a:xfrm>
          <a:custGeom>
            <a:avLst/>
            <a:gdLst/>
            <a:ahLst/>
            <a:cxnLst/>
            <a:rect l="l" t="t" r="r" b="b"/>
            <a:pathLst>
              <a:path w="2953973" h="3819792">
                <a:moveTo>
                  <a:pt x="0" y="0"/>
                </a:moveTo>
                <a:lnTo>
                  <a:pt x="2953973" y="0"/>
                </a:lnTo>
                <a:lnTo>
                  <a:pt x="2953973" y="3819792"/>
                </a:lnTo>
                <a:lnTo>
                  <a:pt x="0" y="38197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D625B-0B4D-658B-6348-3A5266570D8B}"/>
              </a:ext>
            </a:extLst>
          </p:cNvPr>
          <p:cNvSpPr/>
          <p:nvPr/>
        </p:nvSpPr>
        <p:spPr>
          <a:xfrm>
            <a:off x="1712335" y="3770697"/>
            <a:ext cx="80195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310A6-D8E5-0C1B-135E-67F7E33C5B65}"/>
              </a:ext>
            </a:extLst>
          </p:cNvPr>
          <p:cNvSpPr/>
          <p:nvPr/>
        </p:nvSpPr>
        <p:spPr>
          <a:xfrm>
            <a:off x="3474681" y="4715638"/>
            <a:ext cx="49890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466F91-E687-14EA-0DE8-79F16DC6646A}"/>
              </a:ext>
            </a:extLst>
          </p:cNvPr>
          <p:cNvSpPr/>
          <p:nvPr/>
        </p:nvSpPr>
        <p:spPr>
          <a:xfrm>
            <a:off x="5430630" y="3697934"/>
            <a:ext cx="78718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78DC15-0226-41E1-D55D-951A3F4F8FEA}"/>
              </a:ext>
            </a:extLst>
          </p:cNvPr>
          <p:cNvSpPr/>
          <p:nvPr/>
        </p:nvSpPr>
        <p:spPr>
          <a:xfrm>
            <a:off x="7101745" y="3710240"/>
            <a:ext cx="66959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C 0.01224 -0.01898 0.02839 -0.03703 0.06055 -0.03703 C 0.09675 -0.03703 0.10873 -0.01898 0.12084 -3.33333E-6 C 0.13698 0.02107 0.14896 0.0419 0.1892 0.0419 C 0.22552 0.0419 0.23763 0.02107 0.25378 -3.33333E-6 C 0.26172 -0.01898 0.27787 -0.03703 0.3142 -0.03703 C 0.3461 -0.03703 0.36237 -0.01898 0.37448 -3.33333E-6 C 0.38659 0.02107 0.40287 0.0419 0.43906 0.0419 C 0.47526 0.0419 0.50365 -3.33333E-6 0.50365 0.00023 C 0.51563 -0.01898 0.52774 -0.03703 0.56393 -0.03703 C 0.60013 -0.03703 0.61211 -0.01898 0.62422 -3.33333E-6 C 0.6405 0.02107 0.65261 0.0419 0.69284 0.0419 C 0.72917 0.0419 0.74128 0.02107 0.75326 -3.33333E-6 C 0.7694 -0.01898 0.78151 -0.03703 0.81784 -0.03703 C 0.84974 -0.03703 0.86602 -0.01898 0.87813 -3.33333E-6 C 0.89024 0.02107 0.90651 0.0419 0.94271 0.0419 C 0.97891 0.0419 0.99089 0.02107 1.00729 -3.33333E-6 " pathEditMode="relative" rAng="0" ptsTypes="A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6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22" grpId="0" animBg="1"/>
      <p:bldP spid="23" grpId="0" animBg="1"/>
      <p:bldP spid="24" grpId="0" animBg="1"/>
      <p:bldP spid="25" grpId="0" animBg="1"/>
      <p:bldP spid="6" grpId="0" animBg="1"/>
      <p:bldP spid="7" grpId="0" animBg="1"/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628BBE4F-C772-A71B-EDBA-FBECE19A2694}"/>
              </a:ext>
            </a:extLst>
          </p:cNvPr>
          <p:cNvSpPr/>
          <p:nvPr/>
        </p:nvSpPr>
        <p:spPr>
          <a:xfrm>
            <a:off x="331656" y="108861"/>
            <a:ext cx="11588201" cy="1066075"/>
          </a:xfrm>
          <a:custGeom>
            <a:avLst/>
            <a:gdLst>
              <a:gd name="connsiteX0" fmla="*/ 0 w 11784143"/>
              <a:gd name="connsiteY0" fmla="*/ 177683 h 1066075"/>
              <a:gd name="connsiteX1" fmla="*/ 177683 w 11784143"/>
              <a:gd name="connsiteY1" fmla="*/ 0 h 1066075"/>
              <a:gd name="connsiteX2" fmla="*/ 735676 w 11784143"/>
              <a:gd name="connsiteY2" fmla="*/ 0 h 1066075"/>
              <a:gd name="connsiteX3" fmla="*/ 1407957 w 11784143"/>
              <a:gd name="connsiteY3" fmla="*/ 0 h 1066075"/>
              <a:gd name="connsiteX4" fmla="*/ 1737375 w 11784143"/>
              <a:gd name="connsiteY4" fmla="*/ 0 h 1066075"/>
              <a:gd name="connsiteX5" fmla="*/ 2409656 w 11784143"/>
              <a:gd name="connsiteY5" fmla="*/ 0 h 1066075"/>
              <a:gd name="connsiteX6" fmla="*/ 3310512 w 11784143"/>
              <a:gd name="connsiteY6" fmla="*/ 0 h 1066075"/>
              <a:gd name="connsiteX7" fmla="*/ 3982793 w 11784143"/>
              <a:gd name="connsiteY7" fmla="*/ 0 h 1066075"/>
              <a:gd name="connsiteX8" fmla="*/ 4769362 w 11784143"/>
              <a:gd name="connsiteY8" fmla="*/ 0 h 1066075"/>
              <a:gd name="connsiteX9" fmla="*/ 5327355 w 11784143"/>
              <a:gd name="connsiteY9" fmla="*/ 0 h 1066075"/>
              <a:gd name="connsiteX10" fmla="*/ 6113924 w 11784143"/>
              <a:gd name="connsiteY10" fmla="*/ 0 h 1066075"/>
              <a:gd name="connsiteX11" fmla="*/ 6443342 w 11784143"/>
              <a:gd name="connsiteY11" fmla="*/ 0 h 1066075"/>
              <a:gd name="connsiteX12" fmla="*/ 6772760 w 11784143"/>
              <a:gd name="connsiteY12" fmla="*/ 0 h 1066075"/>
              <a:gd name="connsiteX13" fmla="*/ 7559328 w 11784143"/>
              <a:gd name="connsiteY13" fmla="*/ 0 h 1066075"/>
              <a:gd name="connsiteX14" fmla="*/ 8231609 w 11784143"/>
              <a:gd name="connsiteY14" fmla="*/ 0 h 1066075"/>
              <a:gd name="connsiteX15" fmla="*/ 8561027 w 11784143"/>
              <a:gd name="connsiteY15" fmla="*/ 0 h 1066075"/>
              <a:gd name="connsiteX16" fmla="*/ 9347596 w 11784143"/>
              <a:gd name="connsiteY16" fmla="*/ 0 h 1066075"/>
              <a:gd name="connsiteX17" fmla="*/ 9791301 w 11784143"/>
              <a:gd name="connsiteY17" fmla="*/ 0 h 1066075"/>
              <a:gd name="connsiteX18" fmla="*/ 10692158 w 11784143"/>
              <a:gd name="connsiteY18" fmla="*/ 0 h 1066075"/>
              <a:gd name="connsiteX19" fmla="*/ 11021576 w 11784143"/>
              <a:gd name="connsiteY19" fmla="*/ 0 h 1066075"/>
              <a:gd name="connsiteX20" fmla="*/ 11606460 w 11784143"/>
              <a:gd name="connsiteY20" fmla="*/ 0 h 1066075"/>
              <a:gd name="connsiteX21" fmla="*/ 11784143 w 11784143"/>
              <a:gd name="connsiteY21" fmla="*/ 177683 h 1066075"/>
              <a:gd name="connsiteX22" fmla="*/ 11784143 w 11784143"/>
              <a:gd name="connsiteY22" fmla="*/ 533038 h 1066075"/>
              <a:gd name="connsiteX23" fmla="*/ 11784143 w 11784143"/>
              <a:gd name="connsiteY23" fmla="*/ 888392 h 1066075"/>
              <a:gd name="connsiteX24" fmla="*/ 11606460 w 11784143"/>
              <a:gd name="connsiteY24" fmla="*/ 1066075 h 1066075"/>
              <a:gd name="connsiteX25" fmla="*/ 10934179 w 11784143"/>
              <a:gd name="connsiteY25" fmla="*/ 1066075 h 1066075"/>
              <a:gd name="connsiteX26" fmla="*/ 10376186 w 11784143"/>
              <a:gd name="connsiteY26" fmla="*/ 1066075 h 1066075"/>
              <a:gd name="connsiteX27" fmla="*/ 9475329 w 11784143"/>
              <a:gd name="connsiteY27" fmla="*/ 1066075 h 1066075"/>
              <a:gd name="connsiteX28" fmla="*/ 8803048 w 11784143"/>
              <a:gd name="connsiteY28" fmla="*/ 1066075 h 1066075"/>
              <a:gd name="connsiteX29" fmla="*/ 8016479 w 11784143"/>
              <a:gd name="connsiteY29" fmla="*/ 1066075 h 1066075"/>
              <a:gd name="connsiteX30" fmla="*/ 7572774 w 11784143"/>
              <a:gd name="connsiteY30" fmla="*/ 1066075 h 1066075"/>
              <a:gd name="connsiteX31" fmla="*/ 6786205 w 11784143"/>
              <a:gd name="connsiteY31" fmla="*/ 1066075 h 1066075"/>
              <a:gd name="connsiteX32" fmla="*/ 5885349 w 11784143"/>
              <a:gd name="connsiteY32" fmla="*/ 1066075 h 1066075"/>
              <a:gd name="connsiteX33" fmla="*/ 5441643 w 11784143"/>
              <a:gd name="connsiteY33" fmla="*/ 1066075 h 1066075"/>
              <a:gd name="connsiteX34" fmla="*/ 4883650 w 11784143"/>
              <a:gd name="connsiteY34" fmla="*/ 1066075 h 1066075"/>
              <a:gd name="connsiteX35" fmla="*/ 4439945 w 11784143"/>
              <a:gd name="connsiteY35" fmla="*/ 1066075 h 1066075"/>
              <a:gd name="connsiteX36" fmla="*/ 3767664 w 11784143"/>
              <a:gd name="connsiteY36" fmla="*/ 1066075 h 1066075"/>
              <a:gd name="connsiteX37" fmla="*/ 2866807 w 11784143"/>
              <a:gd name="connsiteY37" fmla="*/ 1066075 h 1066075"/>
              <a:gd name="connsiteX38" fmla="*/ 2423102 w 11784143"/>
              <a:gd name="connsiteY38" fmla="*/ 1066075 h 1066075"/>
              <a:gd name="connsiteX39" fmla="*/ 1865108 w 11784143"/>
              <a:gd name="connsiteY39" fmla="*/ 1066075 h 1066075"/>
              <a:gd name="connsiteX40" fmla="*/ 1192827 w 11784143"/>
              <a:gd name="connsiteY40" fmla="*/ 1066075 h 1066075"/>
              <a:gd name="connsiteX41" fmla="*/ 177683 w 11784143"/>
              <a:gd name="connsiteY41" fmla="*/ 1066075 h 1066075"/>
              <a:gd name="connsiteX42" fmla="*/ 0 w 11784143"/>
              <a:gd name="connsiteY42" fmla="*/ 888392 h 1066075"/>
              <a:gd name="connsiteX43" fmla="*/ 0 w 11784143"/>
              <a:gd name="connsiteY43" fmla="*/ 540145 h 1066075"/>
              <a:gd name="connsiteX44" fmla="*/ 0 w 11784143"/>
              <a:gd name="connsiteY44" fmla="*/ 177683 h 106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784143" h="1066075" fill="none" extrusionOk="0">
                <a:moveTo>
                  <a:pt x="0" y="177683"/>
                </a:moveTo>
                <a:cubicBezTo>
                  <a:pt x="5505" y="93722"/>
                  <a:pt x="80471" y="-19632"/>
                  <a:pt x="177683" y="0"/>
                </a:cubicBezTo>
                <a:cubicBezTo>
                  <a:pt x="301275" y="-13742"/>
                  <a:pt x="551742" y="-11976"/>
                  <a:pt x="735676" y="0"/>
                </a:cubicBezTo>
                <a:cubicBezTo>
                  <a:pt x="919610" y="11976"/>
                  <a:pt x="1170979" y="-20476"/>
                  <a:pt x="1407957" y="0"/>
                </a:cubicBezTo>
                <a:cubicBezTo>
                  <a:pt x="1644935" y="20476"/>
                  <a:pt x="1645777" y="11848"/>
                  <a:pt x="1737375" y="0"/>
                </a:cubicBezTo>
                <a:cubicBezTo>
                  <a:pt x="1828973" y="-11848"/>
                  <a:pt x="2216112" y="23881"/>
                  <a:pt x="2409656" y="0"/>
                </a:cubicBezTo>
                <a:cubicBezTo>
                  <a:pt x="2603200" y="-23881"/>
                  <a:pt x="2949599" y="-39557"/>
                  <a:pt x="3310512" y="0"/>
                </a:cubicBezTo>
                <a:cubicBezTo>
                  <a:pt x="3671425" y="39557"/>
                  <a:pt x="3816020" y="-14166"/>
                  <a:pt x="3982793" y="0"/>
                </a:cubicBezTo>
                <a:cubicBezTo>
                  <a:pt x="4149566" y="14166"/>
                  <a:pt x="4502466" y="15159"/>
                  <a:pt x="4769362" y="0"/>
                </a:cubicBezTo>
                <a:cubicBezTo>
                  <a:pt x="5036258" y="-15159"/>
                  <a:pt x="5184734" y="-15915"/>
                  <a:pt x="5327355" y="0"/>
                </a:cubicBezTo>
                <a:cubicBezTo>
                  <a:pt x="5469976" y="15915"/>
                  <a:pt x="5798221" y="1274"/>
                  <a:pt x="6113924" y="0"/>
                </a:cubicBezTo>
                <a:cubicBezTo>
                  <a:pt x="6429627" y="-1274"/>
                  <a:pt x="6332764" y="-13236"/>
                  <a:pt x="6443342" y="0"/>
                </a:cubicBezTo>
                <a:cubicBezTo>
                  <a:pt x="6553920" y="13236"/>
                  <a:pt x="6669164" y="7545"/>
                  <a:pt x="6772760" y="0"/>
                </a:cubicBezTo>
                <a:cubicBezTo>
                  <a:pt x="6876356" y="-7545"/>
                  <a:pt x="7388906" y="-7961"/>
                  <a:pt x="7559328" y="0"/>
                </a:cubicBezTo>
                <a:cubicBezTo>
                  <a:pt x="7729750" y="7961"/>
                  <a:pt x="8032994" y="8373"/>
                  <a:pt x="8231609" y="0"/>
                </a:cubicBezTo>
                <a:cubicBezTo>
                  <a:pt x="8430224" y="-8373"/>
                  <a:pt x="8439789" y="10113"/>
                  <a:pt x="8561027" y="0"/>
                </a:cubicBezTo>
                <a:cubicBezTo>
                  <a:pt x="8682265" y="-10113"/>
                  <a:pt x="9079237" y="-12388"/>
                  <a:pt x="9347596" y="0"/>
                </a:cubicBezTo>
                <a:cubicBezTo>
                  <a:pt x="9615955" y="12388"/>
                  <a:pt x="9655859" y="-2502"/>
                  <a:pt x="9791301" y="0"/>
                </a:cubicBezTo>
                <a:cubicBezTo>
                  <a:pt x="9926743" y="2502"/>
                  <a:pt x="10501249" y="4472"/>
                  <a:pt x="10692158" y="0"/>
                </a:cubicBezTo>
                <a:cubicBezTo>
                  <a:pt x="10883067" y="-4472"/>
                  <a:pt x="10949949" y="-5779"/>
                  <a:pt x="11021576" y="0"/>
                </a:cubicBezTo>
                <a:cubicBezTo>
                  <a:pt x="11093203" y="5779"/>
                  <a:pt x="11408454" y="-27397"/>
                  <a:pt x="11606460" y="0"/>
                </a:cubicBezTo>
                <a:cubicBezTo>
                  <a:pt x="11698285" y="4275"/>
                  <a:pt x="11789304" y="56394"/>
                  <a:pt x="11784143" y="177683"/>
                </a:cubicBezTo>
                <a:cubicBezTo>
                  <a:pt x="11787676" y="299007"/>
                  <a:pt x="11798319" y="397184"/>
                  <a:pt x="11784143" y="533038"/>
                </a:cubicBezTo>
                <a:cubicBezTo>
                  <a:pt x="11769967" y="668893"/>
                  <a:pt x="11774809" y="786935"/>
                  <a:pt x="11784143" y="888392"/>
                </a:cubicBezTo>
                <a:cubicBezTo>
                  <a:pt x="11790585" y="975594"/>
                  <a:pt x="11716003" y="1085365"/>
                  <a:pt x="11606460" y="1066075"/>
                </a:cubicBezTo>
                <a:cubicBezTo>
                  <a:pt x="11333991" y="1081191"/>
                  <a:pt x="11254969" y="1061861"/>
                  <a:pt x="10934179" y="1066075"/>
                </a:cubicBezTo>
                <a:cubicBezTo>
                  <a:pt x="10613389" y="1070289"/>
                  <a:pt x="10507939" y="1075712"/>
                  <a:pt x="10376186" y="1066075"/>
                </a:cubicBezTo>
                <a:cubicBezTo>
                  <a:pt x="10244433" y="1056438"/>
                  <a:pt x="9686291" y="1043558"/>
                  <a:pt x="9475329" y="1066075"/>
                </a:cubicBezTo>
                <a:cubicBezTo>
                  <a:pt x="9264367" y="1088592"/>
                  <a:pt x="8968413" y="1074075"/>
                  <a:pt x="8803048" y="1066075"/>
                </a:cubicBezTo>
                <a:cubicBezTo>
                  <a:pt x="8637683" y="1058075"/>
                  <a:pt x="8197649" y="1028133"/>
                  <a:pt x="8016479" y="1066075"/>
                </a:cubicBezTo>
                <a:cubicBezTo>
                  <a:pt x="7835309" y="1104017"/>
                  <a:pt x="7763414" y="1082940"/>
                  <a:pt x="7572774" y="1066075"/>
                </a:cubicBezTo>
                <a:cubicBezTo>
                  <a:pt x="7382134" y="1049210"/>
                  <a:pt x="6985425" y="1028175"/>
                  <a:pt x="6786205" y="1066075"/>
                </a:cubicBezTo>
                <a:cubicBezTo>
                  <a:pt x="6586985" y="1103975"/>
                  <a:pt x="6200625" y="1107781"/>
                  <a:pt x="5885349" y="1066075"/>
                </a:cubicBezTo>
                <a:cubicBezTo>
                  <a:pt x="5570073" y="1024369"/>
                  <a:pt x="5637560" y="1085156"/>
                  <a:pt x="5441643" y="1066075"/>
                </a:cubicBezTo>
                <a:cubicBezTo>
                  <a:pt x="5245726" y="1046994"/>
                  <a:pt x="5128007" y="1074754"/>
                  <a:pt x="4883650" y="1066075"/>
                </a:cubicBezTo>
                <a:cubicBezTo>
                  <a:pt x="4639293" y="1057396"/>
                  <a:pt x="4574025" y="1068707"/>
                  <a:pt x="4439945" y="1066075"/>
                </a:cubicBezTo>
                <a:cubicBezTo>
                  <a:pt x="4305866" y="1063443"/>
                  <a:pt x="3986825" y="1073830"/>
                  <a:pt x="3767664" y="1066075"/>
                </a:cubicBezTo>
                <a:cubicBezTo>
                  <a:pt x="3548503" y="1058320"/>
                  <a:pt x="3064615" y="1056905"/>
                  <a:pt x="2866807" y="1066075"/>
                </a:cubicBezTo>
                <a:cubicBezTo>
                  <a:pt x="2668999" y="1075245"/>
                  <a:pt x="2565480" y="1071936"/>
                  <a:pt x="2423102" y="1066075"/>
                </a:cubicBezTo>
                <a:cubicBezTo>
                  <a:pt x="2280724" y="1060214"/>
                  <a:pt x="2117694" y="1058483"/>
                  <a:pt x="1865108" y="1066075"/>
                </a:cubicBezTo>
                <a:cubicBezTo>
                  <a:pt x="1612522" y="1073667"/>
                  <a:pt x="1358843" y="1063365"/>
                  <a:pt x="1192827" y="1066075"/>
                </a:cubicBezTo>
                <a:cubicBezTo>
                  <a:pt x="1026811" y="1068785"/>
                  <a:pt x="595003" y="1087235"/>
                  <a:pt x="177683" y="1066075"/>
                </a:cubicBezTo>
                <a:cubicBezTo>
                  <a:pt x="92333" y="1053199"/>
                  <a:pt x="11414" y="982580"/>
                  <a:pt x="0" y="888392"/>
                </a:cubicBezTo>
                <a:cubicBezTo>
                  <a:pt x="-13409" y="813563"/>
                  <a:pt x="15109" y="692481"/>
                  <a:pt x="0" y="540145"/>
                </a:cubicBezTo>
                <a:cubicBezTo>
                  <a:pt x="-15109" y="387809"/>
                  <a:pt x="-9352" y="352804"/>
                  <a:pt x="0" y="177683"/>
                </a:cubicBezTo>
                <a:close/>
              </a:path>
              <a:path w="11784143" h="1066075" stroke="0" extrusionOk="0">
                <a:moveTo>
                  <a:pt x="0" y="177683"/>
                </a:moveTo>
                <a:cubicBezTo>
                  <a:pt x="4690" y="81240"/>
                  <a:pt x="77779" y="-10208"/>
                  <a:pt x="177683" y="0"/>
                </a:cubicBezTo>
                <a:cubicBezTo>
                  <a:pt x="331916" y="-5745"/>
                  <a:pt x="432271" y="4280"/>
                  <a:pt x="621388" y="0"/>
                </a:cubicBezTo>
                <a:cubicBezTo>
                  <a:pt x="810505" y="-4280"/>
                  <a:pt x="915416" y="8746"/>
                  <a:pt x="1065094" y="0"/>
                </a:cubicBezTo>
                <a:cubicBezTo>
                  <a:pt x="1214772" y="-8746"/>
                  <a:pt x="1612979" y="-5860"/>
                  <a:pt x="1851663" y="0"/>
                </a:cubicBezTo>
                <a:cubicBezTo>
                  <a:pt x="2090347" y="5860"/>
                  <a:pt x="2330157" y="20418"/>
                  <a:pt x="2752519" y="0"/>
                </a:cubicBezTo>
                <a:cubicBezTo>
                  <a:pt x="3174881" y="-20418"/>
                  <a:pt x="3148833" y="10544"/>
                  <a:pt x="3424800" y="0"/>
                </a:cubicBezTo>
                <a:cubicBezTo>
                  <a:pt x="3700767" y="-10544"/>
                  <a:pt x="3814575" y="26239"/>
                  <a:pt x="3982793" y="0"/>
                </a:cubicBezTo>
                <a:cubicBezTo>
                  <a:pt x="4151011" y="-26239"/>
                  <a:pt x="4206362" y="-9096"/>
                  <a:pt x="4312211" y="0"/>
                </a:cubicBezTo>
                <a:cubicBezTo>
                  <a:pt x="4418060" y="9096"/>
                  <a:pt x="4738346" y="-15740"/>
                  <a:pt x="4984492" y="0"/>
                </a:cubicBezTo>
                <a:cubicBezTo>
                  <a:pt x="5230638" y="15740"/>
                  <a:pt x="5355829" y="20479"/>
                  <a:pt x="5656773" y="0"/>
                </a:cubicBezTo>
                <a:cubicBezTo>
                  <a:pt x="5957717" y="-20479"/>
                  <a:pt x="6008420" y="-9824"/>
                  <a:pt x="6100479" y="0"/>
                </a:cubicBezTo>
                <a:cubicBezTo>
                  <a:pt x="6192538" y="9824"/>
                  <a:pt x="6275136" y="4635"/>
                  <a:pt x="6429896" y="0"/>
                </a:cubicBezTo>
                <a:cubicBezTo>
                  <a:pt x="6584656" y="-4635"/>
                  <a:pt x="6598465" y="-10083"/>
                  <a:pt x="6759314" y="0"/>
                </a:cubicBezTo>
                <a:cubicBezTo>
                  <a:pt x="6920163" y="10083"/>
                  <a:pt x="7262106" y="11765"/>
                  <a:pt x="7660171" y="0"/>
                </a:cubicBezTo>
                <a:cubicBezTo>
                  <a:pt x="8058236" y="-11765"/>
                  <a:pt x="8019757" y="-7654"/>
                  <a:pt x="8218164" y="0"/>
                </a:cubicBezTo>
                <a:cubicBezTo>
                  <a:pt x="8416571" y="7654"/>
                  <a:pt x="8537316" y="10828"/>
                  <a:pt x="8661869" y="0"/>
                </a:cubicBezTo>
                <a:cubicBezTo>
                  <a:pt x="8786423" y="-10828"/>
                  <a:pt x="9137236" y="-21773"/>
                  <a:pt x="9334150" y="0"/>
                </a:cubicBezTo>
                <a:cubicBezTo>
                  <a:pt x="9531064" y="21773"/>
                  <a:pt x="9757580" y="7196"/>
                  <a:pt x="9892143" y="0"/>
                </a:cubicBezTo>
                <a:cubicBezTo>
                  <a:pt x="10026706" y="-7196"/>
                  <a:pt x="10075479" y="11148"/>
                  <a:pt x="10221561" y="0"/>
                </a:cubicBezTo>
                <a:cubicBezTo>
                  <a:pt x="10367643" y="-11148"/>
                  <a:pt x="10834734" y="13142"/>
                  <a:pt x="11008130" y="0"/>
                </a:cubicBezTo>
                <a:cubicBezTo>
                  <a:pt x="11181526" y="-13142"/>
                  <a:pt x="11357545" y="-27760"/>
                  <a:pt x="11606460" y="0"/>
                </a:cubicBezTo>
                <a:cubicBezTo>
                  <a:pt x="11696240" y="-12625"/>
                  <a:pt x="11774837" y="87392"/>
                  <a:pt x="11784143" y="177683"/>
                </a:cubicBezTo>
                <a:cubicBezTo>
                  <a:pt x="11789205" y="302662"/>
                  <a:pt x="11794224" y="431971"/>
                  <a:pt x="11784143" y="525930"/>
                </a:cubicBezTo>
                <a:cubicBezTo>
                  <a:pt x="11774062" y="619889"/>
                  <a:pt x="11792474" y="796881"/>
                  <a:pt x="11784143" y="888392"/>
                </a:cubicBezTo>
                <a:cubicBezTo>
                  <a:pt x="11795966" y="981680"/>
                  <a:pt x="11699159" y="1064009"/>
                  <a:pt x="11606460" y="1066075"/>
                </a:cubicBezTo>
                <a:cubicBezTo>
                  <a:pt x="11335985" y="1085110"/>
                  <a:pt x="11276856" y="1075120"/>
                  <a:pt x="11048467" y="1066075"/>
                </a:cubicBezTo>
                <a:cubicBezTo>
                  <a:pt x="10820078" y="1057030"/>
                  <a:pt x="10623864" y="1087266"/>
                  <a:pt x="10261898" y="1066075"/>
                </a:cubicBezTo>
                <a:cubicBezTo>
                  <a:pt x="9899932" y="1044884"/>
                  <a:pt x="9871071" y="1065770"/>
                  <a:pt x="9703905" y="1066075"/>
                </a:cubicBezTo>
                <a:cubicBezTo>
                  <a:pt x="9536739" y="1066380"/>
                  <a:pt x="9057951" y="1033038"/>
                  <a:pt x="8803048" y="1066075"/>
                </a:cubicBezTo>
                <a:cubicBezTo>
                  <a:pt x="8548145" y="1099112"/>
                  <a:pt x="8630761" y="1062516"/>
                  <a:pt x="8473631" y="1066075"/>
                </a:cubicBezTo>
                <a:cubicBezTo>
                  <a:pt x="8316501" y="1069634"/>
                  <a:pt x="8128502" y="1058558"/>
                  <a:pt x="8029925" y="1066075"/>
                </a:cubicBezTo>
                <a:cubicBezTo>
                  <a:pt x="7931348" y="1073592"/>
                  <a:pt x="7619177" y="1045903"/>
                  <a:pt x="7357644" y="1066075"/>
                </a:cubicBezTo>
                <a:cubicBezTo>
                  <a:pt x="7096111" y="1086247"/>
                  <a:pt x="7032664" y="1079611"/>
                  <a:pt x="6799651" y="1066075"/>
                </a:cubicBezTo>
                <a:cubicBezTo>
                  <a:pt x="6566638" y="1052539"/>
                  <a:pt x="6556141" y="1050693"/>
                  <a:pt x="6355945" y="1066075"/>
                </a:cubicBezTo>
                <a:cubicBezTo>
                  <a:pt x="6155749" y="1081457"/>
                  <a:pt x="5890408" y="1064168"/>
                  <a:pt x="5455089" y="1066075"/>
                </a:cubicBezTo>
                <a:cubicBezTo>
                  <a:pt x="5019770" y="1067982"/>
                  <a:pt x="5233084" y="1057967"/>
                  <a:pt x="5125671" y="1066075"/>
                </a:cubicBezTo>
                <a:cubicBezTo>
                  <a:pt x="5018258" y="1074183"/>
                  <a:pt x="4787123" y="1051028"/>
                  <a:pt x="4681966" y="1066075"/>
                </a:cubicBezTo>
                <a:cubicBezTo>
                  <a:pt x="4576810" y="1081122"/>
                  <a:pt x="4421745" y="1076316"/>
                  <a:pt x="4352548" y="1066075"/>
                </a:cubicBezTo>
                <a:cubicBezTo>
                  <a:pt x="4283351" y="1055834"/>
                  <a:pt x="3908294" y="1068654"/>
                  <a:pt x="3565979" y="1066075"/>
                </a:cubicBezTo>
                <a:cubicBezTo>
                  <a:pt x="3223664" y="1063496"/>
                  <a:pt x="2961263" y="1086083"/>
                  <a:pt x="2665123" y="1066075"/>
                </a:cubicBezTo>
                <a:cubicBezTo>
                  <a:pt x="2368983" y="1046067"/>
                  <a:pt x="2442096" y="1053662"/>
                  <a:pt x="2335705" y="1066075"/>
                </a:cubicBezTo>
                <a:cubicBezTo>
                  <a:pt x="2229314" y="1078488"/>
                  <a:pt x="2100503" y="1059881"/>
                  <a:pt x="1892000" y="1066075"/>
                </a:cubicBezTo>
                <a:cubicBezTo>
                  <a:pt x="1683498" y="1072269"/>
                  <a:pt x="1468459" y="1052815"/>
                  <a:pt x="1105431" y="1066075"/>
                </a:cubicBezTo>
                <a:cubicBezTo>
                  <a:pt x="742403" y="1079335"/>
                  <a:pt x="628159" y="1073829"/>
                  <a:pt x="177683" y="1066075"/>
                </a:cubicBezTo>
                <a:cubicBezTo>
                  <a:pt x="95448" y="1049312"/>
                  <a:pt x="1043" y="983000"/>
                  <a:pt x="0" y="888392"/>
                </a:cubicBezTo>
                <a:cubicBezTo>
                  <a:pt x="1894" y="737320"/>
                  <a:pt x="-8507" y="683943"/>
                  <a:pt x="0" y="518823"/>
                </a:cubicBezTo>
                <a:cubicBezTo>
                  <a:pt x="8507" y="353703"/>
                  <a:pt x="-14932" y="266077"/>
                  <a:pt x="0" y="177683"/>
                </a:cubicBezTo>
                <a:close/>
              </a:path>
            </a:pathLst>
          </a:custGeom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11588201"/>
                      <a:gd name="connsiteY0" fmla="*/ 177683 h 1066075"/>
                      <a:gd name="connsiteX1" fmla="*/ 177683 w 11588201"/>
                      <a:gd name="connsiteY1" fmla="*/ 0 h 1066075"/>
                      <a:gd name="connsiteX2" fmla="*/ 726110 w 11588201"/>
                      <a:gd name="connsiteY2" fmla="*/ 0 h 1066075"/>
                      <a:gd name="connsiteX3" fmla="*/ 1386865 w 11588201"/>
                      <a:gd name="connsiteY3" fmla="*/ 0 h 1066075"/>
                      <a:gd name="connsiteX4" fmla="*/ 1710635 w 11588201"/>
                      <a:gd name="connsiteY4" fmla="*/ 0 h 1066075"/>
                      <a:gd name="connsiteX5" fmla="*/ 2371390 w 11588201"/>
                      <a:gd name="connsiteY5" fmla="*/ 0 h 1066075"/>
                      <a:gd name="connsiteX6" fmla="*/ 3256801 w 11588201"/>
                      <a:gd name="connsiteY6" fmla="*/ 0 h 1066075"/>
                      <a:gd name="connsiteX7" fmla="*/ 3917556 w 11588201"/>
                      <a:gd name="connsiteY7" fmla="*/ 0 h 1066075"/>
                      <a:gd name="connsiteX8" fmla="*/ 4690640 w 11588201"/>
                      <a:gd name="connsiteY8" fmla="*/ 0 h 1066075"/>
                      <a:gd name="connsiteX9" fmla="*/ 5239066 w 11588201"/>
                      <a:gd name="connsiteY9" fmla="*/ 0 h 1066075"/>
                      <a:gd name="connsiteX10" fmla="*/ 6012150 w 11588201"/>
                      <a:gd name="connsiteY10" fmla="*/ 0 h 1066075"/>
                      <a:gd name="connsiteX11" fmla="*/ 6335920 w 11588201"/>
                      <a:gd name="connsiteY11" fmla="*/ 0 h 1066075"/>
                      <a:gd name="connsiteX12" fmla="*/ 6659690 w 11588201"/>
                      <a:gd name="connsiteY12" fmla="*/ 0 h 1066075"/>
                      <a:gd name="connsiteX13" fmla="*/ 7432773 w 11588201"/>
                      <a:gd name="connsiteY13" fmla="*/ 0 h 1066075"/>
                      <a:gd name="connsiteX14" fmla="*/ 8093528 w 11588201"/>
                      <a:gd name="connsiteY14" fmla="*/ 0 h 1066075"/>
                      <a:gd name="connsiteX15" fmla="*/ 8417298 w 11588201"/>
                      <a:gd name="connsiteY15" fmla="*/ 0 h 1066075"/>
                      <a:gd name="connsiteX16" fmla="*/ 9190381 w 11588201"/>
                      <a:gd name="connsiteY16" fmla="*/ 0 h 1066075"/>
                      <a:gd name="connsiteX17" fmla="*/ 9626480 w 11588201"/>
                      <a:gd name="connsiteY17" fmla="*/ 0 h 1066075"/>
                      <a:gd name="connsiteX18" fmla="*/ 10511891 w 11588201"/>
                      <a:gd name="connsiteY18" fmla="*/ 0 h 1066075"/>
                      <a:gd name="connsiteX19" fmla="*/ 10835661 w 11588201"/>
                      <a:gd name="connsiteY19" fmla="*/ 0 h 1066075"/>
                      <a:gd name="connsiteX20" fmla="*/ 11410518 w 11588201"/>
                      <a:gd name="connsiteY20" fmla="*/ 0 h 1066075"/>
                      <a:gd name="connsiteX21" fmla="*/ 11588201 w 11588201"/>
                      <a:gd name="connsiteY21" fmla="*/ 177683 h 1066075"/>
                      <a:gd name="connsiteX22" fmla="*/ 11588201 w 11588201"/>
                      <a:gd name="connsiteY22" fmla="*/ 533038 h 1066075"/>
                      <a:gd name="connsiteX23" fmla="*/ 11588201 w 11588201"/>
                      <a:gd name="connsiteY23" fmla="*/ 888392 h 1066075"/>
                      <a:gd name="connsiteX24" fmla="*/ 11410518 w 11588201"/>
                      <a:gd name="connsiteY24" fmla="*/ 1066075 h 1066075"/>
                      <a:gd name="connsiteX25" fmla="*/ 10749763 w 11588201"/>
                      <a:gd name="connsiteY25" fmla="*/ 1066075 h 1066075"/>
                      <a:gd name="connsiteX26" fmla="*/ 10201336 w 11588201"/>
                      <a:gd name="connsiteY26" fmla="*/ 1066075 h 1066075"/>
                      <a:gd name="connsiteX27" fmla="*/ 9315925 w 11588201"/>
                      <a:gd name="connsiteY27" fmla="*/ 1066075 h 1066075"/>
                      <a:gd name="connsiteX28" fmla="*/ 8655170 w 11588201"/>
                      <a:gd name="connsiteY28" fmla="*/ 1066075 h 1066075"/>
                      <a:gd name="connsiteX29" fmla="*/ 7882086 w 11588201"/>
                      <a:gd name="connsiteY29" fmla="*/ 1066075 h 1066075"/>
                      <a:gd name="connsiteX30" fmla="*/ 7445988 w 11588201"/>
                      <a:gd name="connsiteY30" fmla="*/ 1066075 h 1066075"/>
                      <a:gd name="connsiteX31" fmla="*/ 6672905 w 11588201"/>
                      <a:gd name="connsiteY31" fmla="*/ 1066075 h 1066075"/>
                      <a:gd name="connsiteX32" fmla="*/ 5787493 w 11588201"/>
                      <a:gd name="connsiteY32" fmla="*/ 1066075 h 1066075"/>
                      <a:gd name="connsiteX33" fmla="*/ 5351395 w 11588201"/>
                      <a:gd name="connsiteY33" fmla="*/ 1066075 h 1066075"/>
                      <a:gd name="connsiteX34" fmla="*/ 4802968 w 11588201"/>
                      <a:gd name="connsiteY34" fmla="*/ 1066075 h 1066075"/>
                      <a:gd name="connsiteX35" fmla="*/ 4366870 w 11588201"/>
                      <a:gd name="connsiteY35" fmla="*/ 1066075 h 1066075"/>
                      <a:gd name="connsiteX36" fmla="*/ 3706115 w 11588201"/>
                      <a:gd name="connsiteY36" fmla="*/ 1066075 h 1066075"/>
                      <a:gd name="connsiteX37" fmla="*/ 2820703 w 11588201"/>
                      <a:gd name="connsiteY37" fmla="*/ 1066075 h 1066075"/>
                      <a:gd name="connsiteX38" fmla="*/ 2384605 w 11588201"/>
                      <a:gd name="connsiteY38" fmla="*/ 1066075 h 1066075"/>
                      <a:gd name="connsiteX39" fmla="*/ 1836178 w 11588201"/>
                      <a:gd name="connsiteY39" fmla="*/ 1066075 h 1066075"/>
                      <a:gd name="connsiteX40" fmla="*/ 1175423 w 11588201"/>
                      <a:gd name="connsiteY40" fmla="*/ 1066075 h 1066075"/>
                      <a:gd name="connsiteX41" fmla="*/ 177683 w 11588201"/>
                      <a:gd name="connsiteY41" fmla="*/ 1066075 h 1066075"/>
                      <a:gd name="connsiteX42" fmla="*/ 0 w 11588201"/>
                      <a:gd name="connsiteY42" fmla="*/ 888392 h 1066075"/>
                      <a:gd name="connsiteX43" fmla="*/ 0 w 11588201"/>
                      <a:gd name="connsiteY43" fmla="*/ 540145 h 1066075"/>
                      <a:gd name="connsiteX44" fmla="*/ 0 w 11588201"/>
                      <a:gd name="connsiteY44" fmla="*/ 177683 h 1066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588201" h="1066075" fill="none" extrusionOk="0">
                        <a:moveTo>
                          <a:pt x="0" y="177683"/>
                        </a:moveTo>
                        <a:cubicBezTo>
                          <a:pt x="5505" y="93722"/>
                          <a:pt x="80471" y="-19632"/>
                          <a:pt x="177683" y="0"/>
                        </a:cubicBezTo>
                        <a:cubicBezTo>
                          <a:pt x="433878" y="-10470"/>
                          <a:pt x="481193" y="6301"/>
                          <a:pt x="726110" y="0"/>
                        </a:cubicBezTo>
                        <a:cubicBezTo>
                          <a:pt x="971027" y="-6301"/>
                          <a:pt x="1248528" y="-5435"/>
                          <a:pt x="1386865" y="0"/>
                        </a:cubicBezTo>
                        <a:cubicBezTo>
                          <a:pt x="1525203" y="5435"/>
                          <a:pt x="1552387" y="10502"/>
                          <a:pt x="1710635" y="0"/>
                        </a:cubicBezTo>
                        <a:cubicBezTo>
                          <a:pt x="1868883" y="-10502"/>
                          <a:pt x="2091312" y="4348"/>
                          <a:pt x="2371390" y="0"/>
                        </a:cubicBezTo>
                        <a:cubicBezTo>
                          <a:pt x="2651468" y="-4348"/>
                          <a:pt x="3010002" y="-34624"/>
                          <a:pt x="3256801" y="0"/>
                        </a:cubicBezTo>
                        <a:cubicBezTo>
                          <a:pt x="3503600" y="34624"/>
                          <a:pt x="3594206" y="-26235"/>
                          <a:pt x="3917556" y="0"/>
                        </a:cubicBezTo>
                        <a:cubicBezTo>
                          <a:pt x="4240906" y="26235"/>
                          <a:pt x="4350703" y="-2081"/>
                          <a:pt x="4690640" y="0"/>
                        </a:cubicBezTo>
                        <a:cubicBezTo>
                          <a:pt x="5030577" y="2081"/>
                          <a:pt x="4989663" y="-24194"/>
                          <a:pt x="5239066" y="0"/>
                        </a:cubicBezTo>
                        <a:cubicBezTo>
                          <a:pt x="5488469" y="24194"/>
                          <a:pt x="5642643" y="27398"/>
                          <a:pt x="6012150" y="0"/>
                        </a:cubicBezTo>
                        <a:cubicBezTo>
                          <a:pt x="6381657" y="-27398"/>
                          <a:pt x="6253536" y="-8861"/>
                          <a:pt x="6335920" y="0"/>
                        </a:cubicBezTo>
                        <a:cubicBezTo>
                          <a:pt x="6418304" y="8861"/>
                          <a:pt x="6518287" y="-3541"/>
                          <a:pt x="6659690" y="0"/>
                        </a:cubicBezTo>
                        <a:cubicBezTo>
                          <a:pt x="6801093" y="3541"/>
                          <a:pt x="7063509" y="33296"/>
                          <a:pt x="7432773" y="0"/>
                        </a:cubicBezTo>
                        <a:cubicBezTo>
                          <a:pt x="7802037" y="-33296"/>
                          <a:pt x="7822486" y="-26684"/>
                          <a:pt x="8093528" y="0"/>
                        </a:cubicBezTo>
                        <a:cubicBezTo>
                          <a:pt x="8364571" y="26684"/>
                          <a:pt x="8320704" y="8081"/>
                          <a:pt x="8417298" y="0"/>
                        </a:cubicBezTo>
                        <a:cubicBezTo>
                          <a:pt x="8513892" y="-8081"/>
                          <a:pt x="8909935" y="-17056"/>
                          <a:pt x="9190381" y="0"/>
                        </a:cubicBezTo>
                        <a:cubicBezTo>
                          <a:pt x="9470827" y="17056"/>
                          <a:pt x="9510032" y="-20164"/>
                          <a:pt x="9626480" y="0"/>
                        </a:cubicBezTo>
                        <a:cubicBezTo>
                          <a:pt x="9742928" y="20164"/>
                          <a:pt x="10323940" y="-12088"/>
                          <a:pt x="10511891" y="0"/>
                        </a:cubicBezTo>
                        <a:cubicBezTo>
                          <a:pt x="10699842" y="12088"/>
                          <a:pt x="10712124" y="7588"/>
                          <a:pt x="10835661" y="0"/>
                        </a:cubicBezTo>
                        <a:cubicBezTo>
                          <a:pt x="10959198" y="-7588"/>
                          <a:pt x="11280163" y="-11834"/>
                          <a:pt x="11410518" y="0"/>
                        </a:cubicBezTo>
                        <a:cubicBezTo>
                          <a:pt x="11502343" y="4275"/>
                          <a:pt x="11593362" y="56394"/>
                          <a:pt x="11588201" y="177683"/>
                        </a:cubicBezTo>
                        <a:cubicBezTo>
                          <a:pt x="11591734" y="299007"/>
                          <a:pt x="11602377" y="397184"/>
                          <a:pt x="11588201" y="533038"/>
                        </a:cubicBezTo>
                        <a:cubicBezTo>
                          <a:pt x="11574025" y="668893"/>
                          <a:pt x="11578867" y="786935"/>
                          <a:pt x="11588201" y="888392"/>
                        </a:cubicBezTo>
                        <a:cubicBezTo>
                          <a:pt x="11594643" y="975594"/>
                          <a:pt x="11520061" y="1085365"/>
                          <a:pt x="11410518" y="1066075"/>
                        </a:cubicBezTo>
                        <a:cubicBezTo>
                          <a:pt x="11240385" y="1092833"/>
                          <a:pt x="11030913" y="1080405"/>
                          <a:pt x="10749763" y="1066075"/>
                        </a:cubicBezTo>
                        <a:cubicBezTo>
                          <a:pt x="10468614" y="1051745"/>
                          <a:pt x="10330552" y="1081366"/>
                          <a:pt x="10201336" y="1066075"/>
                        </a:cubicBezTo>
                        <a:cubicBezTo>
                          <a:pt x="10072120" y="1050784"/>
                          <a:pt x="9602241" y="1083100"/>
                          <a:pt x="9315925" y="1066075"/>
                        </a:cubicBezTo>
                        <a:cubicBezTo>
                          <a:pt x="9029609" y="1049050"/>
                          <a:pt x="8969231" y="1051931"/>
                          <a:pt x="8655170" y="1066075"/>
                        </a:cubicBezTo>
                        <a:cubicBezTo>
                          <a:pt x="8341109" y="1080219"/>
                          <a:pt x="8102453" y="1070131"/>
                          <a:pt x="7882086" y="1066075"/>
                        </a:cubicBezTo>
                        <a:cubicBezTo>
                          <a:pt x="7661719" y="1062019"/>
                          <a:pt x="7643456" y="1077690"/>
                          <a:pt x="7445988" y="1066075"/>
                        </a:cubicBezTo>
                        <a:cubicBezTo>
                          <a:pt x="7248520" y="1054460"/>
                          <a:pt x="6848200" y="1064835"/>
                          <a:pt x="6672905" y="1066075"/>
                        </a:cubicBezTo>
                        <a:cubicBezTo>
                          <a:pt x="6497610" y="1067315"/>
                          <a:pt x="6227219" y="1076358"/>
                          <a:pt x="5787493" y="1066075"/>
                        </a:cubicBezTo>
                        <a:cubicBezTo>
                          <a:pt x="5347767" y="1055792"/>
                          <a:pt x="5474779" y="1070861"/>
                          <a:pt x="5351395" y="1066075"/>
                        </a:cubicBezTo>
                        <a:cubicBezTo>
                          <a:pt x="5228011" y="1061289"/>
                          <a:pt x="5067802" y="1040909"/>
                          <a:pt x="4802968" y="1066075"/>
                        </a:cubicBezTo>
                        <a:cubicBezTo>
                          <a:pt x="4538134" y="1091241"/>
                          <a:pt x="4515343" y="1044422"/>
                          <a:pt x="4366870" y="1066075"/>
                        </a:cubicBezTo>
                        <a:cubicBezTo>
                          <a:pt x="4218397" y="1087728"/>
                          <a:pt x="3976090" y="1090704"/>
                          <a:pt x="3706115" y="1066075"/>
                        </a:cubicBezTo>
                        <a:cubicBezTo>
                          <a:pt x="3436140" y="1041446"/>
                          <a:pt x="3165272" y="1107406"/>
                          <a:pt x="2820703" y="1066075"/>
                        </a:cubicBezTo>
                        <a:cubicBezTo>
                          <a:pt x="2476134" y="1024744"/>
                          <a:pt x="2529366" y="1086918"/>
                          <a:pt x="2384605" y="1066075"/>
                        </a:cubicBezTo>
                        <a:cubicBezTo>
                          <a:pt x="2239844" y="1045232"/>
                          <a:pt x="2025016" y="1083545"/>
                          <a:pt x="1836178" y="1066075"/>
                        </a:cubicBezTo>
                        <a:cubicBezTo>
                          <a:pt x="1647340" y="1048605"/>
                          <a:pt x="1472738" y="1068860"/>
                          <a:pt x="1175423" y="1066075"/>
                        </a:cubicBezTo>
                        <a:cubicBezTo>
                          <a:pt x="878108" y="1063290"/>
                          <a:pt x="488848" y="1052580"/>
                          <a:pt x="177683" y="1066075"/>
                        </a:cubicBezTo>
                        <a:cubicBezTo>
                          <a:pt x="92333" y="1053199"/>
                          <a:pt x="11414" y="982580"/>
                          <a:pt x="0" y="888392"/>
                        </a:cubicBezTo>
                        <a:cubicBezTo>
                          <a:pt x="-13409" y="813563"/>
                          <a:pt x="15109" y="692481"/>
                          <a:pt x="0" y="540145"/>
                        </a:cubicBezTo>
                        <a:cubicBezTo>
                          <a:pt x="-15109" y="387809"/>
                          <a:pt x="-9352" y="352804"/>
                          <a:pt x="0" y="177683"/>
                        </a:cubicBezTo>
                        <a:close/>
                      </a:path>
                      <a:path w="11588201" h="1066075" stroke="0" extrusionOk="0">
                        <a:moveTo>
                          <a:pt x="0" y="177683"/>
                        </a:moveTo>
                        <a:cubicBezTo>
                          <a:pt x="4690" y="81240"/>
                          <a:pt x="77779" y="-10208"/>
                          <a:pt x="177683" y="0"/>
                        </a:cubicBezTo>
                        <a:cubicBezTo>
                          <a:pt x="366243" y="8400"/>
                          <a:pt x="498607" y="17972"/>
                          <a:pt x="613781" y="0"/>
                        </a:cubicBezTo>
                        <a:cubicBezTo>
                          <a:pt x="728955" y="-17972"/>
                          <a:pt x="958455" y="7542"/>
                          <a:pt x="1049880" y="0"/>
                        </a:cubicBezTo>
                        <a:cubicBezTo>
                          <a:pt x="1141305" y="-7542"/>
                          <a:pt x="1462705" y="-19523"/>
                          <a:pt x="1822963" y="0"/>
                        </a:cubicBezTo>
                        <a:cubicBezTo>
                          <a:pt x="2183221" y="19523"/>
                          <a:pt x="2518983" y="-8074"/>
                          <a:pt x="2708375" y="0"/>
                        </a:cubicBezTo>
                        <a:cubicBezTo>
                          <a:pt x="2897767" y="8074"/>
                          <a:pt x="3196789" y="-11573"/>
                          <a:pt x="3369130" y="0"/>
                        </a:cubicBezTo>
                        <a:cubicBezTo>
                          <a:pt x="3541472" y="11573"/>
                          <a:pt x="3738240" y="21496"/>
                          <a:pt x="3917556" y="0"/>
                        </a:cubicBezTo>
                        <a:cubicBezTo>
                          <a:pt x="4096872" y="-21496"/>
                          <a:pt x="4087832" y="-13810"/>
                          <a:pt x="4241326" y="0"/>
                        </a:cubicBezTo>
                        <a:cubicBezTo>
                          <a:pt x="4394820" y="13810"/>
                          <a:pt x="4592492" y="-17839"/>
                          <a:pt x="4902081" y="0"/>
                        </a:cubicBezTo>
                        <a:cubicBezTo>
                          <a:pt x="5211670" y="17839"/>
                          <a:pt x="5385170" y="13552"/>
                          <a:pt x="5562836" y="0"/>
                        </a:cubicBezTo>
                        <a:cubicBezTo>
                          <a:pt x="5740502" y="-13552"/>
                          <a:pt x="5872983" y="20440"/>
                          <a:pt x="5998935" y="0"/>
                        </a:cubicBezTo>
                        <a:cubicBezTo>
                          <a:pt x="6124887" y="-20440"/>
                          <a:pt x="6247077" y="8349"/>
                          <a:pt x="6322705" y="0"/>
                        </a:cubicBezTo>
                        <a:cubicBezTo>
                          <a:pt x="6398333" y="-8349"/>
                          <a:pt x="6497785" y="5245"/>
                          <a:pt x="6646474" y="0"/>
                        </a:cubicBezTo>
                        <a:cubicBezTo>
                          <a:pt x="6795163" y="-5245"/>
                          <a:pt x="7236901" y="30657"/>
                          <a:pt x="7531886" y="0"/>
                        </a:cubicBezTo>
                        <a:cubicBezTo>
                          <a:pt x="7826871" y="-30657"/>
                          <a:pt x="7889614" y="15660"/>
                          <a:pt x="8080313" y="0"/>
                        </a:cubicBezTo>
                        <a:cubicBezTo>
                          <a:pt x="8271012" y="-15660"/>
                          <a:pt x="8368633" y="-219"/>
                          <a:pt x="8516411" y="0"/>
                        </a:cubicBezTo>
                        <a:cubicBezTo>
                          <a:pt x="8664189" y="219"/>
                          <a:pt x="8886586" y="-1249"/>
                          <a:pt x="9177166" y="0"/>
                        </a:cubicBezTo>
                        <a:cubicBezTo>
                          <a:pt x="9467747" y="1249"/>
                          <a:pt x="9539187" y="13964"/>
                          <a:pt x="9725593" y="0"/>
                        </a:cubicBezTo>
                        <a:cubicBezTo>
                          <a:pt x="9911999" y="-13964"/>
                          <a:pt x="9984307" y="14298"/>
                          <a:pt x="10049363" y="0"/>
                        </a:cubicBezTo>
                        <a:cubicBezTo>
                          <a:pt x="10114419" y="-14298"/>
                          <a:pt x="10629237" y="-26754"/>
                          <a:pt x="10822446" y="0"/>
                        </a:cubicBezTo>
                        <a:cubicBezTo>
                          <a:pt x="11015655" y="26754"/>
                          <a:pt x="11288149" y="25016"/>
                          <a:pt x="11410518" y="0"/>
                        </a:cubicBezTo>
                        <a:cubicBezTo>
                          <a:pt x="11500298" y="-12625"/>
                          <a:pt x="11578895" y="87392"/>
                          <a:pt x="11588201" y="177683"/>
                        </a:cubicBezTo>
                        <a:cubicBezTo>
                          <a:pt x="11593263" y="302662"/>
                          <a:pt x="11598282" y="431971"/>
                          <a:pt x="11588201" y="525930"/>
                        </a:cubicBezTo>
                        <a:cubicBezTo>
                          <a:pt x="11578120" y="619889"/>
                          <a:pt x="11596532" y="796881"/>
                          <a:pt x="11588201" y="888392"/>
                        </a:cubicBezTo>
                        <a:cubicBezTo>
                          <a:pt x="11600024" y="981680"/>
                          <a:pt x="11503217" y="1064009"/>
                          <a:pt x="11410518" y="1066075"/>
                        </a:cubicBezTo>
                        <a:cubicBezTo>
                          <a:pt x="11219055" y="1078694"/>
                          <a:pt x="10993002" y="1074133"/>
                          <a:pt x="10862091" y="1066075"/>
                        </a:cubicBezTo>
                        <a:cubicBezTo>
                          <a:pt x="10731180" y="1058017"/>
                          <a:pt x="10278453" y="1102320"/>
                          <a:pt x="10089008" y="1066075"/>
                        </a:cubicBezTo>
                        <a:cubicBezTo>
                          <a:pt x="9899563" y="1029830"/>
                          <a:pt x="9676971" y="1041170"/>
                          <a:pt x="9540581" y="1066075"/>
                        </a:cubicBezTo>
                        <a:cubicBezTo>
                          <a:pt x="9404191" y="1090980"/>
                          <a:pt x="9061469" y="1046286"/>
                          <a:pt x="8655170" y="1066075"/>
                        </a:cubicBezTo>
                        <a:cubicBezTo>
                          <a:pt x="8248871" y="1085864"/>
                          <a:pt x="8411767" y="1066355"/>
                          <a:pt x="8331400" y="1066075"/>
                        </a:cubicBezTo>
                        <a:cubicBezTo>
                          <a:pt x="8251033" y="1065796"/>
                          <a:pt x="7988095" y="1066858"/>
                          <a:pt x="7895301" y="1066075"/>
                        </a:cubicBezTo>
                        <a:cubicBezTo>
                          <a:pt x="7802507" y="1065292"/>
                          <a:pt x="7452655" y="1056398"/>
                          <a:pt x="7234546" y="1066075"/>
                        </a:cubicBezTo>
                        <a:cubicBezTo>
                          <a:pt x="7016437" y="1075752"/>
                          <a:pt x="6955032" y="1088898"/>
                          <a:pt x="6686120" y="1066075"/>
                        </a:cubicBezTo>
                        <a:cubicBezTo>
                          <a:pt x="6417208" y="1043252"/>
                          <a:pt x="6448801" y="1069514"/>
                          <a:pt x="6250021" y="1066075"/>
                        </a:cubicBezTo>
                        <a:cubicBezTo>
                          <a:pt x="6051241" y="1062636"/>
                          <a:pt x="5594214" y="1079422"/>
                          <a:pt x="5364610" y="1066075"/>
                        </a:cubicBezTo>
                        <a:cubicBezTo>
                          <a:pt x="5135006" y="1052728"/>
                          <a:pt x="5106889" y="1064026"/>
                          <a:pt x="5040840" y="1066075"/>
                        </a:cubicBezTo>
                        <a:cubicBezTo>
                          <a:pt x="4974791" y="1068125"/>
                          <a:pt x="4773569" y="1058789"/>
                          <a:pt x="4604742" y="1066075"/>
                        </a:cubicBezTo>
                        <a:cubicBezTo>
                          <a:pt x="4435915" y="1073361"/>
                          <a:pt x="4361539" y="1059790"/>
                          <a:pt x="4280972" y="1066075"/>
                        </a:cubicBezTo>
                        <a:cubicBezTo>
                          <a:pt x="4200405" y="1072361"/>
                          <a:pt x="3730683" y="1048685"/>
                          <a:pt x="3507888" y="1066075"/>
                        </a:cubicBezTo>
                        <a:cubicBezTo>
                          <a:pt x="3285093" y="1083465"/>
                          <a:pt x="2949389" y="1060303"/>
                          <a:pt x="2622477" y="1066075"/>
                        </a:cubicBezTo>
                        <a:cubicBezTo>
                          <a:pt x="2295565" y="1071847"/>
                          <a:pt x="2384806" y="1052370"/>
                          <a:pt x="2298707" y="1066075"/>
                        </a:cubicBezTo>
                        <a:cubicBezTo>
                          <a:pt x="2212608" y="1079781"/>
                          <a:pt x="1971639" y="1045755"/>
                          <a:pt x="1862608" y="1066075"/>
                        </a:cubicBezTo>
                        <a:cubicBezTo>
                          <a:pt x="1753577" y="1086395"/>
                          <a:pt x="1347961" y="1044953"/>
                          <a:pt x="1089525" y="1066075"/>
                        </a:cubicBezTo>
                        <a:cubicBezTo>
                          <a:pt x="831089" y="1087197"/>
                          <a:pt x="605815" y="1109923"/>
                          <a:pt x="177683" y="1066075"/>
                        </a:cubicBezTo>
                        <a:cubicBezTo>
                          <a:pt x="95448" y="1049312"/>
                          <a:pt x="1043" y="983000"/>
                          <a:pt x="0" y="888392"/>
                        </a:cubicBezTo>
                        <a:cubicBezTo>
                          <a:pt x="1894" y="737320"/>
                          <a:pt x="-8507" y="683943"/>
                          <a:pt x="0" y="518823"/>
                        </a:cubicBezTo>
                        <a:cubicBezTo>
                          <a:pt x="8507" y="353703"/>
                          <a:pt x="-14932" y="266077"/>
                          <a:pt x="0" y="1776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BB599-FD01-97F3-C014-EED7B9CE132E}"/>
              </a:ext>
            </a:extLst>
          </p:cNvPr>
          <p:cNvSpPr/>
          <p:nvPr/>
        </p:nvSpPr>
        <p:spPr>
          <a:xfrm>
            <a:off x="299137" y="1378279"/>
            <a:ext cx="11588201" cy="5202063"/>
          </a:xfrm>
          <a:prstGeom prst="roundRect">
            <a:avLst>
              <a:gd name="adj" fmla="val 9993"/>
            </a:avLst>
          </a:prstGeom>
          <a:solidFill>
            <a:schemeClr val="lt1">
              <a:alpha val="8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46AE71-3816-825E-4E62-15A2F2D4286F}"/>
              </a:ext>
            </a:extLst>
          </p:cNvPr>
          <p:cNvSpPr txBox="1"/>
          <p:nvPr/>
        </p:nvSpPr>
        <p:spPr>
          <a:xfrm>
            <a:off x="5433278" y="32926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11172F-088E-B923-514E-07909BB96343}"/>
              </a:ext>
            </a:extLst>
          </p:cNvPr>
          <p:cNvSpPr/>
          <p:nvPr/>
        </p:nvSpPr>
        <p:spPr>
          <a:xfrm>
            <a:off x="784234" y="1713314"/>
            <a:ext cx="7051220" cy="4559896"/>
          </a:xfrm>
          <a:prstGeom prst="roundRect">
            <a:avLst/>
          </a:prstGeom>
          <a:solidFill>
            <a:srgbClr val="D1FFE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7C1DA-826F-02DF-952D-5E02CA019932}"/>
              </a:ext>
            </a:extLst>
          </p:cNvPr>
          <p:cNvSpPr/>
          <p:nvPr/>
        </p:nvSpPr>
        <p:spPr>
          <a:xfrm>
            <a:off x="3976770" y="2343774"/>
            <a:ext cx="1484250" cy="36702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728537-895C-DD93-1977-4587FC4F04C4}"/>
              </a:ext>
            </a:extLst>
          </p:cNvPr>
          <p:cNvSpPr/>
          <p:nvPr/>
        </p:nvSpPr>
        <p:spPr>
          <a:xfrm>
            <a:off x="1818608" y="2799735"/>
            <a:ext cx="860055" cy="3581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42FEEA-76BD-0575-203D-38729F3B2861}"/>
              </a:ext>
            </a:extLst>
          </p:cNvPr>
          <p:cNvSpPr/>
          <p:nvPr/>
        </p:nvSpPr>
        <p:spPr>
          <a:xfrm>
            <a:off x="3567720" y="2818202"/>
            <a:ext cx="663298" cy="3581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2B0049-7032-CCC8-C940-044E3E7A7964}"/>
              </a:ext>
            </a:extLst>
          </p:cNvPr>
          <p:cNvSpPr/>
          <p:nvPr/>
        </p:nvSpPr>
        <p:spPr>
          <a:xfrm>
            <a:off x="5730465" y="2823929"/>
            <a:ext cx="1849610" cy="3524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94F929-3471-72FB-E64A-4A7D5131B2B5}"/>
              </a:ext>
            </a:extLst>
          </p:cNvPr>
          <p:cNvSpPr/>
          <p:nvPr/>
        </p:nvSpPr>
        <p:spPr>
          <a:xfrm>
            <a:off x="1080097" y="3742632"/>
            <a:ext cx="1726157" cy="3581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CE5B26-1221-58B2-D17E-416622849A83}"/>
              </a:ext>
            </a:extLst>
          </p:cNvPr>
          <p:cNvSpPr/>
          <p:nvPr/>
        </p:nvSpPr>
        <p:spPr>
          <a:xfrm>
            <a:off x="4718895" y="4207028"/>
            <a:ext cx="605581" cy="3837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1B8B20-648C-BE56-FEF4-BD86565003A5}"/>
              </a:ext>
            </a:extLst>
          </p:cNvPr>
          <p:cNvSpPr/>
          <p:nvPr/>
        </p:nvSpPr>
        <p:spPr>
          <a:xfrm>
            <a:off x="6379129" y="4217661"/>
            <a:ext cx="438346" cy="3837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E3E151-9144-E235-1948-C5301598C70E}"/>
              </a:ext>
            </a:extLst>
          </p:cNvPr>
          <p:cNvSpPr/>
          <p:nvPr/>
        </p:nvSpPr>
        <p:spPr>
          <a:xfrm>
            <a:off x="2468648" y="4726782"/>
            <a:ext cx="1592248" cy="3581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F598FC-5E82-A5ED-EA87-849CEBE3A45D}"/>
              </a:ext>
            </a:extLst>
          </p:cNvPr>
          <p:cNvSpPr txBox="1"/>
          <p:nvPr/>
        </p:nvSpPr>
        <p:spPr>
          <a:xfrm>
            <a:off x="964388" y="2233058"/>
            <a:ext cx="66153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b. </a:t>
            </a:r>
            <a:r>
              <a:rPr lang="en-US" sz="3120" dirty="0"/>
              <a:t>Da </a:t>
            </a:r>
            <a:r>
              <a:rPr lang="en-US" sz="3120" dirty="0" err="1"/>
              <a:t>trời</a:t>
            </a:r>
            <a:r>
              <a:rPr lang="en-US" sz="3120" dirty="0"/>
              <a:t> </a:t>
            </a:r>
            <a:r>
              <a:rPr lang="en-US" sz="3120" dirty="0" err="1"/>
              <a:t>bỗng</a:t>
            </a:r>
            <a:r>
              <a:rPr lang="en-US" sz="3120" dirty="0"/>
              <a:t> </a:t>
            </a:r>
            <a:r>
              <a:rPr lang="en-US" sz="3120" dirty="0" err="1"/>
              <a:t>xanh</a:t>
            </a:r>
            <a:r>
              <a:rPr lang="en-US" sz="3120" dirty="0"/>
              <a:t> </a:t>
            </a:r>
            <a:r>
              <a:rPr lang="en-US" sz="3120" dirty="0" err="1"/>
              <a:t>cao</a:t>
            </a:r>
            <a:r>
              <a:rPr lang="en-US" sz="3120" dirty="0"/>
              <a:t>. </a:t>
            </a:r>
            <a:r>
              <a:rPr lang="en-US" sz="3120" dirty="0" err="1"/>
              <a:t>Những</a:t>
            </a:r>
            <a:r>
              <a:rPr lang="en-US" sz="3120" dirty="0"/>
              <a:t> </a:t>
            </a:r>
            <a:r>
              <a:rPr lang="en-US" sz="3120" dirty="0" err="1"/>
              <a:t>làn</a:t>
            </a:r>
            <a:r>
              <a:rPr lang="en-US" sz="3120" dirty="0"/>
              <a:t> </a:t>
            </a:r>
            <a:r>
              <a:rPr lang="en-US" sz="3120" dirty="0" err="1"/>
              <a:t>mây</a:t>
            </a:r>
            <a:r>
              <a:rPr lang="en-US" sz="3120" dirty="0"/>
              <a:t> </a:t>
            </a:r>
            <a:r>
              <a:rPr lang="en-US" sz="3120" dirty="0" err="1"/>
              <a:t>trắng</a:t>
            </a:r>
            <a:r>
              <a:rPr lang="en-US" sz="3120" dirty="0"/>
              <a:t> </a:t>
            </a:r>
            <a:r>
              <a:rPr lang="en-US" sz="3120" dirty="0" err="1"/>
              <a:t>hơn</a:t>
            </a:r>
            <a:r>
              <a:rPr lang="en-US" sz="3120" dirty="0"/>
              <a:t>, </a:t>
            </a:r>
            <a:r>
              <a:rPr lang="en-US" sz="3120" dirty="0" err="1"/>
              <a:t>xốp</a:t>
            </a:r>
            <a:r>
              <a:rPr lang="en-US" sz="3120" dirty="0"/>
              <a:t> </a:t>
            </a:r>
            <a:r>
              <a:rPr lang="en-US" sz="3120" dirty="0" err="1"/>
              <a:t>hơn</a:t>
            </a:r>
            <a:r>
              <a:rPr lang="en-US" sz="3120" dirty="0"/>
              <a:t>, </a:t>
            </a:r>
            <a:r>
              <a:rPr lang="en-US" sz="3120" dirty="0" err="1"/>
              <a:t>trôi</a:t>
            </a:r>
            <a:r>
              <a:rPr lang="en-US" sz="3120" dirty="0"/>
              <a:t> </a:t>
            </a:r>
            <a:r>
              <a:rPr lang="en-US" sz="3120" dirty="0" err="1"/>
              <a:t>nhẹ</a:t>
            </a:r>
            <a:r>
              <a:rPr lang="en-US" sz="3120" dirty="0"/>
              <a:t> </a:t>
            </a:r>
            <a:r>
              <a:rPr lang="en-US" sz="3120" dirty="0" err="1"/>
              <a:t>nhàng</a:t>
            </a:r>
            <a:r>
              <a:rPr lang="en-US" sz="3120" dirty="0"/>
              <a:t> </a:t>
            </a:r>
            <a:r>
              <a:rPr lang="en-US" sz="3120" dirty="0" err="1"/>
              <a:t>hơn</a:t>
            </a:r>
            <a:r>
              <a:rPr lang="en-US" sz="3120" dirty="0"/>
              <a:t>. </a:t>
            </a:r>
            <a:r>
              <a:rPr lang="en-US" sz="3120" dirty="0" err="1"/>
              <a:t>Các</a:t>
            </a:r>
            <a:r>
              <a:rPr lang="en-US" sz="3120" dirty="0"/>
              <a:t> </a:t>
            </a:r>
            <a:r>
              <a:rPr lang="en-US" sz="3120" dirty="0" err="1"/>
              <a:t>loài</a:t>
            </a:r>
            <a:r>
              <a:rPr lang="en-US" sz="3120" dirty="0"/>
              <a:t> </a:t>
            </a:r>
            <a:r>
              <a:rPr lang="en-US" sz="3120" dirty="0" err="1"/>
              <a:t>hoa</a:t>
            </a:r>
            <a:r>
              <a:rPr lang="en-US" sz="3120" dirty="0"/>
              <a:t> </a:t>
            </a:r>
            <a:r>
              <a:rPr lang="en-US" sz="3120" dirty="0" err="1"/>
              <a:t>nghe</a:t>
            </a:r>
            <a:r>
              <a:rPr lang="en-US" sz="3120" dirty="0"/>
              <a:t> </a:t>
            </a:r>
            <a:r>
              <a:rPr lang="en-US" sz="3120" dirty="0" err="1"/>
              <a:t>tiếng</a:t>
            </a:r>
            <a:r>
              <a:rPr lang="en-US" sz="3120" dirty="0"/>
              <a:t> </a:t>
            </a:r>
            <a:r>
              <a:rPr lang="en-US" sz="3120" dirty="0" err="1"/>
              <a:t>chim</a:t>
            </a:r>
            <a:r>
              <a:rPr lang="en-US" sz="3120" dirty="0"/>
              <a:t> </a:t>
            </a:r>
            <a:r>
              <a:rPr lang="en-US" sz="3120" dirty="0" err="1"/>
              <a:t>hót</a:t>
            </a:r>
            <a:r>
              <a:rPr lang="en-US" sz="3120" dirty="0"/>
              <a:t> </a:t>
            </a:r>
            <a:r>
              <a:rPr lang="en-US" sz="3120" dirty="0" err="1"/>
              <a:t>trong</a:t>
            </a:r>
            <a:r>
              <a:rPr lang="en-US" sz="3120" dirty="0"/>
              <a:t> </a:t>
            </a:r>
            <a:r>
              <a:rPr lang="en-US" sz="3120" dirty="0" err="1"/>
              <a:t>suốt</a:t>
            </a:r>
            <a:r>
              <a:rPr lang="en-US" sz="3120" dirty="0"/>
              <a:t> </a:t>
            </a:r>
            <a:r>
              <a:rPr lang="en-US" sz="3120" dirty="0" err="1"/>
              <a:t>của</a:t>
            </a:r>
            <a:r>
              <a:rPr lang="en-US" sz="3120" dirty="0"/>
              <a:t> </a:t>
            </a:r>
            <a:r>
              <a:rPr lang="en-US" sz="3120" dirty="0" err="1"/>
              <a:t>họa</a:t>
            </a:r>
            <a:r>
              <a:rPr lang="en-US" sz="3120" dirty="0"/>
              <a:t> mi </a:t>
            </a:r>
            <a:r>
              <a:rPr lang="en-US" sz="3120" dirty="0" err="1"/>
              <a:t>chợt</a:t>
            </a:r>
            <a:r>
              <a:rPr lang="en-US" sz="3120" dirty="0"/>
              <a:t> </a:t>
            </a:r>
            <a:r>
              <a:rPr lang="en-US" sz="3120" dirty="0" err="1"/>
              <a:t>bừng</a:t>
            </a:r>
            <a:r>
              <a:rPr lang="en-US" sz="3120" dirty="0"/>
              <a:t> </a:t>
            </a:r>
            <a:r>
              <a:rPr lang="en-US" sz="3120" dirty="0" err="1"/>
              <a:t>giấc</a:t>
            </a:r>
            <a:r>
              <a:rPr lang="en-US" sz="3120" dirty="0"/>
              <a:t>, </a:t>
            </a:r>
            <a:r>
              <a:rPr lang="en-US" sz="3120" dirty="0" err="1"/>
              <a:t>xòe</a:t>
            </a:r>
            <a:r>
              <a:rPr lang="en-US" sz="3120" dirty="0"/>
              <a:t> </a:t>
            </a:r>
            <a:r>
              <a:rPr lang="en-US" sz="3120" dirty="0" err="1"/>
              <a:t>những</a:t>
            </a:r>
            <a:r>
              <a:rPr lang="en-US" sz="3120" dirty="0"/>
              <a:t> </a:t>
            </a:r>
            <a:r>
              <a:rPr lang="en-US" sz="3120" dirty="0" err="1"/>
              <a:t>cánh</a:t>
            </a:r>
            <a:r>
              <a:rPr lang="en-US" sz="3120" dirty="0"/>
              <a:t> </a:t>
            </a:r>
            <a:r>
              <a:rPr lang="en-US" sz="3120" dirty="0" err="1"/>
              <a:t>hoa</a:t>
            </a:r>
            <a:r>
              <a:rPr lang="en-US" sz="3120" dirty="0"/>
              <a:t> </a:t>
            </a:r>
            <a:r>
              <a:rPr lang="en-US" sz="3120" dirty="0" err="1"/>
              <a:t>đẹp</a:t>
            </a:r>
            <a:r>
              <a:rPr lang="en-US" sz="3120" dirty="0"/>
              <a:t>, </a:t>
            </a:r>
            <a:r>
              <a:rPr lang="en-US" sz="3120" dirty="0" err="1"/>
              <a:t>bày</a:t>
            </a:r>
            <a:r>
              <a:rPr lang="en-US" sz="3120" dirty="0"/>
              <a:t> </a:t>
            </a:r>
            <a:r>
              <a:rPr lang="en-US" sz="3120" dirty="0" err="1"/>
              <a:t>đủ</a:t>
            </a:r>
            <a:r>
              <a:rPr lang="en-US" sz="3120" dirty="0"/>
              <a:t> </a:t>
            </a:r>
            <a:r>
              <a:rPr lang="en-US" sz="3120" dirty="0" err="1"/>
              <a:t>các</a:t>
            </a:r>
            <a:r>
              <a:rPr lang="en-US" sz="3120" dirty="0"/>
              <a:t> </a:t>
            </a:r>
            <a:r>
              <a:rPr lang="en-US" sz="3120" dirty="0" err="1"/>
              <a:t>màu</a:t>
            </a:r>
            <a:r>
              <a:rPr lang="en-US" sz="3120" dirty="0"/>
              <a:t> </a:t>
            </a:r>
            <a:r>
              <a:rPr lang="en-US" sz="3120" dirty="0" err="1"/>
              <a:t>sắc</a:t>
            </a:r>
            <a:r>
              <a:rPr lang="en-US" sz="3120" dirty="0"/>
              <a:t> </a:t>
            </a:r>
            <a:r>
              <a:rPr lang="en-US" sz="3120" dirty="0" err="1"/>
              <a:t>xanh</a:t>
            </a:r>
            <a:r>
              <a:rPr lang="en-US" sz="3120" dirty="0"/>
              <a:t> </a:t>
            </a:r>
            <a:r>
              <a:rPr lang="en-US" sz="3120" dirty="0" err="1"/>
              <a:t>tươi</a:t>
            </a:r>
            <a:r>
              <a:rPr lang="en-US" sz="3120" dirty="0"/>
              <a:t>.</a:t>
            </a:r>
          </a:p>
          <a:p>
            <a:pPr algn="r"/>
            <a:r>
              <a:rPr lang="en-US" sz="3200" i="1" dirty="0"/>
              <a:t>Theo </a:t>
            </a:r>
            <a:r>
              <a:rPr lang="en-US" sz="3200" dirty="0" err="1"/>
              <a:t>Võ</a:t>
            </a:r>
            <a:r>
              <a:rPr lang="en-US" sz="3200" dirty="0"/>
              <a:t> </a:t>
            </a:r>
            <a:r>
              <a:rPr lang="en-US" sz="3200" dirty="0" err="1"/>
              <a:t>Quảng</a:t>
            </a:r>
            <a:endParaRPr lang="en-US" sz="3200" i="1" dirty="0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54CB490-E0DE-B7F8-730B-B28B36566DDF}"/>
              </a:ext>
            </a:extLst>
          </p:cNvPr>
          <p:cNvSpPr/>
          <p:nvPr/>
        </p:nvSpPr>
        <p:spPr>
          <a:xfrm flipH="1">
            <a:off x="-2906663" y="3021333"/>
            <a:ext cx="2707085" cy="3161255"/>
          </a:xfrm>
          <a:custGeom>
            <a:avLst/>
            <a:gdLst/>
            <a:ahLst/>
            <a:cxnLst/>
            <a:rect l="l" t="t" r="r" b="b"/>
            <a:pathLst>
              <a:path w="2953973" h="3819792">
                <a:moveTo>
                  <a:pt x="0" y="0"/>
                </a:moveTo>
                <a:lnTo>
                  <a:pt x="2953973" y="0"/>
                </a:lnTo>
                <a:lnTo>
                  <a:pt x="2953973" y="3819792"/>
                </a:lnTo>
                <a:lnTo>
                  <a:pt x="0" y="38197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157BA9-29E0-9B41-3472-41165FCD2C8D}"/>
              </a:ext>
            </a:extLst>
          </p:cNvPr>
          <p:cNvSpPr/>
          <p:nvPr/>
        </p:nvSpPr>
        <p:spPr>
          <a:xfrm>
            <a:off x="3976770" y="2718782"/>
            <a:ext cx="14842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016E13-9967-8A42-90AC-F8FA7E6D1EA5}"/>
              </a:ext>
            </a:extLst>
          </p:cNvPr>
          <p:cNvSpPr/>
          <p:nvPr/>
        </p:nvSpPr>
        <p:spPr>
          <a:xfrm flipV="1">
            <a:off x="1840922" y="3176339"/>
            <a:ext cx="83774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260A04-7FD9-3D25-1394-9C2594A9D944}"/>
              </a:ext>
            </a:extLst>
          </p:cNvPr>
          <p:cNvSpPr/>
          <p:nvPr/>
        </p:nvSpPr>
        <p:spPr>
          <a:xfrm flipV="1">
            <a:off x="3567721" y="3184319"/>
            <a:ext cx="663298" cy="45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1302C6-3508-D2A5-DABF-8C1231D40B21}"/>
              </a:ext>
            </a:extLst>
          </p:cNvPr>
          <p:cNvSpPr/>
          <p:nvPr/>
        </p:nvSpPr>
        <p:spPr>
          <a:xfrm flipV="1">
            <a:off x="5794106" y="3184319"/>
            <a:ext cx="168012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B46C5E-C3B6-D6B8-54DA-319FEF16DF54}"/>
              </a:ext>
            </a:extLst>
          </p:cNvPr>
          <p:cNvSpPr/>
          <p:nvPr/>
        </p:nvSpPr>
        <p:spPr>
          <a:xfrm flipV="1">
            <a:off x="1054700" y="4153075"/>
            <a:ext cx="172615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84DB84-97E7-D180-57E7-DA5C38AD1E34}"/>
              </a:ext>
            </a:extLst>
          </p:cNvPr>
          <p:cNvSpPr/>
          <p:nvPr/>
        </p:nvSpPr>
        <p:spPr>
          <a:xfrm flipV="1">
            <a:off x="4734611" y="4613615"/>
            <a:ext cx="5898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3874FA-9AAE-E52C-F332-93C683A8D867}"/>
              </a:ext>
            </a:extLst>
          </p:cNvPr>
          <p:cNvSpPr/>
          <p:nvPr/>
        </p:nvSpPr>
        <p:spPr>
          <a:xfrm flipV="1">
            <a:off x="6379130" y="4631235"/>
            <a:ext cx="43834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87106A-17E2-4A1F-BC03-7A75A63F76B6}"/>
              </a:ext>
            </a:extLst>
          </p:cNvPr>
          <p:cNvSpPr/>
          <p:nvPr/>
        </p:nvSpPr>
        <p:spPr>
          <a:xfrm flipV="1">
            <a:off x="2468648" y="5119214"/>
            <a:ext cx="15081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C 0.01132 -0.01898 0.02669 -0.03703 0.05638 -0.03703 C 0.08984 -0.03703 0.10117 -0.01898 0.11237 -4.81481E-6 C 0.12747 0.02107 0.13828 0.0419 0.17617 0.0419 C 0.20989 0.0419 0.22109 0.02107 0.23645 -4.81481E-6 C 0.24362 -0.01898 0.25859 -0.03703 0.29257 -0.03703 C 0.32213 -0.03703 0.3375 -0.01898 0.34869 -4.81481E-6 C 0.36002 0.02107 0.37474 0.0419 0.40859 0.0419 C 0.44231 0.0419 0.46901 -4.81481E-6 0.46901 0.00024 C 0.48007 -0.01898 0.49127 -0.03703 0.52513 -0.03703 C 0.55885 -0.03703 0.57005 -0.01898 0.58138 -4.81481E-6 C 0.59648 0.02107 0.60768 0.0419 0.64531 0.0419 C 0.67916 0.0419 0.69049 0.02107 0.70156 -4.81481E-6 C 0.71653 -0.01898 0.72786 -0.03703 0.76172 -0.03703 C 0.79127 -0.03703 0.80638 -0.01898 0.8177 -4.81481E-6 C 0.8289 0.02107 0.84427 0.0419 0.87799 0.0419 C 0.91172 0.0419 0.92291 0.02107 0.93841 -4.81481E-6 " pathEditMode="relative" rAng="0" ptsTypes="AAAAAAAAAAAAAAA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1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3" grpId="0" animBg="1"/>
      <p:bldP spid="16" grpId="0" animBg="1"/>
      <p:bldP spid="17" grpId="0" animBg="1"/>
      <p:bldP spid="20" grpId="0" animBg="1"/>
      <p:bldP spid="26" grpId="0" animBg="1"/>
      <p:bldP spid="27" grpId="0" animBg="1"/>
      <p:bldP spid="32" grpId="0" animBg="1"/>
      <p:bldP spid="38" grpId="0" animBg="1"/>
      <p:bldP spid="40" grpId="0"/>
      <p:bldP spid="4" grpId="0" animBg="1"/>
      <p:bldP spid="7" grpId="0" animBg="1"/>
      <p:bldP spid="8" grpId="0" animBg="1"/>
      <p:bldP spid="10" grpId="0" animBg="1"/>
      <p:bldP spid="14" grpId="0" animBg="1"/>
      <p:bldP spid="1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BB599-FD01-97F3-C014-EED7B9CE132E}"/>
              </a:ext>
            </a:extLst>
          </p:cNvPr>
          <p:cNvSpPr/>
          <p:nvPr/>
        </p:nvSpPr>
        <p:spPr>
          <a:xfrm>
            <a:off x="157369" y="1016606"/>
            <a:ext cx="11877261" cy="5742805"/>
          </a:xfrm>
          <a:prstGeom prst="roundRect">
            <a:avLst>
              <a:gd name="adj" fmla="val 7379"/>
            </a:avLst>
          </a:prstGeom>
          <a:solidFill>
            <a:schemeClr val="lt1">
              <a:alpha val="8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65ACA3-0702-BEA4-F883-5EFC71D6EB44}"/>
              </a:ext>
            </a:extLst>
          </p:cNvPr>
          <p:cNvGrpSpPr/>
          <p:nvPr/>
        </p:nvGrpSpPr>
        <p:grpSpPr>
          <a:xfrm>
            <a:off x="723201" y="1340751"/>
            <a:ext cx="4493669" cy="5094514"/>
            <a:chOff x="402771" y="1243024"/>
            <a:chExt cx="4493669" cy="509451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CE3830-555F-03B7-7F47-2D2FE77BC5C1}"/>
                </a:ext>
              </a:extLst>
            </p:cNvPr>
            <p:cNvSpPr/>
            <p:nvPr/>
          </p:nvSpPr>
          <p:spPr>
            <a:xfrm>
              <a:off x="402771" y="1243024"/>
              <a:ext cx="4493669" cy="5094514"/>
            </a:xfrm>
            <a:prstGeom prst="roundRect">
              <a:avLst>
                <a:gd name="adj" fmla="val 11806"/>
              </a:avLst>
            </a:prstGeom>
            <a:solidFill>
              <a:srgbClr val="D9F5FF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E84F74-D13C-3348-A356-ACE477745209}"/>
                </a:ext>
              </a:extLst>
            </p:cNvPr>
            <p:cNvSpPr txBox="1"/>
            <p:nvPr/>
          </p:nvSpPr>
          <p:spPr>
            <a:xfrm>
              <a:off x="1048740" y="1475145"/>
              <a:ext cx="326493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err="1"/>
                <a:t>Mùa</a:t>
              </a:r>
              <a:r>
                <a:rPr lang="en-US" sz="2900" dirty="0"/>
                <a:t> </a:t>
              </a:r>
              <a:r>
                <a:rPr lang="en-US" sz="2900" dirty="0" err="1"/>
                <a:t>thu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em</a:t>
              </a:r>
              <a:endParaRPr lang="en-US" sz="2900" dirty="0"/>
            </a:p>
            <a:p>
              <a:r>
                <a:rPr lang="en-US" sz="2900" dirty="0" err="1"/>
                <a:t>Là</a:t>
              </a:r>
              <a:r>
                <a:rPr lang="en-US" sz="2900" dirty="0"/>
                <a:t> </a:t>
              </a:r>
              <a:r>
                <a:rPr lang="en-US" sz="2900" dirty="0" err="1"/>
                <a:t>vàng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cúc</a:t>
              </a:r>
              <a:endParaRPr lang="en-US" sz="2900" dirty="0"/>
            </a:p>
            <a:p>
              <a:r>
                <a:rPr lang="en-US" sz="2900" dirty="0" err="1"/>
                <a:t>Như</a:t>
              </a:r>
              <a:r>
                <a:rPr lang="en-US" sz="2900" dirty="0"/>
                <a:t> </a:t>
              </a:r>
              <a:r>
                <a:rPr lang="en-US" sz="2900" dirty="0" err="1"/>
                <a:t>nghìn</a:t>
              </a:r>
              <a:r>
                <a:rPr lang="en-US" sz="2900" dirty="0"/>
                <a:t> con </a:t>
              </a:r>
              <a:r>
                <a:rPr lang="en-US" sz="2900" dirty="0" err="1"/>
                <a:t>mắt</a:t>
              </a:r>
              <a:endParaRPr lang="en-US" sz="2900" dirty="0"/>
            </a:p>
            <a:p>
              <a:r>
                <a:rPr lang="en-US" sz="2900" dirty="0" err="1"/>
                <a:t>Mở</a:t>
              </a:r>
              <a:r>
                <a:rPr lang="en-US" sz="2900" dirty="0"/>
                <a:t> </a:t>
              </a:r>
              <a:r>
                <a:rPr lang="en-US" sz="2900" dirty="0" err="1"/>
                <a:t>nhìn</a:t>
              </a:r>
              <a:r>
                <a:rPr lang="en-US" sz="2900" dirty="0"/>
                <a:t> </a:t>
              </a:r>
              <a:r>
                <a:rPr lang="en-US" sz="2900" dirty="0" err="1"/>
                <a:t>trời</a:t>
              </a:r>
              <a:r>
                <a:rPr lang="en-US" sz="2900" dirty="0"/>
                <a:t> </a:t>
              </a:r>
              <a:r>
                <a:rPr lang="en-US" sz="2900" dirty="0" err="1"/>
                <a:t>êm</a:t>
              </a:r>
              <a:r>
                <a:rPr lang="en-US" sz="2900" dirty="0"/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130DD4-46BA-CED5-6293-10547F533BBA}"/>
                </a:ext>
              </a:extLst>
            </p:cNvPr>
            <p:cNvSpPr txBox="1"/>
            <p:nvPr/>
          </p:nvSpPr>
          <p:spPr>
            <a:xfrm>
              <a:off x="1048740" y="3603901"/>
              <a:ext cx="364287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err="1"/>
                <a:t>Mùa</a:t>
              </a:r>
              <a:r>
                <a:rPr lang="en-US" sz="2900" dirty="0"/>
                <a:t> </a:t>
              </a:r>
              <a:r>
                <a:rPr lang="en-US" sz="2900" dirty="0" err="1"/>
                <a:t>thu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em</a:t>
              </a:r>
              <a:endParaRPr lang="en-US" sz="2900" dirty="0"/>
            </a:p>
            <a:p>
              <a:r>
                <a:rPr lang="en-US" sz="2900" dirty="0" err="1"/>
                <a:t>Là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cốm</a:t>
              </a:r>
              <a:r>
                <a:rPr lang="en-US" sz="2900" dirty="0"/>
                <a:t> </a:t>
              </a:r>
              <a:r>
                <a:rPr lang="en-US" sz="2900" dirty="0" err="1"/>
                <a:t>mới</a:t>
              </a:r>
              <a:endParaRPr lang="en-US" sz="2900" dirty="0"/>
            </a:p>
            <a:p>
              <a:r>
                <a:rPr lang="en-US" sz="2900" dirty="0" err="1"/>
                <a:t>Mùi</a:t>
              </a:r>
              <a:r>
                <a:rPr lang="en-US" sz="2900" dirty="0"/>
                <a:t> </a:t>
              </a:r>
              <a:r>
                <a:rPr lang="en-US" sz="2900" dirty="0" err="1"/>
                <a:t>hương</a:t>
              </a:r>
              <a:r>
                <a:rPr lang="en-US" sz="2900" dirty="0"/>
                <a:t> </a:t>
              </a:r>
              <a:r>
                <a:rPr lang="en-US" sz="2900" dirty="0" err="1"/>
                <a:t>như</a:t>
              </a:r>
              <a:r>
                <a:rPr lang="en-US" sz="2900" dirty="0"/>
                <a:t> </a:t>
              </a:r>
              <a:r>
                <a:rPr lang="en-US" sz="2900" dirty="0" err="1"/>
                <a:t>gợi</a:t>
              </a:r>
              <a:endParaRPr lang="en-US" sz="2900" dirty="0"/>
            </a:p>
            <a:p>
              <a:r>
                <a:rPr lang="en-US" sz="2900" dirty="0" err="1"/>
                <a:t>Từ</a:t>
              </a:r>
              <a:r>
                <a:rPr lang="en-US" sz="2900" dirty="0"/>
                <a:t> </a:t>
              </a:r>
              <a:r>
                <a:rPr lang="en-US" sz="2900" dirty="0" err="1"/>
                <a:t>màu</a:t>
              </a:r>
              <a:r>
                <a:rPr lang="en-US" sz="2900" dirty="0"/>
                <a:t> </a:t>
              </a:r>
              <a:r>
                <a:rPr lang="en-US" sz="2900" dirty="0" err="1"/>
                <a:t>lá</a:t>
              </a:r>
              <a:r>
                <a:rPr lang="en-US" sz="2900" dirty="0"/>
                <a:t> </a:t>
              </a:r>
              <a:r>
                <a:rPr lang="en-US" sz="2900" dirty="0" err="1"/>
                <a:t>sen.</a:t>
              </a:r>
              <a:endParaRPr lang="en-US" sz="2900" dirty="0"/>
            </a:p>
            <a:p>
              <a:pPr algn="r"/>
              <a:r>
                <a:rPr lang="en-US" sz="2900" dirty="0"/>
                <a:t>Quang </a:t>
              </a:r>
              <a:r>
                <a:rPr lang="en-US" sz="2900" dirty="0" err="1"/>
                <a:t>Huy</a:t>
              </a:r>
              <a:endParaRPr lang="en-US" sz="29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33B927-7F90-A660-0CCB-FE38BABFEA54}"/>
                </a:ext>
              </a:extLst>
            </p:cNvPr>
            <p:cNvSpPr txBox="1"/>
            <p:nvPr/>
          </p:nvSpPr>
          <p:spPr>
            <a:xfrm>
              <a:off x="561723" y="1475145"/>
              <a:ext cx="48701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/>
                <a:t>a.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C192C-DC3E-94AD-011C-D60A5CAB0A14}"/>
              </a:ext>
            </a:extLst>
          </p:cNvPr>
          <p:cNvGrpSpPr/>
          <p:nvPr/>
        </p:nvGrpSpPr>
        <p:grpSpPr>
          <a:xfrm>
            <a:off x="5604964" y="1357506"/>
            <a:ext cx="6041572" cy="5094514"/>
            <a:chOff x="5527370" y="1243024"/>
            <a:chExt cx="6041572" cy="509451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5CC286C-9CFA-CAAF-D051-0EC42DAA0E33}"/>
                </a:ext>
              </a:extLst>
            </p:cNvPr>
            <p:cNvSpPr/>
            <p:nvPr/>
          </p:nvSpPr>
          <p:spPr>
            <a:xfrm>
              <a:off x="5527370" y="1243024"/>
              <a:ext cx="6041572" cy="5094514"/>
            </a:xfrm>
            <a:prstGeom prst="roundRect">
              <a:avLst/>
            </a:prstGeom>
            <a:solidFill>
              <a:srgbClr val="D1FFE6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DDC689-3725-36F7-2386-55BAD7761AF2}"/>
                </a:ext>
              </a:extLst>
            </p:cNvPr>
            <p:cNvSpPr txBox="1"/>
            <p:nvPr/>
          </p:nvSpPr>
          <p:spPr>
            <a:xfrm>
              <a:off x="5888390" y="1432417"/>
              <a:ext cx="511809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dirty="0"/>
                <a:t>     b.  Da </a:t>
              </a:r>
              <a:r>
                <a:rPr lang="en-US" sz="2900" dirty="0" err="1"/>
                <a:t>trời</a:t>
              </a:r>
              <a:r>
                <a:rPr lang="en-US" sz="2900" dirty="0"/>
                <a:t> </a:t>
              </a:r>
              <a:r>
                <a:rPr lang="en-US" sz="2900" dirty="0" err="1"/>
                <a:t>bỗng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cao</a:t>
              </a:r>
              <a:r>
                <a:rPr lang="en-US" sz="2900" dirty="0"/>
                <a:t>. </a:t>
              </a:r>
              <a:r>
                <a:rPr lang="en-US" sz="2900" dirty="0" err="1"/>
                <a:t>Những</a:t>
              </a:r>
              <a:r>
                <a:rPr lang="en-US" sz="2900" dirty="0"/>
                <a:t> </a:t>
              </a:r>
              <a:r>
                <a:rPr lang="en-US" sz="2900" dirty="0" err="1"/>
                <a:t>làn</a:t>
              </a:r>
              <a:r>
                <a:rPr lang="en-US" sz="2900" dirty="0"/>
                <a:t> </a:t>
              </a:r>
              <a:r>
                <a:rPr lang="en-US" sz="2900" dirty="0" err="1"/>
                <a:t>mây</a:t>
              </a:r>
              <a:r>
                <a:rPr lang="en-US" sz="2900" dirty="0"/>
                <a:t> </a:t>
              </a:r>
              <a:r>
                <a:rPr lang="en-US" sz="2900" dirty="0" err="1"/>
                <a:t>trắng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, </a:t>
              </a:r>
              <a:r>
                <a:rPr lang="en-US" sz="2900" dirty="0" err="1"/>
                <a:t>xốp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, </a:t>
              </a:r>
              <a:r>
                <a:rPr lang="en-US" sz="2900" dirty="0" err="1"/>
                <a:t>trôi</a:t>
              </a:r>
              <a:r>
                <a:rPr lang="en-US" sz="2900" dirty="0"/>
                <a:t> </a:t>
              </a:r>
              <a:r>
                <a:rPr lang="en-US" sz="2900" dirty="0" err="1"/>
                <a:t>nhẹ</a:t>
              </a:r>
              <a:r>
                <a:rPr lang="en-US" sz="2900" dirty="0"/>
                <a:t> </a:t>
              </a:r>
              <a:r>
                <a:rPr lang="en-US" sz="2900" dirty="0" err="1"/>
                <a:t>nhàng</a:t>
              </a:r>
              <a:r>
                <a:rPr lang="en-US" sz="2900" dirty="0"/>
                <a:t> </a:t>
              </a:r>
              <a:r>
                <a:rPr lang="en-US" sz="2900" dirty="0" err="1"/>
                <a:t>hơn</a:t>
              </a:r>
              <a:r>
                <a:rPr lang="en-US" sz="2900" dirty="0"/>
                <a:t>. </a:t>
              </a:r>
              <a:r>
                <a:rPr lang="en-US" sz="2900" dirty="0" err="1"/>
                <a:t>Các</a:t>
              </a:r>
              <a:r>
                <a:rPr lang="en-US" sz="2900" dirty="0"/>
                <a:t> </a:t>
              </a:r>
              <a:r>
                <a:rPr lang="en-US" sz="2900" dirty="0" err="1"/>
                <a:t>loài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nghe</a:t>
              </a:r>
              <a:r>
                <a:rPr lang="en-US" sz="2900" dirty="0"/>
                <a:t> </a:t>
              </a:r>
              <a:r>
                <a:rPr lang="en-US" sz="2900" dirty="0" err="1"/>
                <a:t>tiếng</a:t>
              </a:r>
              <a:r>
                <a:rPr lang="en-US" sz="2900" dirty="0"/>
                <a:t> </a:t>
              </a:r>
              <a:r>
                <a:rPr lang="en-US" sz="2900" dirty="0" err="1"/>
                <a:t>chim</a:t>
              </a:r>
              <a:r>
                <a:rPr lang="en-US" sz="2900" dirty="0"/>
                <a:t> </a:t>
              </a:r>
              <a:r>
                <a:rPr lang="en-US" sz="2900" dirty="0" err="1"/>
                <a:t>hót</a:t>
              </a:r>
              <a:r>
                <a:rPr lang="en-US" sz="2900" dirty="0"/>
                <a:t> </a:t>
              </a:r>
              <a:r>
                <a:rPr lang="en-US" sz="2900" dirty="0" err="1"/>
                <a:t>trong</a:t>
              </a:r>
              <a:r>
                <a:rPr lang="en-US" sz="2900" dirty="0"/>
                <a:t> </a:t>
              </a:r>
              <a:r>
                <a:rPr lang="en-US" sz="2900" dirty="0" err="1"/>
                <a:t>suốt</a:t>
              </a:r>
              <a:r>
                <a:rPr lang="en-US" sz="2900" dirty="0"/>
                <a:t> </a:t>
              </a:r>
              <a:r>
                <a:rPr lang="en-US" sz="2900" dirty="0" err="1"/>
                <a:t>của</a:t>
              </a:r>
              <a:r>
                <a:rPr lang="en-US" sz="2900" dirty="0"/>
                <a:t> </a:t>
              </a:r>
              <a:r>
                <a:rPr lang="en-US" sz="2900" dirty="0" err="1"/>
                <a:t>họa</a:t>
              </a:r>
              <a:r>
                <a:rPr lang="en-US" sz="2900" dirty="0"/>
                <a:t> mi </a:t>
              </a:r>
              <a:r>
                <a:rPr lang="en-US" sz="2900" dirty="0" err="1"/>
                <a:t>chợt</a:t>
              </a:r>
              <a:r>
                <a:rPr lang="en-US" sz="2900" dirty="0"/>
                <a:t> </a:t>
              </a:r>
              <a:r>
                <a:rPr lang="en-US" sz="2900" dirty="0" err="1"/>
                <a:t>bừng</a:t>
              </a:r>
              <a:r>
                <a:rPr lang="en-US" sz="2900" dirty="0"/>
                <a:t> </a:t>
              </a:r>
              <a:r>
                <a:rPr lang="en-US" sz="2900" dirty="0" err="1"/>
                <a:t>giấc</a:t>
              </a:r>
              <a:r>
                <a:rPr lang="en-US" sz="2900" dirty="0"/>
                <a:t>, </a:t>
              </a:r>
              <a:r>
                <a:rPr lang="en-US" sz="2900" dirty="0" err="1"/>
                <a:t>xòe</a:t>
              </a:r>
              <a:r>
                <a:rPr lang="en-US" sz="2900" dirty="0"/>
                <a:t> </a:t>
              </a:r>
              <a:r>
                <a:rPr lang="en-US" sz="2900" dirty="0" err="1"/>
                <a:t>những</a:t>
              </a:r>
              <a:r>
                <a:rPr lang="en-US" sz="2900" dirty="0"/>
                <a:t> </a:t>
              </a:r>
              <a:r>
                <a:rPr lang="en-US" sz="2900" dirty="0" err="1"/>
                <a:t>cánh</a:t>
              </a:r>
              <a:r>
                <a:rPr lang="en-US" sz="2900" dirty="0"/>
                <a:t> </a:t>
              </a:r>
              <a:r>
                <a:rPr lang="en-US" sz="2900" dirty="0" err="1"/>
                <a:t>hoa</a:t>
              </a:r>
              <a:r>
                <a:rPr lang="en-US" sz="2900" dirty="0"/>
                <a:t> </a:t>
              </a:r>
              <a:r>
                <a:rPr lang="en-US" sz="2900" dirty="0" err="1"/>
                <a:t>đẹp</a:t>
              </a:r>
              <a:r>
                <a:rPr lang="en-US" sz="2900" dirty="0"/>
                <a:t>, </a:t>
              </a:r>
              <a:r>
                <a:rPr lang="en-US" sz="2900" dirty="0" err="1"/>
                <a:t>bày</a:t>
              </a:r>
              <a:r>
                <a:rPr lang="en-US" sz="2900" dirty="0"/>
                <a:t> </a:t>
              </a:r>
              <a:r>
                <a:rPr lang="en-US" sz="2900" dirty="0" err="1"/>
                <a:t>đủ</a:t>
              </a:r>
              <a:r>
                <a:rPr lang="en-US" sz="2900" dirty="0"/>
                <a:t> </a:t>
              </a:r>
              <a:r>
                <a:rPr lang="en-US" sz="2900" dirty="0" err="1"/>
                <a:t>các</a:t>
              </a:r>
              <a:r>
                <a:rPr lang="en-US" sz="2900" dirty="0"/>
                <a:t> </a:t>
              </a:r>
              <a:r>
                <a:rPr lang="en-US" sz="2900" dirty="0" err="1"/>
                <a:t>màu</a:t>
              </a:r>
              <a:r>
                <a:rPr lang="en-US" sz="2900" dirty="0"/>
                <a:t> </a:t>
              </a:r>
              <a:r>
                <a:rPr lang="en-US" sz="2900" dirty="0" err="1"/>
                <a:t>sắc</a:t>
              </a:r>
              <a:r>
                <a:rPr lang="en-US" sz="2900" dirty="0"/>
                <a:t> </a:t>
              </a:r>
              <a:r>
                <a:rPr lang="en-US" sz="2900" dirty="0" err="1"/>
                <a:t>xanh</a:t>
              </a:r>
              <a:r>
                <a:rPr lang="en-US" sz="2900" dirty="0"/>
                <a:t> </a:t>
              </a:r>
              <a:r>
                <a:rPr lang="en-US" sz="2900" dirty="0" err="1"/>
                <a:t>tươi</a:t>
              </a:r>
              <a:r>
                <a:rPr lang="en-US" sz="2900" dirty="0"/>
                <a:t>.</a:t>
              </a:r>
            </a:p>
            <a:p>
              <a:pPr algn="r"/>
              <a:r>
                <a:rPr lang="en-US" sz="2900" i="1" dirty="0"/>
                <a:t>Theo </a:t>
              </a:r>
              <a:r>
                <a:rPr lang="en-US" sz="2900" dirty="0" err="1"/>
                <a:t>Võ</a:t>
              </a:r>
              <a:r>
                <a:rPr lang="en-US" sz="2900" dirty="0"/>
                <a:t> </a:t>
              </a:r>
              <a:r>
                <a:rPr lang="en-US" sz="2900" dirty="0" err="1"/>
                <a:t>Quảng</a:t>
              </a:r>
              <a:endParaRPr lang="en-US" sz="2900" i="1" dirty="0"/>
            </a:p>
          </p:txBody>
        </p:sp>
      </p:grp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C7AA0279-7BA1-F4EA-0924-ECA82730C327}"/>
              </a:ext>
            </a:extLst>
          </p:cNvPr>
          <p:cNvSpPr/>
          <p:nvPr/>
        </p:nvSpPr>
        <p:spPr>
          <a:xfrm>
            <a:off x="203927" y="107790"/>
            <a:ext cx="11784143" cy="810228"/>
          </a:xfrm>
          <a:custGeom>
            <a:avLst/>
            <a:gdLst>
              <a:gd name="connsiteX0" fmla="*/ 0 w 11784143"/>
              <a:gd name="connsiteY0" fmla="*/ 135041 h 810228"/>
              <a:gd name="connsiteX1" fmla="*/ 135041 w 11784143"/>
              <a:gd name="connsiteY1" fmla="*/ 0 h 810228"/>
              <a:gd name="connsiteX2" fmla="*/ 697198 w 11784143"/>
              <a:gd name="connsiteY2" fmla="*/ 0 h 810228"/>
              <a:gd name="connsiteX3" fmla="*/ 1029074 w 11784143"/>
              <a:gd name="connsiteY3" fmla="*/ 0 h 810228"/>
              <a:gd name="connsiteX4" fmla="*/ 1476090 w 11784143"/>
              <a:gd name="connsiteY4" fmla="*/ 0 h 810228"/>
              <a:gd name="connsiteX5" fmla="*/ 2153388 w 11784143"/>
              <a:gd name="connsiteY5" fmla="*/ 0 h 810228"/>
              <a:gd name="connsiteX6" fmla="*/ 2485264 w 11784143"/>
              <a:gd name="connsiteY6" fmla="*/ 0 h 810228"/>
              <a:gd name="connsiteX7" fmla="*/ 3162562 w 11784143"/>
              <a:gd name="connsiteY7" fmla="*/ 0 h 810228"/>
              <a:gd name="connsiteX8" fmla="*/ 4070141 w 11784143"/>
              <a:gd name="connsiteY8" fmla="*/ 0 h 810228"/>
              <a:gd name="connsiteX9" fmla="*/ 4747438 w 11784143"/>
              <a:gd name="connsiteY9" fmla="*/ 0 h 810228"/>
              <a:gd name="connsiteX10" fmla="*/ 5539877 w 11784143"/>
              <a:gd name="connsiteY10" fmla="*/ 0 h 810228"/>
              <a:gd name="connsiteX11" fmla="*/ 6102034 w 11784143"/>
              <a:gd name="connsiteY11" fmla="*/ 0 h 810228"/>
              <a:gd name="connsiteX12" fmla="*/ 6894472 w 11784143"/>
              <a:gd name="connsiteY12" fmla="*/ 0 h 810228"/>
              <a:gd name="connsiteX13" fmla="*/ 7226348 w 11784143"/>
              <a:gd name="connsiteY13" fmla="*/ 0 h 810228"/>
              <a:gd name="connsiteX14" fmla="*/ 7558224 w 11784143"/>
              <a:gd name="connsiteY14" fmla="*/ 0 h 810228"/>
              <a:gd name="connsiteX15" fmla="*/ 8350662 w 11784143"/>
              <a:gd name="connsiteY15" fmla="*/ 0 h 810228"/>
              <a:gd name="connsiteX16" fmla="*/ 9027960 w 11784143"/>
              <a:gd name="connsiteY16" fmla="*/ 0 h 810228"/>
              <a:gd name="connsiteX17" fmla="*/ 9359836 w 11784143"/>
              <a:gd name="connsiteY17" fmla="*/ 0 h 810228"/>
              <a:gd name="connsiteX18" fmla="*/ 10152274 w 11784143"/>
              <a:gd name="connsiteY18" fmla="*/ 0 h 810228"/>
              <a:gd name="connsiteX19" fmla="*/ 10599291 w 11784143"/>
              <a:gd name="connsiteY19" fmla="*/ 0 h 810228"/>
              <a:gd name="connsiteX20" fmla="*/ 11649102 w 11784143"/>
              <a:gd name="connsiteY20" fmla="*/ 0 h 810228"/>
              <a:gd name="connsiteX21" fmla="*/ 11784143 w 11784143"/>
              <a:gd name="connsiteY21" fmla="*/ 135041 h 810228"/>
              <a:gd name="connsiteX22" fmla="*/ 11784143 w 11784143"/>
              <a:gd name="connsiteY22" fmla="*/ 675187 h 810228"/>
              <a:gd name="connsiteX23" fmla="*/ 11649102 w 11784143"/>
              <a:gd name="connsiteY23" fmla="*/ 810228 h 810228"/>
              <a:gd name="connsiteX24" fmla="*/ 11317226 w 11784143"/>
              <a:gd name="connsiteY24" fmla="*/ 810228 h 810228"/>
              <a:gd name="connsiteX25" fmla="*/ 10639928 w 11784143"/>
              <a:gd name="connsiteY25" fmla="*/ 810228 h 810228"/>
              <a:gd name="connsiteX26" fmla="*/ 10308053 w 11784143"/>
              <a:gd name="connsiteY26" fmla="*/ 810228 h 810228"/>
              <a:gd name="connsiteX27" fmla="*/ 9515614 w 11784143"/>
              <a:gd name="connsiteY27" fmla="*/ 810228 h 810228"/>
              <a:gd name="connsiteX28" fmla="*/ 8953457 w 11784143"/>
              <a:gd name="connsiteY28" fmla="*/ 810228 h 810228"/>
              <a:gd name="connsiteX29" fmla="*/ 8045878 w 11784143"/>
              <a:gd name="connsiteY29" fmla="*/ 810228 h 810228"/>
              <a:gd name="connsiteX30" fmla="*/ 7368580 w 11784143"/>
              <a:gd name="connsiteY30" fmla="*/ 810228 h 810228"/>
              <a:gd name="connsiteX31" fmla="*/ 6576142 w 11784143"/>
              <a:gd name="connsiteY31" fmla="*/ 810228 h 810228"/>
              <a:gd name="connsiteX32" fmla="*/ 6129126 w 11784143"/>
              <a:gd name="connsiteY32" fmla="*/ 810228 h 810228"/>
              <a:gd name="connsiteX33" fmla="*/ 5336687 w 11784143"/>
              <a:gd name="connsiteY33" fmla="*/ 810228 h 810228"/>
              <a:gd name="connsiteX34" fmla="*/ 4429108 w 11784143"/>
              <a:gd name="connsiteY34" fmla="*/ 810228 h 810228"/>
              <a:gd name="connsiteX35" fmla="*/ 3982092 w 11784143"/>
              <a:gd name="connsiteY35" fmla="*/ 810228 h 810228"/>
              <a:gd name="connsiteX36" fmla="*/ 3419935 w 11784143"/>
              <a:gd name="connsiteY36" fmla="*/ 810228 h 810228"/>
              <a:gd name="connsiteX37" fmla="*/ 2972918 w 11784143"/>
              <a:gd name="connsiteY37" fmla="*/ 810228 h 810228"/>
              <a:gd name="connsiteX38" fmla="*/ 2295621 w 11784143"/>
              <a:gd name="connsiteY38" fmla="*/ 810228 h 810228"/>
              <a:gd name="connsiteX39" fmla="*/ 1388042 w 11784143"/>
              <a:gd name="connsiteY39" fmla="*/ 810228 h 810228"/>
              <a:gd name="connsiteX40" fmla="*/ 941025 w 11784143"/>
              <a:gd name="connsiteY40" fmla="*/ 810228 h 810228"/>
              <a:gd name="connsiteX41" fmla="*/ 135041 w 11784143"/>
              <a:gd name="connsiteY41" fmla="*/ 810228 h 810228"/>
              <a:gd name="connsiteX42" fmla="*/ 0 w 11784143"/>
              <a:gd name="connsiteY42" fmla="*/ 675187 h 810228"/>
              <a:gd name="connsiteX43" fmla="*/ 0 w 11784143"/>
              <a:gd name="connsiteY43" fmla="*/ 135041 h 8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784143" h="810228" fill="none" extrusionOk="0">
                <a:moveTo>
                  <a:pt x="0" y="135041"/>
                </a:moveTo>
                <a:cubicBezTo>
                  <a:pt x="14778" y="61100"/>
                  <a:pt x="66135" y="5793"/>
                  <a:pt x="135041" y="0"/>
                </a:cubicBezTo>
                <a:cubicBezTo>
                  <a:pt x="410398" y="20987"/>
                  <a:pt x="458527" y="2107"/>
                  <a:pt x="697198" y="0"/>
                </a:cubicBezTo>
                <a:cubicBezTo>
                  <a:pt x="935869" y="-2107"/>
                  <a:pt x="898312" y="-9210"/>
                  <a:pt x="1029074" y="0"/>
                </a:cubicBezTo>
                <a:cubicBezTo>
                  <a:pt x="1159836" y="9210"/>
                  <a:pt x="1345921" y="8790"/>
                  <a:pt x="1476090" y="0"/>
                </a:cubicBezTo>
                <a:cubicBezTo>
                  <a:pt x="1606259" y="-8790"/>
                  <a:pt x="1987680" y="-3049"/>
                  <a:pt x="2153388" y="0"/>
                </a:cubicBezTo>
                <a:cubicBezTo>
                  <a:pt x="2319096" y="3049"/>
                  <a:pt x="2327405" y="-4213"/>
                  <a:pt x="2485264" y="0"/>
                </a:cubicBezTo>
                <a:cubicBezTo>
                  <a:pt x="2643123" y="4213"/>
                  <a:pt x="3020737" y="12703"/>
                  <a:pt x="3162562" y="0"/>
                </a:cubicBezTo>
                <a:cubicBezTo>
                  <a:pt x="3304387" y="-12703"/>
                  <a:pt x="3719400" y="-449"/>
                  <a:pt x="4070141" y="0"/>
                </a:cubicBezTo>
                <a:cubicBezTo>
                  <a:pt x="4420882" y="449"/>
                  <a:pt x="4477716" y="-3917"/>
                  <a:pt x="4747438" y="0"/>
                </a:cubicBezTo>
                <a:cubicBezTo>
                  <a:pt x="5017160" y="3917"/>
                  <a:pt x="5359620" y="17170"/>
                  <a:pt x="5539877" y="0"/>
                </a:cubicBezTo>
                <a:cubicBezTo>
                  <a:pt x="5720134" y="-17170"/>
                  <a:pt x="5877219" y="-20600"/>
                  <a:pt x="6102034" y="0"/>
                </a:cubicBezTo>
                <a:cubicBezTo>
                  <a:pt x="6326849" y="20600"/>
                  <a:pt x="6623128" y="-23161"/>
                  <a:pt x="6894472" y="0"/>
                </a:cubicBezTo>
                <a:cubicBezTo>
                  <a:pt x="7165816" y="23161"/>
                  <a:pt x="7063600" y="7686"/>
                  <a:pt x="7226348" y="0"/>
                </a:cubicBezTo>
                <a:cubicBezTo>
                  <a:pt x="7389096" y="-7686"/>
                  <a:pt x="7452426" y="2227"/>
                  <a:pt x="7558224" y="0"/>
                </a:cubicBezTo>
                <a:cubicBezTo>
                  <a:pt x="7664022" y="-2227"/>
                  <a:pt x="7999119" y="21269"/>
                  <a:pt x="8350662" y="0"/>
                </a:cubicBezTo>
                <a:cubicBezTo>
                  <a:pt x="8702205" y="-21269"/>
                  <a:pt x="8747214" y="-8362"/>
                  <a:pt x="9027960" y="0"/>
                </a:cubicBezTo>
                <a:cubicBezTo>
                  <a:pt x="9308706" y="8362"/>
                  <a:pt x="9268863" y="-16528"/>
                  <a:pt x="9359836" y="0"/>
                </a:cubicBezTo>
                <a:cubicBezTo>
                  <a:pt x="9450809" y="16528"/>
                  <a:pt x="9929202" y="26581"/>
                  <a:pt x="10152274" y="0"/>
                </a:cubicBezTo>
                <a:cubicBezTo>
                  <a:pt x="10375346" y="-26581"/>
                  <a:pt x="10399684" y="5589"/>
                  <a:pt x="10599291" y="0"/>
                </a:cubicBezTo>
                <a:cubicBezTo>
                  <a:pt x="10798898" y="-5589"/>
                  <a:pt x="11176798" y="-19638"/>
                  <a:pt x="11649102" y="0"/>
                </a:cubicBezTo>
                <a:cubicBezTo>
                  <a:pt x="11726227" y="-9794"/>
                  <a:pt x="11765696" y="62364"/>
                  <a:pt x="11784143" y="135041"/>
                </a:cubicBezTo>
                <a:cubicBezTo>
                  <a:pt x="11777255" y="278364"/>
                  <a:pt x="11773604" y="516293"/>
                  <a:pt x="11784143" y="675187"/>
                </a:cubicBezTo>
                <a:cubicBezTo>
                  <a:pt x="11778784" y="755113"/>
                  <a:pt x="11735603" y="815413"/>
                  <a:pt x="11649102" y="810228"/>
                </a:cubicBezTo>
                <a:cubicBezTo>
                  <a:pt x="11544522" y="807095"/>
                  <a:pt x="11442689" y="823525"/>
                  <a:pt x="11317226" y="810228"/>
                </a:cubicBezTo>
                <a:cubicBezTo>
                  <a:pt x="11191763" y="796931"/>
                  <a:pt x="10847787" y="822550"/>
                  <a:pt x="10639928" y="810228"/>
                </a:cubicBezTo>
                <a:cubicBezTo>
                  <a:pt x="10432069" y="797906"/>
                  <a:pt x="10409291" y="799337"/>
                  <a:pt x="10308053" y="810228"/>
                </a:cubicBezTo>
                <a:cubicBezTo>
                  <a:pt x="10206815" y="821119"/>
                  <a:pt x="9772984" y="796948"/>
                  <a:pt x="9515614" y="810228"/>
                </a:cubicBezTo>
                <a:cubicBezTo>
                  <a:pt x="9258244" y="823508"/>
                  <a:pt x="9084122" y="795999"/>
                  <a:pt x="8953457" y="810228"/>
                </a:cubicBezTo>
                <a:cubicBezTo>
                  <a:pt x="8822792" y="824457"/>
                  <a:pt x="8491571" y="855546"/>
                  <a:pt x="8045878" y="810228"/>
                </a:cubicBezTo>
                <a:cubicBezTo>
                  <a:pt x="7600185" y="764910"/>
                  <a:pt x="7671679" y="784807"/>
                  <a:pt x="7368580" y="810228"/>
                </a:cubicBezTo>
                <a:cubicBezTo>
                  <a:pt x="7065481" y="835649"/>
                  <a:pt x="6754072" y="792260"/>
                  <a:pt x="6576142" y="810228"/>
                </a:cubicBezTo>
                <a:cubicBezTo>
                  <a:pt x="6398212" y="828196"/>
                  <a:pt x="6271740" y="826909"/>
                  <a:pt x="6129126" y="810228"/>
                </a:cubicBezTo>
                <a:cubicBezTo>
                  <a:pt x="5986512" y="793547"/>
                  <a:pt x="5528543" y="776785"/>
                  <a:pt x="5336687" y="810228"/>
                </a:cubicBezTo>
                <a:cubicBezTo>
                  <a:pt x="5144831" y="843671"/>
                  <a:pt x="4828571" y="786715"/>
                  <a:pt x="4429108" y="810228"/>
                </a:cubicBezTo>
                <a:cubicBezTo>
                  <a:pt x="4029645" y="833741"/>
                  <a:pt x="4086955" y="806059"/>
                  <a:pt x="3982092" y="810228"/>
                </a:cubicBezTo>
                <a:cubicBezTo>
                  <a:pt x="3877229" y="814397"/>
                  <a:pt x="3683216" y="837624"/>
                  <a:pt x="3419935" y="810228"/>
                </a:cubicBezTo>
                <a:cubicBezTo>
                  <a:pt x="3156654" y="782832"/>
                  <a:pt x="3174291" y="801280"/>
                  <a:pt x="2972918" y="810228"/>
                </a:cubicBezTo>
                <a:cubicBezTo>
                  <a:pt x="2771545" y="819176"/>
                  <a:pt x="2471977" y="821800"/>
                  <a:pt x="2295621" y="810228"/>
                </a:cubicBezTo>
                <a:cubicBezTo>
                  <a:pt x="2119265" y="798656"/>
                  <a:pt x="1723374" y="851791"/>
                  <a:pt x="1388042" y="810228"/>
                </a:cubicBezTo>
                <a:cubicBezTo>
                  <a:pt x="1052710" y="768665"/>
                  <a:pt x="1086890" y="818798"/>
                  <a:pt x="941025" y="810228"/>
                </a:cubicBezTo>
                <a:cubicBezTo>
                  <a:pt x="795160" y="801658"/>
                  <a:pt x="490256" y="782395"/>
                  <a:pt x="135041" y="810228"/>
                </a:cubicBezTo>
                <a:cubicBezTo>
                  <a:pt x="58069" y="812093"/>
                  <a:pt x="2080" y="750175"/>
                  <a:pt x="0" y="675187"/>
                </a:cubicBezTo>
                <a:cubicBezTo>
                  <a:pt x="-21339" y="563692"/>
                  <a:pt x="20896" y="272255"/>
                  <a:pt x="0" y="135041"/>
                </a:cubicBezTo>
                <a:close/>
              </a:path>
              <a:path w="11784143" h="810228" stroke="0" extrusionOk="0">
                <a:moveTo>
                  <a:pt x="0" y="135041"/>
                </a:moveTo>
                <a:cubicBezTo>
                  <a:pt x="8188" y="63408"/>
                  <a:pt x="57389" y="-17690"/>
                  <a:pt x="135041" y="0"/>
                </a:cubicBezTo>
                <a:cubicBezTo>
                  <a:pt x="290982" y="-15967"/>
                  <a:pt x="401631" y="-14135"/>
                  <a:pt x="582057" y="0"/>
                </a:cubicBezTo>
                <a:cubicBezTo>
                  <a:pt x="762483" y="14135"/>
                  <a:pt x="929027" y="8074"/>
                  <a:pt x="1029074" y="0"/>
                </a:cubicBezTo>
                <a:cubicBezTo>
                  <a:pt x="1129121" y="-8074"/>
                  <a:pt x="1580634" y="-7190"/>
                  <a:pt x="1821512" y="0"/>
                </a:cubicBezTo>
                <a:cubicBezTo>
                  <a:pt x="2062390" y="7190"/>
                  <a:pt x="2375296" y="-37185"/>
                  <a:pt x="2729091" y="0"/>
                </a:cubicBezTo>
                <a:cubicBezTo>
                  <a:pt x="3082886" y="37185"/>
                  <a:pt x="3249966" y="20355"/>
                  <a:pt x="3406389" y="0"/>
                </a:cubicBezTo>
                <a:cubicBezTo>
                  <a:pt x="3562812" y="-20355"/>
                  <a:pt x="3740308" y="12761"/>
                  <a:pt x="3968546" y="0"/>
                </a:cubicBezTo>
                <a:cubicBezTo>
                  <a:pt x="4196784" y="-12761"/>
                  <a:pt x="4149655" y="-7315"/>
                  <a:pt x="4300422" y="0"/>
                </a:cubicBezTo>
                <a:cubicBezTo>
                  <a:pt x="4451189" y="7315"/>
                  <a:pt x="4729299" y="1089"/>
                  <a:pt x="4977720" y="0"/>
                </a:cubicBezTo>
                <a:cubicBezTo>
                  <a:pt x="5226141" y="-1089"/>
                  <a:pt x="5478674" y="-5010"/>
                  <a:pt x="5655017" y="0"/>
                </a:cubicBezTo>
                <a:cubicBezTo>
                  <a:pt x="5831360" y="5010"/>
                  <a:pt x="5982425" y="-9685"/>
                  <a:pt x="6102034" y="0"/>
                </a:cubicBezTo>
                <a:cubicBezTo>
                  <a:pt x="6221643" y="9685"/>
                  <a:pt x="6327576" y="-15381"/>
                  <a:pt x="6433910" y="0"/>
                </a:cubicBezTo>
                <a:cubicBezTo>
                  <a:pt x="6540244" y="15381"/>
                  <a:pt x="6674701" y="-6084"/>
                  <a:pt x="6765786" y="0"/>
                </a:cubicBezTo>
                <a:cubicBezTo>
                  <a:pt x="6856871" y="6084"/>
                  <a:pt x="7310016" y="-3324"/>
                  <a:pt x="7673364" y="0"/>
                </a:cubicBezTo>
                <a:cubicBezTo>
                  <a:pt x="8036712" y="3324"/>
                  <a:pt x="8063635" y="-9868"/>
                  <a:pt x="8235522" y="0"/>
                </a:cubicBezTo>
                <a:cubicBezTo>
                  <a:pt x="8407409" y="9868"/>
                  <a:pt x="8518080" y="-3094"/>
                  <a:pt x="8682538" y="0"/>
                </a:cubicBezTo>
                <a:cubicBezTo>
                  <a:pt x="8846996" y="3094"/>
                  <a:pt x="9076350" y="30252"/>
                  <a:pt x="9359836" y="0"/>
                </a:cubicBezTo>
                <a:cubicBezTo>
                  <a:pt x="9643322" y="-30252"/>
                  <a:pt x="9779834" y="12666"/>
                  <a:pt x="9921993" y="0"/>
                </a:cubicBezTo>
                <a:cubicBezTo>
                  <a:pt x="10064152" y="-12666"/>
                  <a:pt x="10138839" y="-9173"/>
                  <a:pt x="10253869" y="0"/>
                </a:cubicBezTo>
                <a:cubicBezTo>
                  <a:pt x="10368899" y="9173"/>
                  <a:pt x="10669618" y="18781"/>
                  <a:pt x="11046307" y="0"/>
                </a:cubicBezTo>
                <a:cubicBezTo>
                  <a:pt x="11422996" y="-18781"/>
                  <a:pt x="11405338" y="-26215"/>
                  <a:pt x="11649102" y="0"/>
                </a:cubicBezTo>
                <a:cubicBezTo>
                  <a:pt x="11719305" y="-6617"/>
                  <a:pt x="11771655" y="70982"/>
                  <a:pt x="11784143" y="135041"/>
                </a:cubicBezTo>
                <a:cubicBezTo>
                  <a:pt x="11773490" y="271725"/>
                  <a:pt x="11766423" y="422297"/>
                  <a:pt x="11784143" y="675187"/>
                </a:cubicBezTo>
                <a:cubicBezTo>
                  <a:pt x="11775105" y="742137"/>
                  <a:pt x="11738153" y="808952"/>
                  <a:pt x="11649102" y="810228"/>
                </a:cubicBezTo>
                <a:cubicBezTo>
                  <a:pt x="11375519" y="849638"/>
                  <a:pt x="11251197" y="821816"/>
                  <a:pt x="10856664" y="810228"/>
                </a:cubicBezTo>
                <a:cubicBezTo>
                  <a:pt x="10462131" y="798640"/>
                  <a:pt x="10489225" y="818174"/>
                  <a:pt x="10294507" y="810228"/>
                </a:cubicBezTo>
                <a:cubicBezTo>
                  <a:pt x="10099789" y="802282"/>
                  <a:pt x="9680540" y="814305"/>
                  <a:pt x="9502068" y="810228"/>
                </a:cubicBezTo>
                <a:cubicBezTo>
                  <a:pt x="9323596" y="806151"/>
                  <a:pt x="9199034" y="829986"/>
                  <a:pt x="8939911" y="810228"/>
                </a:cubicBezTo>
                <a:cubicBezTo>
                  <a:pt x="8680788" y="790470"/>
                  <a:pt x="8398241" y="768600"/>
                  <a:pt x="8032332" y="810228"/>
                </a:cubicBezTo>
                <a:cubicBezTo>
                  <a:pt x="7666423" y="851856"/>
                  <a:pt x="7816158" y="803354"/>
                  <a:pt x="7700456" y="810228"/>
                </a:cubicBezTo>
                <a:cubicBezTo>
                  <a:pt x="7584754" y="817102"/>
                  <a:pt x="7434701" y="794859"/>
                  <a:pt x="7253440" y="810228"/>
                </a:cubicBezTo>
                <a:cubicBezTo>
                  <a:pt x="7072179" y="825597"/>
                  <a:pt x="6778395" y="787289"/>
                  <a:pt x="6576142" y="810228"/>
                </a:cubicBezTo>
                <a:cubicBezTo>
                  <a:pt x="6373889" y="833167"/>
                  <a:pt x="6275989" y="812106"/>
                  <a:pt x="6013985" y="810228"/>
                </a:cubicBezTo>
                <a:cubicBezTo>
                  <a:pt x="5751981" y="808350"/>
                  <a:pt x="5684697" y="795020"/>
                  <a:pt x="5566969" y="810228"/>
                </a:cubicBezTo>
                <a:cubicBezTo>
                  <a:pt x="5449241" y="825436"/>
                  <a:pt x="5046114" y="816490"/>
                  <a:pt x="4659390" y="810228"/>
                </a:cubicBezTo>
                <a:cubicBezTo>
                  <a:pt x="4272666" y="803966"/>
                  <a:pt x="4449276" y="823079"/>
                  <a:pt x="4327514" y="810228"/>
                </a:cubicBezTo>
                <a:cubicBezTo>
                  <a:pt x="4205752" y="797377"/>
                  <a:pt x="4040159" y="789598"/>
                  <a:pt x="3880497" y="810228"/>
                </a:cubicBezTo>
                <a:cubicBezTo>
                  <a:pt x="3720835" y="830858"/>
                  <a:pt x="3691607" y="818642"/>
                  <a:pt x="3548621" y="810228"/>
                </a:cubicBezTo>
                <a:cubicBezTo>
                  <a:pt x="3405635" y="801814"/>
                  <a:pt x="3061216" y="801475"/>
                  <a:pt x="2756183" y="810228"/>
                </a:cubicBezTo>
                <a:cubicBezTo>
                  <a:pt x="2451150" y="818981"/>
                  <a:pt x="2093962" y="833849"/>
                  <a:pt x="1848604" y="810228"/>
                </a:cubicBezTo>
                <a:cubicBezTo>
                  <a:pt x="1603246" y="786607"/>
                  <a:pt x="1678930" y="800371"/>
                  <a:pt x="1516728" y="810228"/>
                </a:cubicBezTo>
                <a:cubicBezTo>
                  <a:pt x="1354526" y="820085"/>
                  <a:pt x="1289915" y="813349"/>
                  <a:pt x="1069712" y="810228"/>
                </a:cubicBezTo>
                <a:cubicBezTo>
                  <a:pt x="849509" y="807107"/>
                  <a:pt x="525240" y="774121"/>
                  <a:pt x="135041" y="810228"/>
                </a:cubicBezTo>
                <a:cubicBezTo>
                  <a:pt x="56015" y="817435"/>
                  <a:pt x="-15857" y="744087"/>
                  <a:pt x="0" y="675187"/>
                </a:cubicBezTo>
                <a:cubicBezTo>
                  <a:pt x="12509" y="467828"/>
                  <a:pt x="-25770" y="298867"/>
                  <a:pt x="0" y="135041"/>
                </a:cubicBezTo>
                <a:close/>
              </a:path>
            </a:pathLst>
          </a:custGeom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45A937-6270-0AE0-DB64-56FD985D3433}"/>
              </a:ext>
            </a:extLst>
          </p:cNvPr>
          <p:cNvSpPr/>
          <p:nvPr/>
        </p:nvSpPr>
        <p:spPr>
          <a:xfrm flipV="1">
            <a:off x="1873022" y="2454204"/>
            <a:ext cx="71068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6A1CC2-C3FC-22FE-A29F-97C9E10D5762}"/>
              </a:ext>
            </a:extLst>
          </p:cNvPr>
          <p:cNvSpPr/>
          <p:nvPr/>
        </p:nvSpPr>
        <p:spPr>
          <a:xfrm flipV="1">
            <a:off x="3467907" y="3333469"/>
            <a:ext cx="45550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2B2844-3B1A-F514-1479-01258AD32B52}"/>
              </a:ext>
            </a:extLst>
          </p:cNvPr>
          <p:cNvSpPr/>
          <p:nvPr/>
        </p:nvSpPr>
        <p:spPr>
          <a:xfrm>
            <a:off x="1873021" y="4601931"/>
            <a:ext cx="6894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8106A-3524-ADF7-4303-96AC7FBE4636}"/>
              </a:ext>
            </a:extLst>
          </p:cNvPr>
          <p:cNvSpPr/>
          <p:nvPr/>
        </p:nvSpPr>
        <p:spPr>
          <a:xfrm>
            <a:off x="3398011" y="4601931"/>
            <a:ext cx="558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150B3-226E-FCA4-D946-400FC383DE93}"/>
              </a:ext>
            </a:extLst>
          </p:cNvPr>
          <p:cNvSpPr/>
          <p:nvPr/>
        </p:nvSpPr>
        <p:spPr>
          <a:xfrm flipV="1">
            <a:off x="9496059" y="1977155"/>
            <a:ext cx="140231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FB089B-DBC7-8C0A-F0B8-03C0071C51C4}"/>
              </a:ext>
            </a:extLst>
          </p:cNvPr>
          <p:cNvSpPr/>
          <p:nvPr/>
        </p:nvSpPr>
        <p:spPr>
          <a:xfrm flipV="1">
            <a:off x="8676517" y="2431343"/>
            <a:ext cx="6907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EC60F-98AE-8344-8C6A-B9DEEFF5E963}"/>
              </a:ext>
            </a:extLst>
          </p:cNvPr>
          <p:cNvSpPr/>
          <p:nvPr/>
        </p:nvSpPr>
        <p:spPr>
          <a:xfrm flipV="1">
            <a:off x="10465242" y="2429425"/>
            <a:ext cx="518191" cy="45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BF56F-C05B-08BE-77B2-D94812E317C6}"/>
              </a:ext>
            </a:extLst>
          </p:cNvPr>
          <p:cNvSpPr/>
          <p:nvPr/>
        </p:nvSpPr>
        <p:spPr>
          <a:xfrm flipV="1">
            <a:off x="7668880" y="2857894"/>
            <a:ext cx="171967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BEC6EA-4BA1-0462-9D7A-D43F665A55B1}"/>
              </a:ext>
            </a:extLst>
          </p:cNvPr>
          <p:cNvSpPr/>
          <p:nvPr/>
        </p:nvSpPr>
        <p:spPr>
          <a:xfrm flipV="1">
            <a:off x="6049745" y="3751357"/>
            <a:ext cx="149937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1D29DE-66CA-3F9E-8CA6-915F8DFBB893}"/>
              </a:ext>
            </a:extLst>
          </p:cNvPr>
          <p:cNvSpPr/>
          <p:nvPr/>
        </p:nvSpPr>
        <p:spPr>
          <a:xfrm flipV="1">
            <a:off x="10341213" y="4207457"/>
            <a:ext cx="557160" cy="45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E85915-406A-E9AF-8255-475A32C01E38}"/>
              </a:ext>
            </a:extLst>
          </p:cNvPr>
          <p:cNvSpPr/>
          <p:nvPr/>
        </p:nvSpPr>
        <p:spPr>
          <a:xfrm flipV="1">
            <a:off x="6698373" y="4647649"/>
            <a:ext cx="382911" cy="45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E68276-CC48-0E8A-DC98-70F00E8DD80A}"/>
              </a:ext>
            </a:extLst>
          </p:cNvPr>
          <p:cNvSpPr/>
          <p:nvPr/>
        </p:nvSpPr>
        <p:spPr>
          <a:xfrm flipV="1">
            <a:off x="9024344" y="4647649"/>
            <a:ext cx="144089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  <p:bldP spid="2" grpId="0" animBg="1"/>
      <p:bldP spid="4" grpId="0" animBg="1"/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Nhóm 24">
            <a:extLst>
              <a:ext uri="{FF2B5EF4-FFF2-40B4-BE49-F238E27FC236}">
                <a16:creationId xmlns:a16="http://schemas.microsoft.com/office/drawing/2014/main" id="{8BB43D21-F823-D646-CB69-618FE0AF11CD}"/>
              </a:ext>
            </a:extLst>
          </p:cNvPr>
          <p:cNvGrpSpPr/>
          <p:nvPr/>
        </p:nvGrpSpPr>
        <p:grpSpPr>
          <a:xfrm>
            <a:off x="8258976" y="2858717"/>
            <a:ext cx="2464904" cy="1739348"/>
            <a:chOff x="1201148" y="3051313"/>
            <a:chExt cx="2464904" cy="1739348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9A8A002C-36E6-1F3E-DADF-042430992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CFCCEEAD-ED67-8A3F-EB9A-202A4E31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86E72F1-412B-F127-5608-8909B8097F29}"/>
              </a:ext>
            </a:extLst>
          </p:cNvPr>
          <p:cNvGrpSpPr/>
          <p:nvPr/>
        </p:nvGrpSpPr>
        <p:grpSpPr>
          <a:xfrm>
            <a:off x="1101757" y="3022712"/>
            <a:ext cx="2464904" cy="1739348"/>
            <a:chOff x="1201148" y="3051313"/>
            <a:chExt cx="2464904" cy="1739348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29305B0C-0195-EB35-F0CB-AB6CF4973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08C4DD5D-B0C5-43A0-9BE6-857F6925B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3" name="Hình ảnh 12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B0D1210C-7E99-B768-7492-A0D291A86D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296" y="4111047"/>
            <a:ext cx="2994109" cy="1302026"/>
          </a:xfrm>
          <a:prstGeom prst="rect">
            <a:avLst/>
          </a:prstGeom>
        </p:spPr>
      </p:pic>
      <p:pic>
        <p:nvPicPr>
          <p:cNvPr id="2" name="Hình ảnh 1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DECC0A83-3CE2-AC14-C56C-309E6BF877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659" y="4282446"/>
            <a:ext cx="2994109" cy="1302026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3F09BCF-325A-9F64-A926-9A8849EB6570}"/>
              </a:ext>
            </a:extLst>
          </p:cNvPr>
          <p:cNvGrpSpPr/>
          <p:nvPr/>
        </p:nvGrpSpPr>
        <p:grpSpPr>
          <a:xfrm>
            <a:off x="4779236" y="3033868"/>
            <a:ext cx="2464904" cy="1739348"/>
            <a:chOff x="1201148" y="3051313"/>
            <a:chExt cx="2464904" cy="1739348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5AC55E7-CFA3-01EB-1026-DFB706C1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5F6144ED-C233-D5BF-75B5-761C657AB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2" name="Hình ảnh 11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3B717CFC-2B5A-8A43-FF0A-0652109A4C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722" y="4240256"/>
            <a:ext cx="2994109" cy="1302026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1AD3C940-30F2-8898-DE31-2499891592AB}"/>
              </a:ext>
            </a:extLst>
          </p:cNvPr>
          <p:cNvGrpSpPr/>
          <p:nvPr/>
        </p:nvGrpSpPr>
        <p:grpSpPr>
          <a:xfrm>
            <a:off x="926836" y="4564290"/>
            <a:ext cx="2464904" cy="1739348"/>
            <a:chOff x="1201148" y="3051313"/>
            <a:chExt cx="2464904" cy="1739348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D5BA3475-6C6C-7993-AF7D-AE1D79446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11FD43CD-7DD4-B1BF-477F-D1B36E091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4" name="Hình ảnh 13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9DBF4373-613D-755E-A4BA-21B0479804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80" y="5738324"/>
            <a:ext cx="2994109" cy="1302026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207FF62D-01E9-D86D-C59B-72F31BFC1293}"/>
              </a:ext>
            </a:extLst>
          </p:cNvPr>
          <p:cNvGrpSpPr/>
          <p:nvPr/>
        </p:nvGrpSpPr>
        <p:grpSpPr>
          <a:xfrm>
            <a:off x="4853108" y="4748616"/>
            <a:ext cx="2464904" cy="1739348"/>
            <a:chOff x="1201148" y="3051313"/>
            <a:chExt cx="2464904" cy="1739348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199A7F-D0C2-11E4-D499-A660987A4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id="{46083DAC-9422-ECB1-44B2-94F76F9D8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6" name="Hình ảnh 15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9505D86C-AE7E-7184-8BA2-4D22EF92CD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824" y="5906525"/>
            <a:ext cx="2994109" cy="1302026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5AACBD61-358C-AB1E-32F2-71C935349EFF}"/>
              </a:ext>
            </a:extLst>
          </p:cNvPr>
          <p:cNvGrpSpPr/>
          <p:nvPr/>
        </p:nvGrpSpPr>
        <p:grpSpPr>
          <a:xfrm>
            <a:off x="8422198" y="4452469"/>
            <a:ext cx="2464904" cy="1739348"/>
            <a:chOff x="1201148" y="3051313"/>
            <a:chExt cx="2464904" cy="1739348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DA2B3953-FFDE-5D52-3292-B415E8DE1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A094D763-9668-1A67-D076-1EEB670F9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5" name="Hình ảnh 14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55D67865-849A-27CE-9686-3DFD8A7019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833" y="5702366"/>
            <a:ext cx="2994109" cy="1302026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23A4E9-8A7E-821F-9583-90D49AB92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2389" y="-608824"/>
            <a:ext cx="457200" cy="457200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2843DBB0-E052-F08E-80DD-AA44DC568F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8525">
            <a:off x="172946" y="1540840"/>
            <a:ext cx="1580890" cy="1009794"/>
          </a:xfrm>
          <a:prstGeom prst="rect">
            <a:avLst/>
          </a:prstGeom>
        </p:spPr>
      </p:pic>
      <p:grpSp>
        <p:nvGrpSpPr>
          <p:cNvPr id="4" name="Group 120">
            <a:extLst>
              <a:ext uri="{FF2B5EF4-FFF2-40B4-BE49-F238E27FC236}">
                <a16:creationId xmlns:a16="http://schemas.microsoft.com/office/drawing/2014/main" id="{444C7F7B-E2DF-0AB3-C343-73EF307A8578}"/>
              </a:ext>
            </a:extLst>
          </p:cNvPr>
          <p:cNvGrpSpPr/>
          <p:nvPr/>
        </p:nvGrpSpPr>
        <p:grpSpPr>
          <a:xfrm>
            <a:off x="1743371" y="2298059"/>
            <a:ext cx="959087" cy="967855"/>
            <a:chOff x="4559301" y="1809749"/>
            <a:chExt cx="1066800" cy="1452166"/>
          </a:xfrm>
        </p:grpSpPr>
        <p:pic>
          <p:nvPicPr>
            <p:cNvPr id="5" name="Picture 121">
              <a:extLst>
                <a:ext uri="{FF2B5EF4-FFF2-40B4-BE49-F238E27FC236}">
                  <a16:creationId xmlns:a16="http://schemas.microsoft.com/office/drawing/2014/main" id="{51000C4D-DF7D-6006-0774-359F6E9EF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6" name="Picture 122">
              <a:extLst>
                <a:ext uri="{FF2B5EF4-FFF2-40B4-BE49-F238E27FC236}">
                  <a16:creationId xmlns:a16="http://schemas.microsoft.com/office/drawing/2014/main" id="{6BD40DD9-060B-5351-EE50-6763BF7B8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7" name="Picture 123">
              <a:extLst>
                <a:ext uri="{FF2B5EF4-FFF2-40B4-BE49-F238E27FC236}">
                  <a16:creationId xmlns:a16="http://schemas.microsoft.com/office/drawing/2014/main" id="{43687D5C-5D91-5949-74F9-F3C9A6614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pic>
        <p:nvPicPr>
          <p:cNvPr id="8" name="Picture 2">
            <a:hlinkClick r:id="" action="ppaction://noaction"/>
            <a:extLst>
              <a:ext uri="{FF2B5EF4-FFF2-40B4-BE49-F238E27FC236}">
                <a16:creationId xmlns:a16="http://schemas.microsoft.com/office/drawing/2014/main" id="{D70944DF-5F7E-C9A6-E9BC-F62C7E229E4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8525">
            <a:off x="3988790" y="1490641"/>
            <a:ext cx="1580890" cy="1009794"/>
          </a:xfrm>
          <a:prstGeom prst="rect">
            <a:avLst/>
          </a:prstGeom>
        </p:spPr>
      </p:pic>
      <p:grpSp>
        <p:nvGrpSpPr>
          <p:cNvPr id="9" name="Group 120">
            <a:extLst>
              <a:ext uri="{FF2B5EF4-FFF2-40B4-BE49-F238E27FC236}">
                <a16:creationId xmlns:a16="http://schemas.microsoft.com/office/drawing/2014/main" id="{0483ACB8-38DA-543D-89BE-651985A21D80}"/>
              </a:ext>
            </a:extLst>
          </p:cNvPr>
          <p:cNvGrpSpPr/>
          <p:nvPr/>
        </p:nvGrpSpPr>
        <p:grpSpPr>
          <a:xfrm>
            <a:off x="5559215" y="2247860"/>
            <a:ext cx="959087" cy="967855"/>
            <a:chOff x="4559301" y="1809749"/>
            <a:chExt cx="1066800" cy="1452166"/>
          </a:xfrm>
        </p:grpSpPr>
        <p:pic>
          <p:nvPicPr>
            <p:cNvPr id="10" name="Picture 121">
              <a:extLst>
                <a:ext uri="{FF2B5EF4-FFF2-40B4-BE49-F238E27FC236}">
                  <a16:creationId xmlns:a16="http://schemas.microsoft.com/office/drawing/2014/main" id="{943BE133-F6C3-7EDE-4254-51FA76611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11" name="Picture 122">
              <a:extLst>
                <a:ext uri="{FF2B5EF4-FFF2-40B4-BE49-F238E27FC236}">
                  <a16:creationId xmlns:a16="http://schemas.microsoft.com/office/drawing/2014/main" id="{C32E79EB-D9E7-EF2D-4264-7F273CB8A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17" name="Picture 123">
              <a:extLst>
                <a:ext uri="{FF2B5EF4-FFF2-40B4-BE49-F238E27FC236}">
                  <a16:creationId xmlns:a16="http://schemas.microsoft.com/office/drawing/2014/main" id="{693094CC-AA68-09D0-D5EC-5ECD04311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pic>
        <p:nvPicPr>
          <p:cNvPr id="37" name="Picture 2">
            <a:hlinkClick r:id="" action="ppaction://noaction"/>
            <a:extLst>
              <a:ext uri="{FF2B5EF4-FFF2-40B4-BE49-F238E27FC236}">
                <a16:creationId xmlns:a16="http://schemas.microsoft.com/office/drawing/2014/main" id="{D3B15E83-B627-E99A-DCD5-FC2F220BABE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8525">
            <a:off x="7379118" y="1371428"/>
            <a:ext cx="1580890" cy="1009794"/>
          </a:xfrm>
          <a:prstGeom prst="rect">
            <a:avLst/>
          </a:prstGeom>
        </p:spPr>
      </p:pic>
      <p:grpSp>
        <p:nvGrpSpPr>
          <p:cNvPr id="39" name="Group 120">
            <a:extLst>
              <a:ext uri="{FF2B5EF4-FFF2-40B4-BE49-F238E27FC236}">
                <a16:creationId xmlns:a16="http://schemas.microsoft.com/office/drawing/2014/main" id="{693ECFD6-B214-6C32-43B1-55D613955827}"/>
              </a:ext>
            </a:extLst>
          </p:cNvPr>
          <p:cNvGrpSpPr/>
          <p:nvPr/>
        </p:nvGrpSpPr>
        <p:grpSpPr>
          <a:xfrm>
            <a:off x="8949543" y="2128647"/>
            <a:ext cx="959087" cy="967855"/>
            <a:chOff x="4559301" y="1809749"/>
            <a:chExt cx="1066800" cy="1452166"/>
          </a:xfrm>
        </p:grpSpPr>
        <p:pic>
          <p:nvPicPr>
            <p:cNvPr id="40" name="Picture 121">
              <a:extLst>
                <a:ext uri="{FF2B5EF4-FFF2-40B4-BE49-F238E27FC236}">
                  <a16:creationId xmlns:a16="http://schemas.microsoft.com/office/drawing/2014/main" id="{56B9A0C0-EF24-C396-EC47-F15D99010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41" name="Picture 122">
              <a:extLst>
                <a:ext uri="{FF2B5EF4-FFF2-40B4-BE49-F238E27FC236}">
                  <a16:creationId xmlns:a16="http://schemas.microsoft.com/office/drawing/2014/main" id="{432AE18B-7A06-6847-765C-290E09414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42" name="Picture 123">
              <a:extLst>
                <a:ext uri="{FF2B5EF4-FFF2-40B4-BE49-F238E27FC236}">
                  <a16:creationId xmlns:a16="http://schemas.microsoft.com/office/drawing/2014/main" id="{B0C0206B-BCA9-7EB0-87D9-120B0C58D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sp>
        <p:nvSpPr>
          <p:cNvPr id="24" name="Freeform 6">
            <a:extLst>
              <a:ext uri="{FF2B5EF4-FFF2-40B4-BE49-F238E27FC236}">
                <a16:creationId xmlns:a16="http://schemas.microsoft.com/office/drawing/2014/main" id="{DF676D25-EFCA-FCCC-4827-CE41C266C22A}"/>
              </a:ext>
            </a:extLst>
          </p:cNvPr>
          <p:cNvSpPr/>
          <p:nvPr/>
        </p:nvSpPr>
        <p:spPr>
          <a:xfrm>
            <a:off x="-133706" y="4506139"/>
            <a:ext cx="2033946" cy="2261674"/>
          </a:xfrm>
          <a:custGeom>
            <a:avLst/>
            <a:gdLst/>
            <a:ahLst/>
            <a:cxnLst/>
            <a:rect l="l" t="t" r="r" b="b"/>
            <a:pathLst>
              <a:path w="4255467" h="4521080">
                <a:moveTo>
                  <a:pt x="0" y="0"/>
                </a:moveTo>
                <a:lnTo>
                  <a:pt x="4255467" y="0"/>
                </a:lnTo>
                <a:lnTo>
                  <a:pt x="4255467" y="4521080"/>
                </a:lnTo>
                <a:lnTo>
                  <a:pt x="0" y="4521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4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1029 0.49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2486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1407 0.5208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2604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03385 0.521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vật, ảnh chụp màn hình, bằng gỗ&#10;&#10;Mô tả được tạo tự động">
            <a:extLst>
              <a:ext uri="{FF2B5EF4-FFF2-40B4-BE49-F238E27FC236}">
                <a16:creationId xmlns:a16="http://schemas.microsoft.com/office/drawing/2014/main" id="{BAD915FC-B618-25B1-645F-BC929CD0FE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942" y="349162"/>
            <a:ext cx="6590117" cy="6590117"/>
          </a:xfrm>
          <a:prstGeom prst="rect">
            <a:avLst/>
          </a:prstGeom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id="{08D4A8C2-46E1-34D6-7081-70F540F2E9BB}"/>
              </a:ext>
            </a:extLst>
          </p:cNvPr>
          <p:cNvGrpSpPr/>
          <p:nvPr/>
        </p:nvGrpSpPr>
        <p:grpSpPr>
          <a:xfrm>
            <a:off x="3317240" y="-396663"/>
            <a:ext cx="5557520" cy="2193758"/>
            <a:chOff x="3222192" y="192790"/>
            <a:chExt cx="5557520" cy="2193758"/>
          </a:xfrm>
        </p:grpSpPr>
        <p:pic>
          <p:nvPicPr>
            <p:cNvPr id="5" name="图片 38">
              <a:extLst>
                <a:ext uri="{FF2B5EF4-FFF2-40B4-BE49-F238E27FC236}">
                  <a16:creationId xmlns:a16="http://schemas.microsoft.com/office/drawing/2014/main" id="{3D2CE38F-5579-2299-1728-DBB1563A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2192" y="192790"/>
              <a:ext cx="5557520" cy="2193758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EDD4F88-D2CC-A744-5F6F-07092FAB0DC7}"/>
                </a:ext>
              </a:extLst>
            </p:cNvPr>
            <p:cNvSpPr txBox="1"/>
            <p:nvPr/>
          </p:nvSpPr>
          <p:spPr>
            <a:xfrm>
              <a:off x="4490332" y="722599"/>
              <a:ext cx="3099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E71959"/>
                  </a:solidFill>
                  <a:latin typeface="UVN Banh Mi" pitchFamily="2" charset="0"/>
                </a:rPr>
                <a:t>THỬ THÁCH 4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C87078B-7BD0-BCA5-E1EF-35BD6339F041}"/>
              </a:ext>
            </a:extLst>
          </p:cNvPr>
          <p:cNvGrpSpPr/>
          <p:nvPr/>
        </p:nvGrpSpPr>
        <p:grpSpPr>
          <a:xfrm>
            <a:off x="3791365" y="1051270"/>
            <a:ext cx="4609270" cy="2807714"/>
            <a:chOff x="6042529" y="2314216"/>
            <a:chExt cx="4561726" cy="2807714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5D4FD3D9-BDFB-BDA2-E850-66A7C19B0CDE}"/>
                </a:ext>
              </a:extLst>
            </p:cNvPr>
            <p:cNvSpPr txBox="1"/>
            <p:nvPr/>
          </p:nvSpPr>
          <p:spPr>
            <a:xfrm>
              <a:off x="6042529" y="2321163"/>
              <a:ext cx="45246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>
                  <a:ln w="2032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N Banh Mi" pitchFamily="2" charset="0"/>
                </a:rPr>
                <a:t>BÓN PHÂN</a:t>
              </a:r>
              <a:endParaRPr lang="en-US" sz="8800" dirty="0">
                <a:ln w="203200">
                  <a:solidFill>
                    <a:schemeClr val="bg1"/>
                  </a:solidFill>
                </a:ln>
                <a:solidFill>
                  <a:srgbClr val="002060"/>
                </a:solidFill>
                <a:latin typeface="UVN Banh Mi" pitchFamily="2" charset="0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DAFC787-1144-CD79-AED4-18ED8EB75117}"/>
                </a:ext>
              </a:extLst>
            </p:cNvPr>
            <p:cNvSpPr txBox="1"/>
            <p:nvPr/>
          </p:nvSpPr>
          <p:spPr>
            <a:xfrm>
              <a:off x="6042529" y="2314216"/>
              <a:ext cx="456172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99FF99"/>
                  </a:solidFill>
                  <a:latin typeface="UVN Banh Mi" pitchFamily="2" charset="0"/>
                </a:rPr>
                <a:t>B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FF5050"/>
                  </a:solidFill>
                  <a:latin typeface="UVN Banh Mi" pitchFamily="2" charset="0"/>
                </a:rPr>
                <a:t>Ó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UVN Banh Mi" pitchFamily="2" charset="0"/>
                </a:rPr>
                <a:t>N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UVN Banh Mi" pitchFamily="2" charset="0"/>
                </a:rPr>
                <a:t> 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66FFFF"/>
                  </a:solidFill>
                  <a:latin typeface="UVN Banh Mi" pitchFamily="2" charset="0"/>
                </a:rPr>
                <a:t>P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FFD966"/>
                  </a:solidFill>
                  <a:latin typeface="UVN Banh Mi" pitchFamily="2" charset="0"/>
                </a:rPr>
                <a:t>H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99FF99"/>
                  </a:solidFill>
                  <a:latin typeface="UVN Banh Mi" pitchFamily="2" charset="0"/>
                </a:rPr>
                <a:t>Â</a:t>
              </a:r>
              <a:r>
                <a:rPr lang="en-US" sz="8800" dirty="0">
                  <a:ln>
                    <a:solidFill>
                      <a:schemeClr val="bg1"/>
                    </a:solidFill>
                  </a:ln>
                  <a:solidFill>
                    <a:srgbClr val="FF5050"/>
                  </a:solidFill>
                  <a:latin typeface="UVN Banh Mi" pitchFamily="2" charset="0"/>
                </a:rPr>
                <a:t>N</a:t>
              </a:r>
            </a:p>
          </p:txBody>
        </p:sp>
      </p:grpSp>
      <p:pic>
        <p:nvPicPr>
          <p:cNvPr id="11" name="Picture 118">
            <a:extLst>
              <a:ext uri="{FF2B5EF4-FFF2-40B4-BE49-F238E27FC236}">
                <a16:creationId xmlns:a16="http://schemas.microsoft.com/office/drawing/2014/main" id="{87CF6E7D-8E24-D915-C562-06DCC3F2E6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142" y="3167946"/>
            <a:ext cx="674782" cy="783080"/>
          </a:xfrm>
          <a:prstGeom prst="rect">
            <a:avLst/>
          </a:prstGeom>
        </p:spPr>
      </p:pic>
      <p:pic>
        <p:nvPicPr>
          <p:cNvPr id="16" name="Picture 5">
            <a:hlinkClick r:id="" action="ppaction://noaction"/>
            <a:extLst>
              <a:ext uri="{FF2B5EF4-FFF2-40B4-BE49-F238E27FC236}">
                <a16:creationId xmlns:a16="http://schemas.microsoft.com/office/drawing/2014/main" id="{4D401EF5-261E-1C6D-73C9-63DF05FF4D1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9259">
            <a:off x="7300940" y="1363081"/>
            <a:ext cx="1885527" cy="1885527"/>
          </a:xfrm>
          <a:prstGeom prst="rect">
            <a:avLst/>
          </a:prstGeom>
        </p:spPr>
      </p:pic>
      <p:pic>
        <p:nvPicPr>
          <p:cNvPr id="2" name="Hình ảnh 44" descr="Ảnh có chứa bản phác thảo, hình vẽ, phim hoạt hình, hình mẫu&#10;&#10;Mô tả được tạo tự động">
            <a:extLst>
              <a:ext uri="{FF2B5EF4-FFF2-40B4-BE49-F238E27FC236}">
                <a16:creationId xmlns:a16="http://schemas.microsoft.com/office/drawing/2014/main" id="{B582AE08-D296-F146-DCC3-46F1DEA7A1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10" b="92308" l="9946" r="92586">
                        <a14:foregroundMark x1="51447" y1="66138" x2="59946" y2="74782"/>
                        <a14:foregroundMark x1="41863" y1="16574" x2="73960" y2="19033"/>
                        <a14:foregroundMark x1="24412" y1="73354" x2="28571" y2="33228"/>
                        <a14:foregroundMark x1="28571" y1="33228" x2="39331" y2="15702"/>
                        <a14:foregroundMark x1="39331" y1="15702" x2="63382" y2="16891"/>
                        <a14:foregroundMark x1="63382" y1="16891" x2="82369" y2="29659"/>
                        <a14:foregroundMark x1="82369" y1="29659" x2="88788" y2="63442"/>
                        <a14:foregroundMark x1="88788" y1="63442" x2="71157" y2="66931"/>
                        <a14:foregroundMark x1="71157" y1="66931" x2="62839" y2="81919"/>
                        <a14:foregroundMark x1="62839" y1="81919" x2="66004" y2="91435"/>
                        <a14:foregroundMark x1="47559" y1="57177" x2="56781" y2="72561"/>
                        <a14:foregroundMark x1="33002" y1="23236" x2="62839" y2="22363"/>
                        <a14:foregroundMark x1="39693" y1="13243" x2="57414" y2="10151"/>
                        <a14:foregroundMark x1="36799" y1="23553" x2="57143" y2="17367"/>
                        <a14:foregroundMark x1="47288" y1="10706" x2="64738" y2="10706"/>
                        <a14:foregroundMark x1="43128" y1="8485" x2="71700" y2="18477"/>
                        <a14:foregroundMark x1="71700" y1="18477" x2="58680" y2="27042"/>
                        <a14:foregroundMark x1="58680" y1="27042" x2="41410" y2="28628"/>
                        <a14:foregroundMark x1="41410" y1="28628" x2="60488" y2="31166"/>
                        <a14:foregroundMark x1="60488" y1="31166" x2="75949" y2="28232"/>
                        <a14:foregroundMark x1="75949" y1="28232" x2="77486" y2="13640"/>
                        <a14:foregroundMark x1="77486" y1="13640" x2="71248" y2="27597"/>
                        <a14:foregroundMark x1="71248" y1="27597" x2="72694" y2="30769"/>
                        <a14:foregroundMark x1="50814" y1="8168" x2="70886" y2="11420"/>
                        <a14:foregroundMark x1="70886" y1="11420" x2="87251" y2="27121"/>
                        <a14:foregroundMark x1="42224" y1="68041" x2="59313" y2="76447"/>
                        <a14:foregroundMark x1="42495" y1="71451" x2="64376" y2="61697"/>
                        <a14:foregroundMark x1="64376" y1="61697" x2="76492" y2="61935"/>
                        <a14:foregroundMark x1="39331" y1="70024" x2="49548" y2="61380"/>
                        <a14:foregroundMark x1="54250" y1="62490" x2="63472" y2="72006"/>
                        <a14:foregroundMark x1="70163" y1="66138" x2="65371" y2="73354"/>
                        <a14:foregroundMark x1="64105" y1="64155" x2="68535" y2="68041"/>
                        <a14:foregroundMark x1="92676" y1="40523" x2="91410" y2="70341"/>
                        <a14:foregroundMark x1="49819" y1="90087" x2="53978" y2="90880"/>
                        <a14:foregroundMark x1="53345" y1="89215" x2="54882" y2="90880"/>
                        <a14:foregroundMark x1="62206" y1="89215" x2="64105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7947"/>
            <a:ext cx="3326602" cy="37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114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43 0.60255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4E74AF-284C-C689-9DE6-8A4501755559}"/>
              </a:ext>
            </a:extLst>
          </p:cNvPr>
          <p:cNvSpPr/>
          <p:nvPr/>
        </p:nvSpPr>
        <p:spPr>
          <a:xfrm>
            <a:off x="146685" y="1338310"/>
            <a:ext cx="11898630" cy="5105019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rgbClr val="189ADA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: Góc Tròn 12">
            <a:extLst>
              <a:ext uri="{FF2B5EF4-FFF2-40B4-BE49-F238E27FC236}">
                <a16:creationId xmlns:a16="http://schemas.microsoft.com/office/drawing/2014/main" id="{5835726B-110F-F876-9C0D-4E7D23DA1553}"/>
              </a:ext>
            </a:extLst>
          </p:cNvPr>
          <p:cNvSpPr/>
          <p:nvPr/>
        </p:nvSpPr>
        <p:spPr>
          <a:xfrm>
            <a:off x="1811510" y="191380"/>
            <a:ext cx="8583424" cy="955551"/>
          </a:xfrm>
          <a:custGeom>
            <a:avLst/>
            <a:gdLst>
              <a:gd name="connsiteX0" fmla="*/ 0 w 8583424"/>
              <a:gd name="connsiteY0" fmla="*/ 159262 h 955551"/>
              <a:gd name="connsiteX1" fmla="*/ 159262 w 8583424"/>
              <a:gd name="connsiteY1" fmla="*/ 0 h 955551"/>
              <a:gd name="connsiteX2" fmla="*/ 765355 w 8583424"/>
              <a:gd name="connsiteY2" fmla="*/ 0 h 955551"/>
              <a:gd name="connsiteX3" fmla="*/ 1619394 w 8583424"/>
              <a:gd name="connsiteY3" fmla="*/ 0 h 955551"/>
              <a:gd name="connsiteX4" fmla="*/ 2060189 w 8583424"/>
              <a:gd name="connsiteY4" fmla="*/ 0 h 955551"/>
              <a:gd name="connsiteX5" fmla="*/ 2583633 w 8583424"/>
              <a:gd name="connsiteY5" fmla="*/ 0 h 955551"/>
              <a:gd name="connsiteX6" fmla="*/ 3024427 w 8583424"/>
              <a:gd name="connsiteY6" fmla="*/ 0 h 955551"/>
              <a:gd name="connsiteX7" fmla="*/ 3795818 w 8583424"/>
              <a:gd name="connsiteY7" fmla="*/ 0 h 955551"/>
              <a:gd name="connsiteX8" fmla="*/ 4649858 w 8583424"/>
              <a:gd name="connsiteY8" fmla="*/ 0 h 955551"/>
              <a:gd name="connsiteX9" fmla="*/ 5090652 w 8583424"/>
              <a:gd name="connsiteY9" fmla="*/ 0 h 955551"/>
              <a:gd name="connsiteX10" fmla="*/ 5614096 w 8583424"/>
              <a:gd name="connsiteY10" fmla="*/ 0 h 955551"/>
              <a:gd name="connsiteX11" fmla="*/ 6385487 w 8583424"/>
              <a:gd name="connsiteY11" fmla="*/ 0 h 955551"/>
              <a:gd name="connsiteX12" fmla="*/ 6991579 w 8583424"/>
              <a:gd name="connsiteY12" fmla="*/ 0 h 955551"/>
              <a:gd name="connsiteX13" fmla="*/ 7680321 w 8583424"/>
              <a:gd name="connsiteY13" fmla="*/ 0 h 955551"/>
              <a:gd name="connsiteX14" fmla="*/ 8424162 w 8583424"/>
              <a:gd name="connsiteY14" fmla="*/ 0 h 955551"/>
              <a:gd name="connsiteX15" fmla="*/ 8583424 w 8583424"/>
              <a:gd name="connsiteY15" fmla="*/ 159262 h 955551"/>
              <a:gd name="connsiteX16" fmla="*/ 8583424 w 8583424"/>
              <a:gd name="connsiteY16" fmla="*/ 796289 h 955551"/>
              <a:gd name="connsiteX17" fmla="*/ 8424162 w 8583424"/>
              <a:gd name="connsiteY17" fmla="*/ 955551 h 955551"/>
              <a:gd name="connsiteX18" fmla="*/ 7570122 w 8583424"/>
              <a:gd name="connsiteY18" fmla="*/ 955551 h 955551"/>
              <a:gd name="connsiteX19" fmla="*/ 7129328 w 8583424"/>
              <a:gd name="connsiteY19" fmla="*/ 955551 h 955551"/>
              <a:gd name="connsiteX20" fmla="*/ 6440586 w 8583424"/>
              <a:gd name="connsiteY20" fmla="*/ 955551 h 955551"/>
              <a:gd name="connsiteX21" fmla="*/ 5586546 w 8583424"/>
              <a:gd name="connsiteY21" fmla="*/ 955551 h 955551"/>
              <a:gd name="connsiteX22" fmla="*/ 4897805 w 8583424"/>
              <a:gd name="connsiteY22" fmla="*/ 955551 h 955551"/>
              <a:gd name="connsiteX23" fmla="*/ 4126414 w 8583424"/>
              <a:gd name="connsiteY23" fmla="*/ 955551 h 955551"/>
              <a:gd name="connsiteX24" fmla="*/ 3520321 w 8583424"/>
              <a:gd name="connsiteY24" fmla="*/ 955551 h 955551"/>
              <a:gd name="connsiteX25" fmla="*/ 2748931 w 8583424"/>
              <a:gd name="connsiteY25" fmla="*/ 955551 h 955551"/>
              <a:gd name="connsiteX26" fmla="*/ 2308136 w 8583424"/>
              <a:gd name="connsiteY26" fmla="*/ 955551 h 955551"/>
              <a:gd name="connsiteX27" fmla="*/ 1867341 w 8583424"/>
              <a:gd name="connsiteY27" fmla="*/ 955551 h 955551"/>
              <a:gd name="connsiteX28" fmla="*/ 1095951 w 8583424"/>
              <a:gd name="connsiteY28" fmla="*/ 955551 h 955551"/>
              <a:gd name="connsiteX29" fmla="*/ 159262 w 8583424"/>
              <a:gd name="connsiteY29" fmla="*/ 955551 h 955551"/>
              <a:gd name="connsiteX30" fmla="*/ 0 w 8583424"/>
              <a:gd name="connsiteY30" fmla="*/ 796289 h 955551"/>
              <a:gd name="connsiteX31" fmla="*/ 0 w 8583424"/>
              <a:gd name="connsiteY31" fmla="*/ 159262 h 9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83424" h="955551" fill="none" extrusionOk="0">
                <a:moveTo>
                  <a:pt x="0" y="159262"/>
                </a:moveTo>
                <a:cubicBezTo>
                  <a:pt x="3328" y="70619"/>
                  <a:pt x="60763" y="-1307"/>
                  <a:pt x="159262" y="0"/>
                </a:cubicBezTo>
                <a:cubicBezTo>
                  <a:pt x="420134" y="-4758"/>
                  <a:pt x="616039" y="-1040"/>
                  <a:pt x="765355" y="0"/>
                </a:cubicBezTo>
                <a:cubicBezTo>
                  <a:pt x="914671" y="1040"/>
                  <a:pt x="1209139" y="-5749"/>
                  <a:pt x="1619394" y="0"/>
                </a:cubicBezTo>
                <a:cubicBezTo>
                  <a:pt x="2029649" y="5749"/>
                  <a:pt x="1868092" y="6574"/>
                  <a:pt x="2060189" y="0"/>
                </a:cubicBezTo>
                <a:cubicBezTo>
                  <a:pt x="2252286" y="-6574"/>
                  <a:pt x="2356790" y="11014"/>
                  <a:pt x="2583633" y="0"/>
                </a:cubicBezTo>
                <a:cubicBezTo>
                  <a:pt x="2810476" y="-11014"/>
                  <a:pt x="2890185" y="3425"/>
                  <a:pt x="3024427" y="0"/>
                </a:cubicBezTo>
                <a:cubicBezTo>
                  <a:pt x="3158669" y="-3425"/>
                  <a:pt x="3515207" y="-32140"/>
                  <a:pt x="3795818" y="0"/>
                </a:cubicBezTo>
                <a:cubicBezTo>
                  <a:pt x="4076429" y="32140"/>
                  <a:pt x="4359917" y="41187"/>
                  <a:pt x="4649858" y="0"/>
                </a:cubicBezTo>
                <a:cubicBezTo>
                  <a:pt x="4939799" y="-41187"/>
                  <a:pt x="4914857" y="-12985"/>
                  <a:pt x="5090652" y="0"/>
                </a:cubicBezTo>
                <a:cubicBezTo>
                  <a:pt x="5266447" y="12985"/>
                  <a:pt x="5415574" y="-14059"/>
                  <a:pt x="5614096" y="0"/>
                </a:cubicBezTo>
                <a:cubicBezTo>
                  <a:pt x="5812618" y="14059"/>
                  <a:pt x="6006464" y="-27057"/>
                  <a:pt x="6385487" y="0"/>
                </a:cubicBezTo>
                <a:cubicBezTo>
                  <a:pt x="6764510" y="27057"/>
                  <a:pt x="6738090" y="16694"/>
                  <a:pt x="6991579" y="0"/>
                </a:cubicBezTo>
                <a:cubicBezTo>
                  <a:pt x="7245068" y="-16694"/>
                  <a:pt x="7377474" y="15536"/>
                  <a:pt x="7680321" y="0"/>
                </a:cubicBezTo>
                <a:cubicBezTo>
                  <a:pt x="7983168" y="-15536"/>
                  <a:pt x="8055898" y="-33717"/>
                  <a:pt x="8424162" y="0"/>
                </a:cubicBezTo>
                <a:cubicBezTo>
                  <a:pt x="8518537" y="278"/>
                  <a:pt x="8587767" y="75737"/>
                  <a:pt x="8583424" y="159262"/>
                </a:cubicBezTo>
                <a:cubicBezTo>
                  <a:pt x="8565267" y="376805"/>
                  <a:pt x="8558205" y="629885"/>
                  <a:pt x="8583424" y="796289"/>
                </a:cubicBezTo>
                <a:cubicBezTo>
                  <a:pt x="8582956" y="881158"/>
                  <a:pt x="8500011" y="963192"/>
                  <a:pt x="8424162" y="955551"/>
                </a:cubicBezTo>
                <a:cubicBezTo>
                  <a:pt x="8003803" y="970248"/>
                  <a:pt x="7779042" y="949627"/>
                  <a:pt x="7570122" y="955551"/>
                </a:cubicBezTo>
                <a:cubicBezTo>
                  <a:pt x="7361202" y="961475"/>
                  <a:pt x="7335418" y="941430"/>
                  <a:pt x="7129328" y="955551"/>
                </a:cubicBezTo>
                <a:cubicBezTo>
                  <a:pt x="6923238" y="969672"/>
                  <a:pt x="6714481" y="955608"/>
                  <a:pt x="6440586" y="955551"/>
                </a:cubicBezTo>
                <a:cubicBezTo>
                  <a:pt x="6166691" y="955494"/>
                  <a:pt x="5913705" y="957127"/>
                  <a:pt x="5586546" y="955551"/>
                </a:cubicBezTo>
                <a:cubicBezTo>
                  <a:pt x="5259387" y="953975"/>
                  <a:pt x="5092502" y="983216"/>
                  <a:pt x="4897805" y="955551"/>
                </a:cubicBezTo>
                <a:cubicBezTo>
                  <a:pt x="4703108" y="927886"/>
                  <a:pt x="4480114" y="976954"/>
                  <a:pt x="4126414" y="955551"/>
                </a:cubicBezTo>
                <a:cubicBezTo>
                  <a:pt x="3772714" y="934148"/>
                  <a:pt x="3720985" y="934187"/>
                  <a:pt x="3520321" y="955551"/>
                </a:cubicBezTo>
                <a:cubicBezTo>
                  <a:pt x="3319657" y="976915"/>
                  <a:pt x="3115769" y="932623"/>
                  <a:pt x="2748931" y="955551"/>
                </a:cubicBezTo>
                <a:cubicBezTo>
                  <a:pt x="2382093" y="978480"/>
                  <a:pt x="2447202" y="948353"/>
                  <a:pt x="2308136" y="955551"/>
                </a:cubicBezTo>
                <a:cubicBezTo>
                  <a:pt x="2169070" y="962749"/>
                  <a:pt x="2035630" y="936880"/>
                  <a:pt x="1867341" y="955551"/>
                </a:cubicBezTo>
                <a:cubicBezTo>
                  <a:pt x="1699052" y="974222"/>
                  <a:pt x="1253878" y="930811"/>
                  <a:pt x="1095951" y="955551"/>
                </a:cubicBezTo>
                <a:cubicBezTo>
                  <a:pt x="938024" y="980292"/>
                  <a:pt x="589041" y="996265"/>
                  <a:pt x="159262" y="955551"/>
                </a:cubicBezTo>
                <a:cubicBezTo>
                  <a:pt x="72614" y="960747"/>
                  <a:pt x="-9880" y="881386"/>
                  <a:pt x="0" y="796289"/>
                </a:cubicBezTo>
                <a:cubicBezTo>
                  <a:pt x="-11299" y="666280"/>
                  <a:pt x="-18591" y="366464"/>
                  <a:pt x="0" y="159262"/>
                </a:cubicBezTo>
                <a:close/>
              </a:path>
              <a:path w="8583424" h="955551" stroke="0" extrusionOk="0">
                <a:moveTo>
                  <a:pt x="0" y="159262"/>
                </a:moveTo>
                <a:cubicBezTo>
                  <a:pt x="6947" y="73806"/>
                  <a:pt x="70887" y="-2400"/>
                  <a:pt x="159262" y="0"/>
                </a:cubicBezTo>
                <a:cubicBezTo>
                  <a:pt x="321742" y="11457"/>
                  <a:pt x="538872" y="3574"/>
                  <a:pt x="682706" y="0"/>
                </a:cubicBezTo>
                <a:cubicBezTo>
                  <a:pt x="826540" y="-3574"/>
                  <a:pt x="1051749" y="18523"/>
                  <a:pt x="1206149" y="0"/>
                </a:cubicBezTo>
                <a:cubicBezTo>
                  <a:pt x="1360549" y="-18523"/>
                  <a:pt x="1592171" y="-29285"/>
                  <a:pt x="1977540" y="0"/>
                </a:cubicBezTo>
                <a:cubicBezTo>
                  <a:pt x="2362909" y="29285"/>
                  <a:pt x="2446619" y="-2955"/>
                  <a:pt x="2831580" y="0"/>
                </a:cubicBezTo>
                <a:cubicBezTo>
                  <a:pt x="3216541" y="2955"/>
                  <a:pt x="3321965" y="-29533"/>
                  <a:pt x="3520321" y="0"/>
                </a:cubicBezTo>
                <a:cubicBezTo>
                  <a:pt x="3718677" y="29533"/>
                  <a:pt x="3868205" y="8628"/>
                  <a:pt x="4126414" y="0"/>
                </a:cubicBezTo>
                <a:cubicBezTo>
                  <a:pt x="4384623" y="-8628"/>
                  <a:pt x="4458539" y="-3938"/>
                  <a:pt x="4567209" y="0"/>
                </a:cubicBezTo>
                <a:cubicBezTo>
                  <a:pt x="4675879" y="3938"/>
                  <a:pt x="5035534" y="19073"/>
                  <a:pt x="5255950" y="0"/>
                </a:cubicBezTo>
                <a:cubicBezTo>
                  <a:pt x="5476366" y="-19073"/>
                  <a:pt x="5604570" y="-10733"/>
                  <a:pt x="5944692" y="0"/>
                </a:cubicBezTo>
                <a:cubicBezTo>
                  <a:pt x="6284814" y="10733"/>
                  <a:pt x="6256429" y="-24194"/>
                  <a:pt x="6468136" y="0"/>
                </a:cubicBezTo>
                <a:cubicBezTo>
                  <a:pt x="6679843" y="24194"/>
                  <a:pt x="6757714" y="-2377"/>
                  <a:pt x="6908930" y="0"/>
                </a:cubicBezTo>
                <a:cubicBezTo>
                  <a:pt x="7060146" y="2377"/>
                  <a:pt x="7224201" y="13994"/>
                  <a:pt x="7349725" y="0"/>
                </a:cubicBezTo>
                <a:cubicBezTo>
                  <a:pt x="7475250" y="-13994"/>
                  <a:pt x="8128628" y="13552"/>
                  <a:pt x="8424162" y="0"/>
                </a:cubicBezTo>
                <a:cubicBezTo>
                  <a:pt x="8504008" y="-6844"/>
                  <a:pt x="8594612" y="64502"/>
                  <a:pt x="8583424" y="159262"/>
                </a:cubicBezTo>
                <a:cubicBezTo>
                  <a:pt x="8552876" y="357547"/>
                  <a:pt x="8558445" y="657668"/>
                  <a:pt x="8583424" y="796289"/>
                </a:cubicBezTo>
                <a:cubicBezTo>
                  <a:pt x="8597113" y="888548"/>
                  <a:pt x="8493957" y="951831"/>
                  <a:pt x="8424162" y="955551"/>
                </a:cubicBezTo>
                <a:cubicBezTo>
                  <a:pt x="8003492" y="933641"/>
                  <a:pt x="7864153" y="939206"/>
                  <a:pt x="7570122" y="955551"/>
                </a:cubicBezTo>
                <a:cubicBezTo>
                  <a:pt x="7276091" y="971896"/>
                  <a:pt x="7016018" y="918949"/>
                  <a:pt x="6716083" y="955551"/>
                </a:cubicBezTo>
                <a:cubicBezTo>
                  <a:pt x="6416148" y="992153"/>
                  <a:pt x="6341304" y="930117"/>
                  <a:pt x="6192639" y="955551"/>
                </a:cubicBezTo>
                <a:cubicBezTo>
                  <a:pt x="6043974" y="980985"/>
                  <a:pt x="5724168" y="982457"/>
                  <a:pt x="5421248" y="955551"/>
                </a:cubicBezTo>
                <a:cubicBezTo>
                  <a:pt x="5118328" y="928645"/>
                  <a:pt x="5085716" y="946130"/>
                  <a:pt x="4980454" y="955551"/>
                </a:cubicBezTo>
                <a:cubicBezTo>
                  <a:pt x="4875192" y="964972"/>
                  <a:pt x="4410417" y="965507"/>
                  <a:pt x="4126414" y="955551"/>
                </a:cubicBezTo>
                <a:cubicBezTo>
                  <a:pt x="3842411" y="945595"/>
                  <a:pt x="3749492" y="932400"/>
                  <a:pt x="3437672" y="955551"/>
                </a:cubicBezTo>
                <a:cubicBezTo>
                  <a:pt x="3125852" y="978702"/>
                  <a:pt x="2874033" y="927335"/>
                  <a:pt x="2666282" y="955551"/>
                </a:cubicBezTo>
                <a:cubicBezTo>
                  <a:pt x="2458531" y="983768"/>
                  <a:pt x="2205463" y="968686"/>
                  <a:pt x="2060189" y="955551"/>
                </a:cubicBezTo>
                <a:cubicBezTo>
                  <a:pt x="1914915" y="942416"/>
                  <a:pt x="1525167" y="963246"/>
                  <a:pt x="1288798" y="955551"/>
                </a:cubicBezTo>
                <a:cubicBezTo>
                  <a:pt x="1052429" y="947856"/>
                  <a:pt x="556836" y="965565"/>
                  <a:pt x="159262" y="955551"/>
                </a:cubicBezTo>
                <a:cubicBezTo>
                  <a:pt x="55869" y="957284"/>
                  <a:pt x="-15100" y="894823"/>
                  <a:pt x="0" y="796289"/>
                </a:cubicBezTo>
                <a:cubicBezTo>
                  <a:pt x="-14455" y="570251"/>
                  <a:pt x="-25814" y="433028"/>
                  <a:pt x="0" y="159262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4000" b="1" dirty="0" err="1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40C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179E3-97D1-0DBC-F399-7B11BE76EBB5}"/>
              </a:ext>
            </a:extLst>
          </p:cNvPr>
          <p:cNvSpPr txBox="1"/>
          <p:nvPr/>
        </p:nvSpPr>
        <p:spPr>
          <a:xfrm>
            <a:off x="514793" y="1478960"/>
            <a:ext cx="1117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a.   </a:t>
            </a:r>
            <a:r>
              <a:rPr lang="en-US" sz="3600" b="1" dirty="0" err="1">
                <a:solidFill>
                  <a:srgbClr val="0070C0"/>
                </a:solidFill>
              </a:rPr>
              <a:t>Tìm</a:t>
            </a:r>
            <a:r>
              <a:rPr lang="en-US" sz="3600" b="1" dirty="0">
                <a:solidFill>
                  <a:srgbClr val="0070C0"/>
                </a:solidFill>
              </a:rPr>
              <a:t> 1 – 2 </a:t>
            </a:r>
            <a:r>
              <a:rPr lang="en-US" sz="3600" b="1" dirty="0" err="1">
                <a:solidFill>
                  <a:srgbClr val="0070C0"/>
                </a:solidFill>
              </a:rPr>
              <a:t>tính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kết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hợp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với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mỗi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động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sau</a:t>
            </a:r>
            <a:r>
              <a:rPr lang="en-US" sz="3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9DD300-9FD6-5D98-6C62-DF08BA1B59DF}"/>
              </a:ext>
            </a:extLst>
          </p:cNvPr>
          <p:cNvGrpSpPr/>
          <p:nvPr/>
        </p:nvGrpSpPr>
        <p:grpSpPr>
          <a:xfrm>
            <a:off x="664932" y="2495166"/>
            <a:ext cx="2528610" cy="1248004"/>
            <a:chOff x="1074420" y="2137865"/>
            <a:chExt cx="2528610" cy="124800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1B6E9F-095C-C6E2-2083-13A353146F82}"/>
                </a:ext>
              </a:extLst>
            </p:cNvPr>
            <p:cNvSpPr/>
            <p:nvPr/>
          </p:nvSpPr>
          <p:spPr>
            <a:xfrm>
              <a:off x="1074420" y="2265729"/>
              <a:ext cx="2320290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B65ED5B1-847C-F685-0CDD-31E722163FB0}"/>
                </a:ext>
              </a:extLst>
            </p:cNvPr>
            <p:cNvSpPr/>
            <p:nvPr/>
          </p:nvSpPr>
          <p:spPr>
            <a:xfrm rot="1640516">
              <a:off x="2831158" y="2137865"/>
              <a:ext cx="771872" cy="733279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965E33-D481-1BFF-EA6A-E30035BA8264}"/>
                </a:ext>
              </a:extLst>
            </p:cNvPr>
            <p:cNvSpPr txBox="1"/>
            <p:nvPr/>
          </p:nvSpPr>
          <p:spPr>
            <a:xfrm>
              <a:off x="1234792" y="2471856"/>
              <a:ext cx="1943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chảy</a:t>
              </a:r>
              <a:endParaRPr lang="en-US" sz="40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07EBF7-6A88-712D-8404-3944F6704BBC}"/>
              </a:ext>
            </a:extLst>
          </p:cNvPr>
          <p:cNvGrpSpPr/>
          <p:nvPr/>
        </p:nvGrpSpPr>
        <p:grpSpPr>
          <a:xfrm>
            <a:off x="3432992" y="2508920"/>
            <a:ext cx="2528610" cy="1248004"/>
            <a:chOff x="1074420" y="2137865"/>
            <a:chExt cx="2528610" cy="124800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B6C139E-348B-8C14-FF22-424F3FE0E3A7}"/>
                </a:ext>
              </a:extLst>
            </p:cNvPr>
            <p:cNvSpPr/>
            <p:nvPr/>
          </p:nvSpPr>
          <p:spPr>
            <a:xfrm>
              <a:off x="1074420" y="2265729"/>
              <a:ext cx="2320290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BB81BF8F-7D9B-32BA-F1BB-824641E86072}"/>
                </a:ext>
              </a:extLst>
            </p:cNvPr>
            <p:cNvSpPr/>
            <p:nvPr/>
          </p:nvSpPr>
          <p:spPr>
            <a:xfrm rot="1640516">
              <a:off x="2831158" y="2137865"/>
              <a:ext cx="771872" cy="733279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23955E-655F-560F-0B8B-A76AD9A408E3}"/>
                </a:ext>
              </a:extLst>
            </p:cNvPr>
            <p:cNvSpPr txBox="1"/>
            <p:nvPr/>
          </p:nvSpPr>
          <p:spPr>
            <a:xfrm>
              <a:off x="1234792" y="2471856"/>
              <a:ext cx="1943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reo</a:t>
              </a:r>
              <a:endParaRPr lang="en-US" sz="40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FE3706-CA51-9E71-B34F-B7D9400162AB}"/>
              </a:ext>
            </a:extLst>
          </p:cNvPr>
          <p:cNvGrpSpPr/>
          <p:nvPr/>
        </p:nvGrpSpPr>
        <p:grpSpPr>
          <a:xfrm>
            <a:off x="6251022" y="2495900"/>
            <a:ext cx="2528610" cy="1248004"/>
            <a:chOff x="1074420" y="2137865"/>
            <a:chExt cx="2528610" cy="124800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5F47A7D-5552-1A16-2FF0-5278E9641E30}"/>
                </a:ext>
              </a:extLst>
            </p:cNvPr>
            <p:cNvSpPr/>
            <p:nvPr/>
          </p:nvSpPr>
          <p:spPr>
            <a:xfrm>
              <a:off x="1074420" y="2265729"/>
              <a:ext cx="2320290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B2F2E33B-9CB8-A3C4-47DA-6DB9CAD2C8B9}"/>
                </a:ext>
              </a:extLst>
            </p:cNvPr>
            <p:cNvSpPr/>
            <p:nvPr/>
          </p:nvSpPr>
          <p:spPr>
            <a:xfrm rot="1640516">
              <a:off x="2831158" y="2137865"/>
              <a:ext cx="771872" cy="733279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9639F-0C86-1FEB-4B7F-186207A42B64}"/>
                </a:ext>
              </a:extLst>
            </p:cNvPr>
            <p:cNvSpPr txBox="1"/>
            <p:nvPr/>
          </p:nvSpPr>
          <p:spPr>
            <a:xfrm>
              <a:off x="1234792" y="2471856"/>
              <a:ext cx="1943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tỏa</a:t>
              </a:r>
              <a:endParaRPr lang="en-US" sz="40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85D603-54D4-45C5-49DE-F33EF55ADFFF}"/>
              </a:ext>
            </a:extLst>
          </p:cNvPr>
          <p:cNvGrpSpPr/>
          <p:nvPr/>
        </p:nvGrpSpPr>
        <p:grpSpPr>
          <a:xfrm>
            <a:off x="9050212" y="2495166"/>
            <a:ext cx="2528610" cy="1248004"/>
            <a:chOff x="1074420" y="2137865"/>
            <a:chExt cx="2528610" cy="12480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291D774-7192-9EA6-FE4E-BEB476128876}"/>
                </a:ext>
              </a:extLst>
            </p:cNvPr>
            <p:cNvSpPr/>
            <p:nvPr/>
          </p:nvSpPr>
          <p:spPr>
            <a:xfrm>
              <a:off x="1074420" y="2265729"/>
              <a:ext cx="2320290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AB218520-2F1A-46A7-F92D-8FE34049F1A1}"/>
                </a:ext>
              </a:extLst>
            </p:cNvPr>
            <p:cNvSpPr/>
            <p:nvPr/>
          </p:nvSpPr>
          <p:spPr>
            <a:xfrm rot="1640516">
              <a:off x="2831158" y="2137865"/>
              <a:ext cx="771872" cy="733279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15E2384-803C-8A85-6F3B-48B871A8E3AB}"/>
                </a:ext>
              </a:extLst>
            </p:cNvPr>
            <p:cNvSpPr txBox="1"/>
            <p:nvPr/>
          </p:nvSpPr>
          <p:spPr>
            <a:xfrm>
              <a:off x="1234792" y="2471856"/>
              <a:ext cx="1943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cười</a:t>
              </a:r>
              <a:endParaRPr lang="en-US" sz="4000" dirty="0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FACCA1-53F7-0A3B-2747-B1BE3E38E61D}"/>
              </a:ext>
            </a:extLst>
          </p:cNvPr>
          <p:cNvSpPr/>
          <p:nvPr/>
        </p:nvSpPr>
        <p:spPr>
          <a:xfrm>
            <a:off x="3784828" y="4260451"/>
            <a:ext cx="4007018" cy="1005879"/>
          </a:xfrm>
          <a:prstGeom prst="roundRect">
            <a:avLst/>
          </a:prstGeom>
          <a:solidFill>
            <a:srgbClr val="FFEC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40C0FF"/>
                </a:solidFill>
              </a:rPr>
              <a:t>Mẫu</a:t>
            </a:r>
            <a:r>
              <a:rPr lang="en-US" sz="3200" dirty="0">
                <a:solidFill>
                  <a:srgbClr val="40C0FF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chảy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cuồn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cuộn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6A079864-6BC9-653A-9077-A53314C9F72F}"/>
              </a:ext>
            </a:extLst>
          </p:cNvPr>
          <p:cNvSpPr/>
          <p:nvPr/>
        </p:nvSpPr>
        <p:spPr>
          <a:xfrm>
            <a:off x="2424116" y="3882841"/>
            <a:ext cx="1162326" cy="1761100"/>
          </a:xfrm>
          <a:custGeom>
            <a:avLst/>
            <a:gdLst/>
            <a:ahLst/>
            <a:cxnLst/>
            <a:rect l="l" t="t" r="r" b="b"/>
            <a:pathLst>
              <a:path w="2840228" h="4303376">
                <a:moveTo>
                  <a:pt x="0" y="0"/>
                </a:moveTo>
                <a:lnTo>
                  <a:pt x="2840228" y="0"/>
                </a:lnTo>
                <a:lnTo>
                  <a:pt x="2840228" y="4303376"/>
                </a:lnTo>
                <a:lnTo>
                  <a:pt x="0" y="430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ED87C349-EEF5-E5CC-066E-6872D0B90F99}"/>
              </a:ext>
            </a:extLst>
          </p:cNvPr>
          <p:cNvSpPr/>
          <p:nvPr/>
        </p:nvSpPr>
        <p:spPr>
          <a:xfrm flipH="1">
            <a:off x="7989621" y="3818609"/>
            <a:ext cx="1675084" cy="1853482"/>
          </a:xfrm>
          <a:custGeom>
            <a:avLst/>
            <a:gdLst/>
            <a:ahLst/>
            <a:cxnLst/>
            <a:rect l="l" t="t" r="r" b="b"/>
            <a:pathLst>
              <a:path w="3886108" h="4299982">
                <a:moveTo>
                  <a:pt x="3886108" y="0"/>
                </a:moveTo>
                <a:lnTo>
                  <a:pt x="0" y="0"/>
                </a:lnTo>
                <a:lnTo>
                  <a:pt x="0" y="4299982"/>
                </a:lnTo>
                <a:lnTo>
                  <a:pt x="3886108" y="4299982"/>
                </a:lnTo>
                <a:lnTo>
                  <a:pt x="3886108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7D50E0-A13E-7DFE-3040-9B043E3DE73F}"/>
              </a:ext>
            </a:extLst>
          </p:cNvPr>
          <p:cNvSpPr/>
          <p:nvPr/>
        </p:nvSpPr>
        <p:spPr>
          <a:xfrm>
            <a:off x="3076380" y="2009333"/>
            <a:ext cx="1281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77D0C0-ED39-139E-E514-16237EECCB36}"/>
              </a:ext>
            </a:extLst>
          </p:cNvPr>
          <p:cNvSpPr/>
          <p:nvPr/>
        </p:nvSpPr>
        <p:spPr>
          <a:xfrm>
            <a:off x="5799319" y="2033133"/>
            <a:ext cx="445046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35B3E-5440-BC19-7BA1-DCBCFB846230}"/>
              </a:ext>
            </a:extLst>
          </p:cNvPr>
          <p:cNvSpPr txBox="1"/>
          <p:nvPr/>
        </p:nvSpPr>
        <p:spPr>
          <a:xfrm>
            <a:off x="392352" y="5597497"/>
            <a:ext cx="1117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b.   </a:t>
            </a:r>
            <a:r>
              <a:rPr lang="en-US" sz="3600" b="1" dirty="0" err="1">
                <a:solidFill>
                  <a:srgbClr val="0070C0"/>
                </a:solidFill>
              </a:rPr>
              <a:t>Đặt</a:t>
            </a:r>
            <a:r>
              <a:rPr lang="en-US" sz="3600" b="1" dirty="0">
                <a:solidFill>
                  <a:srgbClr val="0070C0"/>
                </a:solidFill>
              </a:rPr>
              <a:t> 1 – 2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tìm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</a:rPr>
              <a:t>bài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a.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50118E-081F-8C2A-D8B5-0EDF36D7ABC6}"/>
              </a:ext>
            </a:extLst>
          </p:cNvPr>
          <p:cNvSpPr/>
          <p:nvPr/>
        </p:nvSpPr>
        <p:spPr>
          <a:xfrm flipV="1">
            <a:off x="1164154" y="6124551"/>
            <a:ext cx="437297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9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39" grpId="0" animBg="1"/>
      <p:bldP spid="13" grpId="0" animBg="1"/>
      <p:bldP spid="14" grpId="0" animBg="1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1B26E54-06BD-C5DD-E60D-D45CBEAE28BC}"/>
              </a:ext>
            </a:extLst>
          </p:cNvPr>
          <p:cNvSpPr/>
          <p:nvPr/>
        </p:nvSpPr>
        <p:spPr>
          <a:xfrm>
            <a:off x="358814" y="1401417"/>
            <a:ext cx="11503991" cy="5231060"/>
          </a:xfrm>
          <a:custGeom>
            <a:avLst/>
            <a:gdLst>
              <a:gd name="connsiteX0" fmla="*/ 0 w 11632744"/>
              <a:gd name="connsiteY0" fmla="*/ 734009 h 4403966"/>
              <a:gd name="connsiteX1" fmla="*/ 734009 w 11632744"/>
              <a:gd name="connsiteY1" fmla="*/ 0 h 4403966"/>
              <a:gd name="connsiteX2" fmla="*/ 1614952 w 11632744"/>
              <a:gd name="connsiteY2" fmla="*/ 0 h 4403966"/>
              <a:gd name="connsiteX3" fmla="*/ 1987659 w 11632744"/>
              <a:gd name="connsiteY3" fmla="*/ 0 h 4403966"/>
              <a:gd name="connsiteX4" fmla="*/ 2665307 w 11632744"/>
              <a:gd name="connsiteY4" fmla="*/ 0 h 4403966"/>
              <a:gd name="connsiteX5" fmla="*/ 3546250 w 11632744"/>
              <a:gd name="connsiteY5" fmla="*/ 0 h 4403966"/>
              <a:gd name="connsiteX6" fmla="*/ 4223898 w 11632744"/>
              <a:gd name="connsiteY6" fmla="*/ 0 h 4403966"/>
              <a:gd name="connsiteX7" fmla="*/ 5003194 w 11632744"/>
              <a:gd name="connsiteY7" fmla="*/ 0 h 4403966"/>
              <a:gd name="connsiteX8" fmla="*/ 5579195 w 11632744"/>
              <a:gd name="connsiteY8" fmla="*/ 0 h 4403966"/>
              <a:gd name="connsiteX9" fmla="*/ 6358491 w 11632744"/>
              <a:gd name="connsiteY9" fmla="*/ 0 h 4403966"/>
              <a:gd name="connsiteX10" fmla="*/ 6731197 w 11632744"/>
              <a:gd name="connsiteY10" fmla="*/ 0 h 4403966"/>
              <a:gd name="connsiteX11" fmla="*/ 7103904 w 11632744"/>
              <a:gd name="connsiteY11" fmla="*/ 0 h 4403966"/>
              <a:gd name="connsiteX12" fmla="*/ 7883200 w 11632744"/>
              <a:gd name="connsiteY12" fmla="*/ 0 h 4403966"/>
              <a:gd name="connsiteX13" fmla="*/ 8560848 w 11632744"/>
              <a:gd name="connsiteY13" fmla="*/ 0 h 4403966"/>
              <a:gd name="connsiteX14" fmla="*/ 8933555 w 11632744"/>
              <a:gd name="connsiteY14" fmla="*/ 0 h 4403966"/>
              <a:gd name="connsiteX15" fmla="*/ 9712850 w 11632744"/>
              <a:gd name="connsiteY15" fmla="*/ 0 h 4403966"/>
              <a:gd name="connsiteX16" fmla="*/ 10187204 w 11632744"/>
              <a:gd name="connsiteY16" fmla="*/ 0 h 4403966"/>
              <a:gd name="connsiteX17" fmla="*/ 10898735 w 11632744"/>
              <a:gd name="connsiteY17" fmla="*/ 0 h 4403966"/>
              <a:gd name="connsiteX18" fmla="*/ 11632744 w 11632744"/>
              <a:gd name="connsiteY18" fmla="*/ 734009 h 4403966"/>
              <a:gd name="connsiteX19" fmla="*/ 11632744 w 11632744"/>
              <a:gd name="connsiteY19" fmla="*/ 1291839 h 4403966"/>
              <a:gd name="connsiteX20" fmla="*/ 11632744 w 11632744"/>
              <a:gd name="connsiteY20" fmla="*/ 1908388 h 4403966"/>
              <a:gd name="connsiteX21" fmla="*/ 11632744 w 11632744"/>
              <a:gd name="connsiteY21" fmla="*/ 2495578 h 4403966"/>
              <a:gd name="connsiteX22" fmla="*/ 11632744 w 11632744"/>
              <a:gd name="connsiteY22" fmla="*/ 3024048 h 4403966"/>
              <a:gd name="connsiteX23" fmla="*/ 11632744 w 11632744"/>
              <a:gd name="connsiteY23" fmla="*/ 3669957 h 4403966"/>
              <a:gd name="connsiteX24" fmla="*/ 10898735 w 11632744"/>
              <a:gd name="connsiteY24" fmla="*/ 4403966 h 4403966"/>
              <a:gd name="connsiteX25" fmla="*/ 10119439 w 11632744"/>
              <a:gd name="connsiteY25" fmla="*/ 4403966 h 4403966"/>
              <a:gd name="connsiteX26" fmla="*/ 9238496 w 11632744"/>
              <a:gd name="connsiteY26" fmla="*/ 4403966 h 4403966"/>
              <a:gd name="connsiteX27" fmla="*/ 8560848 w 11632744"/>
              <a:gd name="connsiteY27" fmla="*/ 4403966 h 4403966"/>
              <a:gd name="connsiteX28" fmla="*/ 7781552 w 11632744"/>
              <a:gd name="connsiteY28" fmla="*/ 4403966 h 4403966"/>
              <a:gd name="connsiteX29" fmla="*/ 7307198 w 11632744"/>
              <a:gd name="connsiteY29" fmla="*/ 4403966 h 4403966"/>
              <a:gd name="connsiteX30" fmla="*/ 6527903 w 11632744"/>
              <a:gd name="connsiteY30" fmla="*/ 4403966 h 4403966"/>
              <a:gd name="connsiteX31" fmla="*/ 5646960 w 11632744"/>
              <a:gd name="connsiteY31" fmla="*/ 4403966 h 4403966"/>
              <a:gd name="connsiteX32" fmla="*/ 5172606 w 11632744"/>
              <a:gd name="connsiteY32" fmla="*/ 4403966 h 4403966"/>
              <a:gd name="connsiteX33" fmla="*/ 4596605 w 11632744"/>
              <a:gd name="connsiteY33" fmla="*/ 4403966 h 4403966"/>
              <a:gd name="connsiteX34" fmla="*/ 4122251 w 11632744"/>
              <a:gd name="connsiteY34" fmla="*/ 4403966 h 4403966"/>
              <a:gd name="connsiteX35" fmla="*/ 3444603 w 11632744"/>
              <a:gd name="connsiteY35" fmla="*/ 4403966 h 4403966"/>
              <a:gd name="connsiteX36" fmla="*/ 2563660 w 11632744"/>
              <a:gd name="connsiteY36" fmla="*/ 4403966 h 4403966"/>
              <a:gd name="connsiteX37" fmla="*/ 2089306 w 11632744"/>
              <a:gd name="connsiteY37" fmla="*/ 4403966 h 4403966"/>
              <a:gd name="connsiteX38" fmla="*/ 1513305 w 11632744"/>
              <a:gd name="connsiteY38" fmla="*/ 4403966 h 4403966"/>
              <a:gd name="connsiteX39" fmla="*/ 734009 w 11632744"/>
              <a:gd name="connsiteY39" fmla="*/ 4403966 h 4403966"/>
              <a:gd name="connsiteX40" fmla="*/ 0 w 11632744"/>
              <a:gd name="connsiteY40" fmla="*/ 3669957 h 4403966"/>
              <a:gd name="connsiteX41" fmla="*/ 0 w 11632744"/>
              <a:gd name="connsiteY41" fmla="*/ 3024048 h 4403966"/>
              <a:gd name="connsiteX42" fmla="*/ 0 w 11632744"/>
              <a:gd name="connsiteY42" fmla="*/ 2466218 h 4403966"/>
              <a:gd name="connsiteX43" fmla="*/ 0 w 11632744"/>
              <a:gd name="connsiteY43" fmla="*/ 1937748 h 4403966"/>
              <a:gd name="connsiteX44" fmla="*/ 0 w 11632744"/>
              <a:gd name="connsiteY44" fmla="*/ 1438637 h 4403966"/>
              <a:gd name="connsiteX45" fmla="*/ 0 w 11632744"/>
              <a:gd name="connsiteY45" fmla="*/ 734009 h 440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4403966" fill="none" extrusionOk="0">
                <a:moveTo>
                  <a:pt x="0" y="734009"/>
                </a:moveTo>
                <a:cubicBezTo>
                  <a:pt x="-5002" y="295595"/>
                  <a:pt x="301003" y="17432"/>
                  <a:pt x="734009" y="0"/>
                </a:cubicBezTo>
                <a:cubicBezTo>
                  <a:pt x="1150382" y="-2141"/>
                  <a:pt x="1263674" y="21562"/>
                  <a:pt x="1614952" y="0"/>
                </a:cubicBezTo>
                <a:cubicBezTo>
                  <a:pt x="1966230" y="-21562"/>
                  <a:pt x="1903695" y="8754"/>
                  <a:pt x="1987659" y="0"/>
                </a:cubicBezTo>
                <a:cubicBezTo>
                  <a:pt x="2071623" y="-8754"/>
                  <a:pt x="2406772" y="-29264"/>
                  <a:pt x="2665307" y="0"/>
                </a:cubicBezTo>
                <a:cubicBezTo>
                  <a:pt x="2923842" y="29264"/>
                  <a:pt x="3268073" y="-4894"/>
                  <a:pt x="3546250" y="0"/>
                </a:cubicBezTo>
                <a:cubicBezTo>
                  <a:pt x="3824427" y="4894"/>
                  <a:pt x="4038023" y="-2980"/>
                  <a:pt x="4223898" y="0"/>
                </a:cubicBezTo>
                <a:cubicBezTo>
                  <a:pt x="4409773" y="2980"/>
                  <a:pt x="4809093" y="23297"/>
                  <a:pt x="5003194" y="0"/>
                </a:cubicBezTo>
                <a:cubicBezTo>
                  <a:pt x="5197295" y="-23297"/>
                  <a:pt x="5376121" y="-10144"/>
                  <a:pt x="5579195" y="0"/>
                </a:cubicBezTo>
                <a:cubicBezTo>
                  <a:pt x="5782269" y="10144"/>
                  <a:pt x="6082465" y="-34623"/>
                  <a:pt x="6358491" y="0"/>
                </a:cubicBezTo>
                <a:cubicBezTo>
                  <a:pt x="6634517" y="34623"/>
                  <a:pt x="6592082" y="1864"/>
                  <a:pt x="6731197" y="0"/>
                </a:cubicBezTo>
                <a:cubicBezTo>
                  <a:pt x="6870312" y="-1864"/>
                  <a:pt x="6957421" y="9087"/>
                  <a:pt x="7103904" y="0"/>
                </a:cubicBezTo>
                <a:cubicBezTo>
                  <a:pt x="7250387" y="-9087"/>
                  <a:pt x="7578677" y="3209"/>
                  <a:pt x="7883200" y="0"/>
                </a:cubicBezTo>
                <a:cubicBezTo>
                  <a:pt x="8187723" y="-3209"/>
                  <a:pt x="8396674" y="7487"/>
                  <a:pt x="8560848" y="0"/>
                </a:cubicBezTo>
                <a:cubicBezTo>
                  <a:pt x="8725022" y="-7487"/>
                  <a:pt x="8776800" y="-18478"/>
                  <a:pt x="8933555" y="0"/>
                </a:cubicBezTo>
                <a:cubicBezTo>
                  <a:pt x="9090310" y="18478"/>
                  <a:pt x="9548586" y="-28339"/>
                  <a:pt x="9712850" y="0"/>
                </a:cubicBezTo>
                <a:cubicBezTo>
                  <a:pt x="9877114" y="28339"/>
                  <a:pt x="10072559" y="-746"/>
                  <a:pt x="10187204" y="0"/>
                </a:cubicBezTo>
                <a:cubicBezTo>
                  <a:pt x="10301849" y="746"/>
                  <a:pt x="10584645" y="2387"/>
                  <a:pt x="10898735" y="0"/>
                </a:cubicBezTo>
                <a:cubicBezTo>
                  <a:pt x="11315804" y="-44996"/>
                  <a:pt x="11537826" y="338426"/>
                  <a:pt x="11632744" y="734009"/>
                </a:cubicBezTo>
                <a:cubicBezTo>
                  <a:pt x="11611718" y="901425"/>
                  <a:pt x="11613848" y="1105937"/>
                  <a:pt x="11632744" y="1291839"/>
                </a:cubicBezTo>
                <a:cubicBezTo>
                  <a:pt x="11651641" y="1477741"/>
                  <a:pt x="11653991" y="1652231"/>
                  <a:pt x="11632744" y="1908388"/>
                </a:cubicBezTo>
                <a:cubicBezTo>
                  <a:pt x="11611497" y="2164545"/>
                  <a:pt x="11642602" y="2347839"/>
                  <a:pt x="11632744" y="2495578"/>
                </a:cubicBezTo>
                <a:cubicBezTo>
                  <a:pt x="11622887" y="2643317"/>
                  <a:pt x="11636863" y="2797156"/>
                  <a:pt x="11632744" y="3024048"/>
                </a:cubicBezTo>
                <a:cubicBezTo>
                  <a:pt x="11628626" y="3250940"/>
                  <a:pt x="11624488" y="3381826"/>
                  <a:pt x="11632744" y="3669957"/>
                </a:cubicBezTo>
                <a:cubicBezTo>
                  <a:pt x="11639748" y="3986184"/>
                  <a:pt x="11253401" y="4443543"/>
                  <a:pt x="10898735" y="4403966"/>
                </a:cubicBezTo>
                <a:cubicBezTo>
                  <a:pt x="10588039" y="4400310"/>
                  <a:pt x="10476130" y="4431042"/>
                  <a:pt x="10119439" y="4403966"/>
                </a:cubicBezTo>
                <a:cubicBezTo>
                  <a:pt x="9762748" y="4376890"/>
                  <a:pt x="9590959" y="4367679"/>
                  <a:pt x="9238496" y="4403966"/>
                </a:cubicBezTo>
                <a:cubicBezTo>
                  <a:pt x="8886033" y="4440253"/>
                  <a:pt x="8774523" y="4400445"/>
                  <a:pt x="8560848" y="4403966"/>
                </a:cubicBezTo>
                <a:cubicBezTo>
                  <a:pt x="8347173" y="4407487"/>
                  <a:pt x="8151787" y="4402954"/>
                  <a:pt x="7781552" y="4403966"/>
                </a:cubicBezTo>
                <a:cubicBezTo>
                  <a:pt x="7411317" y="4404978"/>
                  <a:pt x="7462769" y="4387791"/>
                  <a:pt x="7307198" y="4403966"/>
                </a:cubicBezTo>
                <a:cubicBezTo>
                  <a:pt x="7151627" y="4420141"/>
                  <a:pt x="6696595" y="4380489"/>
                  <a:pt x="6527903" y="4403966"/>
                </a:cubicBezTo>
                <a:cubicBezTo>
                  <a:pt x="6359212" y="4427443"/>
                  <a:pt x="5942146" y="4415291"/>
                  <a:pt x="5646960" y="4403966"/>
                </a:cubicBezTo>
                <a:cubicBezTo>
                  <a:pt x="5351774" y="4392641"/>
                  <a:pt x="5348414" y="4388538"/>
                  <a:pt x="5172606" y="4403966"/>
                </a:cubicBezTo>
                <a:cubicBezTo>
                  <a:pt x="4996798" y="4419394"/>
                  <a:pt x="4818961" y="4429262"/>
                  <a:pt x="4596605" y="4403966"/>
                </a:cubicBezTo>
                <a:cubicBezTo>
                  <a:pt x="4374249" y="4378670"/>
                  <a:pt x="4230316" y="4417577"/>
                  <a:pt x="4122251" y="4403966"/>
                </a:cubicBezTo>
                <a:cubicBezTo>
                  <a:pt x="4014186" y="4390355"/>
                  <a:pt x="3659642" y="4376943"/>
                  <a:pt x="3444603" y="4403966"/>
                </a:cubicBezTo>
                <a:cubicBezTo>
                  <a:pt x="3229564" y="4430989"/>
                  <a:pt x="2992707" y="4407795"/>
                  <a:pt x="2563660" y="4403966"/>
                </a:cubicBezTo>
                <a:cubicBezTo>
                  <a:pt x="2134613" y="4400137"/>
                  <a:pt x="2289212" y="4387163"/>
                  <a:pt x="2089306" y="4403966"/>
                </a:cubicBezTo>
                <a:cubicBezTo>
                  <a:pt x="1889400" y="4420769"/>
                  <a:pt x="1643005" y="4432586"/>
                  <a:pt x="1513305" y="4403966"/>
                </a:cubicBezTo>
                <a:cubicBezTo>
                  <a:pt x="1383605" y="4375346"/>
                  <a:pt x="980023" y="4416803"/>
                  <a:pt x="734009" y="4403966"/>
                </a:cubicBezTo>
                <a:cubicBezTo>
                  <a:pt x="324617" y="4424602"/>
                  <a:pt x="-55307" y="4074544"/>
                  <a:pt x="0" y="3669957"/>
                </a:cubicBezTo>
                <a:cubicBezTo>
                  <a:pt x="30246" y="3508254"/>
                  <a:pt x="4930" y="3331738"/>
                  <a:pt x="0" y="3024048"/>
                </a:cubicBezTo>
                <a:cubicBezTo>
                  <a:pt x="-4930" y="2716358"/>
                  <a:pt x="-14466" y="2592499"/>
                  <a:pt x="0" y="2466218"/>
                </a:cubicBezTo>
                <a:cubicBezTo>
                  <a:pt x="14466" y="2339937"/>
                  <a:pt x="12628" y="2064422"/>
                  <a:pt x="0" y="1937748"/>
                </a:cubicBezTo>
                <a:cubicBezTo>
                  <a:pt x="-12628" y="1811074"/>
                  <a:pt x="-12178" y="1542311"/>
                  <a:pt x="0" y="1438637"/>
                </a:cubicBezTo>
                <a:cubicBezTo>
                  <a:pt x="12178" y="1334963"/>
                  <a:pt x="-9968" y="876122"/>
                  <a:pt x="0" y="734009"/>
                </a:cubicBezTo>
                <a:close/>
              </a:path>
              <a:path w="11632744" h="4403966" stroke="0" extrusionOk="0">
                <a:moveTo>
                  <a:pt x="0" y="734009"/>
                </a:moveTo>
                <a:cubicBezTo>
                  <a:pt x="14051" y="333686"/>
                  <a:pt x="314739" y="-79993"/>
                  <a:pt x="734009" y="0"/>
                </a:cubicBezTo>
                <a:cubicBezTo>
                  <a:pt x="875380" y="20270"/>
                  <a:pt x="1026421" y="-12333"/>
                  <a:pt x="1208363" y="0"/>
                </a:cubicBezTo>
                <a:cubicBezTo>
                  <a:pt x="1390305" y="12333"/>
                  <a:pt x="1477986" y="-7038"/>
                  <a:pt x="1682717" y="0"/>
                </a:cubicBezTo>
                <a:cubicBezTo>
                  <a:pt x="1887448" y="7038"/>
                  <a:pt x="2268021" y="-36956"/>
                  <a:pt x="2462012" y="0"/>
                </a:cubicBezTo>
                <a:cubicBezTo>
                  <a:pt x="2656004" y="36956"/>
                  <a:pt x="3020833" y="-11522"/>
                  <a:pt x="3342955" y="0"/>
                </a:cubicBezTo>
                <a:cubicBezTo>
                  <a:pt x="3665077" y="11522"/>
                  <a:pt x="3858968" y="-9787"/>
                  <a:pt x="4020604" y="0"/>
                </a:cubicBezTo>
                <a:cubicBezTo>
                  <a:pt x="4182240" y="9787"/>
                  <a:pt x="4335620" y="12356"/>
                  <a:pt x="4596605" y="0"/>
                </a:cubicBezTo>
                <a:cubicBezTo>
                  <a:pt x="4857590" y="-12356"/>
                  <a:pt x="4793116" y="3479"/>
                  <a:pt x="4969312" y="0"/>
                </a:cubicBezTo>
                <a:cubicBezTo>
                  <a:pt x="5145508" y="-3479"/>
                  <a:pt x="5497413" y="3405"/>
                  <a:pt x="5646960" y="0"/>
                </a:cubicBezTo>
                <a:cubicBezTo>
                  <a:pt x="5796507" y="-3405"/>
                  <a:pt x="6033317" y="-11954"/>
                  <a:pt x="6324608" y="0"/>
                </a:cubicBezTo>
                <a:cubicBezTo>
                  <a:pt x="6615899" y="11954"/>
                  <a:pt x="6614347" y="-8171"/>
                  <a:pt x="6798962" y="0"/>
                </a:cubicBezTo>
                <a:cubicBezTo>
                  <a:pt x="6983577" y="8171"/>
                  <a:pt x="6996188" y="17496"/>
                  <a:pt x="7171669" y="0"/>
                </a:cubicBezTo>
                <a:cubicBezTo>
                  <a:pt x="7347150" y="-17496"/>
                  <a:pt x="7469323" y="-9236"/>
                  <a:pt x="7544375" y="0"/>
                </a:cubicBezTo>
                <a:cubicBezTo>
                  <a:pt x="7619427" y="9236"/>
                  <a:pt x="8074699" y="-41840"/>
                  <a:pt x="8425318" y="0"/>
                </a:cubicBezTo>
                <a:cubicBezTo>
                  <a:pt x="8775937" y="41840"/>
                  <a:pt x="8765688" y="12378"/>
                  <a:pt x="9001319" y="0"/>
                </a:cubicBezTo>
                <a:cubicBezTo>
                  <a:pt x="9236950" y="-12378"/>
                  <a:pt x="9245497" y="1122"/>
                  <a:pt x="9475673" y="0"/>
                </a:cubicBezTo>
                <a:cubicBezTo>
                  <a:pt x="9705849" y="-1122"/>
                  <a:pt x="9839236" y="-27409"/>
                  <a:pt x="10153322" y="0"/>
                </a:cubicBezTo>
                <a:cubicBezTo>
                  <a:pt x="10467408" y="27409"/>
                  <a:pt x="10575975" y="7511"/>
                  <a:pt x="10898735" y="0"/>
                </a:cubicBezTo>
                <a:cubicBezTo>
                  <a:pt x="11281351" y="60932"/>
                  <a:pt x="11719214" y="370575"/>
                  <a:pt x="11632744" y="734009"/>
                </a:cubicBezTo>
                <a:cubicBezTo>
                  <a:pt x="11623103" y="968101"/>
                  <a:pt x="11631153" y="1033722"/>
                  <a:pt x="11632744" y="1233120"/>
                </a:cubicBezTo>
                <a:cubicBezTo>
                  <a:pt x="11634335" y="1432518"/>
                  <a:pt x="11650742" y="1593597"/>
                  <a:pt x="11632744" y="1761591"/>
                </a:cubicBezTo>
                <a:cubicBezTo>
                  <a:pt x="11614746" y="1929585"/>
                  <a:pt x="11635785" y="2164070"/>
                  <a:pt x="11632744" y="2378140"/>
                </a:cubicBezTo>
                <a:cubicBezTo>
                  <a:pt x="11629703" y="2592210"/>
                  <a:pt x="11624956" y="2762655"/>
                  <a:pt x="11632744" y="2877251"/>
                </a:cubicBezTo>
                <a:cubicBezTo>
                  <a:pt x="11640532" y="2991847"/>
                  <a:pt x="11621463" y="3335129"/>
                  <a:pt x="11632744" y="3669957"/>
                </a:cubicBezTo>
                <a:cubicBezTo>
                  <a:pt x="11666684" y="4061433"/>
                  <a:pt x="11277935" y="4394010"/>
                  <a:pt x="10898735" y="4403966"/>
                </a:cubicBezTo>
                <a:cubicBezTo>
                  <a:pt x="10708354" y="4430914"/>
                  <a:pt x="10584312" y="4379766"/>
                  <a:pt x="10322734" y="4403966"/>
                </a:cubicBezTo>
                <a:cubicBezTo>
                  <a:pt x="10061156" y="4428166"/>
                  <a:pt x="9718824" y="4382218"/>
                  <a:pt x="9543438" y="4403966"/>
                </a:cubicBezTo>
                <a:cubicBezTo>
                  <a:pt x="9368052" y="4425714"/>
                  <a:pt x="9087880" y="4392548"/>
                  <a:pt x="8967437" y="4403966"/>
                </a:cubicBezTo>
                <a:cubicBezTo>
                  <a:pt x="8846994" y="4415384"/>
                  <a:pt x="8263029" y="4386275"/>
                  <a:pt x="8086494" y="4403966"/>
                </a:cubicBezTo>
                <a:cubicBezTo>
                  <a:pt x="7909959" y="4421657"/>
                  <a:pt x="7854835" y="4408415"/>
                  <a:pt x="7713788" y="4403966"/>
                </a:cubicBezTo>
                <a:cubicBezTo>
                  <a:pt x="7572741" y="4399517"/>
                  <a:pt x="7449101" y="4394165"/>
                  <a:pt x="7239434" y="4403966"/>
                </a:cubicBezTo>
                <a:cubicBezTo>
                  <a:pt x="7029767" y="4413767"/>
                  <a:pt x="6742637" y="4376999"/>
                  <a:pt x="6561785" y="4403966"/>
                </a:cubicBezTo>
                <a:cubicBezTo>
                  <a:pt x="6380933" y="4430933"/>
                  <a:pt x="6128193" y="4420705"/>
                  <a:pt x="5985784" y="4403966"/>
                </a:cubicBezTo>
                <a:cubicBezTo>
                  <a:pt x="5843375" y="4387227"/>
                  <a:pt x="5682385" y="4407667"/>
                  <a:pt x="5511430" y="4403966"/>
                </a:cubicBezTo>
                <a:cubicBezTo>
                  <a:pt x="5340475" y="4400265"/>
                  <a:pt x="5036662" y="4408851"/>
                  <a:pt x="4630487" y="4403966"/>
                </a:cubicBezTo>
                <a:cubicBezTo>
                  <a:pt x="4224312" y="4399081"/>
                  <a:pt x="4393900" y="4393368"/>
                  <a:pt x="4257781" y="4403966"/>
                </a:cubicBezTo>
                <a:cubicBezTo>
                  <a:pt x="4121662" y="4414564"/>
                  <a:pt x="3878718" y="4396685"/>
                  <a:pt x="3783427" y="4403966"/>
                </a:cubicBezTo>
                <a:cubicBezTo>
                  <a:pt x="3688136" y="4411247"/>
                  <a:pt x="3583977" y="4390340"/>
                  <a:pt x="3410720" y="4403966"/>
                </a:cubicBezTo>
                <a:cubicBezTo>
                  <a:pt x="3237463" y="4417592"/>
                  <a:pt x="2936001" y="4429967"/>
                  <a:pt x="2631425" y="4403966"/>
                </a:cubicBezTo>
                <a:cubicBezTo>
                  <a:pt x="2326850" y="4377965"/>
                  <a:pt x="2099788" y="4445517"/>
                  <a:pt x="1750482" y="4403966"/>
                </a:cubicBezTo>
                <a:cubicBezTo>
                  <a:pt x="1401176" y="4362415"/>
                  <a:pt x="1490753" y="4412164"/>
                  <a:pt x="1377775" y="4403966"/>
                </a:cubicBezTo>
                <a:cubicBezTo>
                  <a:pt x="1264797" y="4395768"/>
                  <a:pt x="893081" y="4400555"/>
                  <a:pt x="734009" y="4403966"/>
                </a:cubicBezTo>
                <a:cubicBezTo>
                  <a:pt x="348073" y="4359035"/>
                  <a:pt x="-15785" y="4099125"/>
                  <a:pt x="0" y="3669957"/>
                </a:cubicBezTo>
                <a:cubicBezTo>
                  <a:pt x="9542" y="3516506"/>
                  <a:pt x="-2612" y="3370204"/>
                  <a:pt x="0" y="3141486"/>
                </a:cubicBezTo>
                <a:cubicBezTo>
                  <a:pt x="2612" y="2912768"/>
                  <a:pt x="22832" y="2788528"/>
                  <a:pt x="0" y="2524937"/>
                </a:cubicBezTo>
                <a:cubicBezTo>
                  <a:pt x="-22832" y="2261346"/>
                  <a:pt x="8006" y="2119557"/>
                  <a:pt x="0" y="1996467"/>
                </a:cubicBezTo>
                <a:cubicBezTo>
                  <a:pt x="-8006" y="1873377"/>
                  <a:pt x="23752" y="1686140"/>
                  <a:pt x="0" y="1409277"/>
                </a:cubicBezTo>
                <a:cubicBezTo>
                  <a:pt x="-23752" y="1132414"/>
                  <a:pt x="-28101" y="1029220"/>
                  <a:pt x="0" y="73400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11503991"/>
                      <a:gd name="connsiteY0" fmla="*/ 871860 h 5231060"/>
                      <a:gd name="connsiteX1" fmla="*/ 725884 w 11503991"/>
                      <a:gd name="connsiteY1" fmla="*/ 0 h 5231060"/>
                      <a:gd name="connsiteX2" fmla="*/ 1597077 w 11503991"/>
                      <a:gd name="connsiteY2" fmla="*/ 0 h 5231060"/>
                      <a:gd name="connsiteX3" fmla="*/ 1965659 w 11503991"/>
                      <a:gd name="connsiteY3" fmla="*/ 0 h 5231060"/>
                      <a:gd name="connsiteX4" fmla="*/ 2635806 w 11503991"/>
                      <a:gd name="connsiteY4" fmla="*/ 0 h 5231060"/>
                      <a:gd name="connsiteX5" fmla="*/ 3506999 w 11503991"/>
                      <a:gd name="connsiteY5" fmla="*/ 0 h 5231060"/>
                      <a:gd name="connsiteX6" fmla="*/ 4177147 w 11503991"/>
                      <a:gd name="connsiteY6" fmla="*/ 0 h 5231060"/>
                      <a:gd name="connsiteX7" fmla="*/ 4947817 w 11503991"/>
                      <a:gd name="connsiteY7" fmla="*/ 0 h 5231060"/>
                      <a:gd name="connsiteX8" fmla="*/ 5517443 w 11503991"/>
                      <a:gd name="connsiteY8" fmla="*/ 0 h 5231060"/>
                      <a:gd name="connsiteX9" fmla="*/ 6288114 w 11503991"/>
                      <a:gd name="connsiteY9" fmla="*/ 0 h 5231060"/>
                      <a:gd name="connsiteX10" fmla="*/ 6656695 w 11503991"/>
                      <a:gd name="connsiteY10" fmla="*/ 0 h 5231060"/>
                      <a:gd name="connsiteX11" fmla="*/ 7025276 w 11503991"/>
                      <a:gd name="connsiteY11" fmla="*/ 0 h 5231060"/>
                      <a:gd name="connsiteX12" fmla="*/ 7795947 w 11503991"/>
                      <a:gd name="connsiteY12" fmla="*/ 0 h 5231060"/>
                      <a:gd name="connsiteX13" fmla="*/ 8466095 w 11503991"/>
                      <a:gd name="connsiteY13" fmla="*/ 0 h 5231060"/>
                      <a:gd name="connsiteX14" fmla="*/ 8834677 w 11503991"/>
                      <a:gd name="connsiteY14" fmla="*/ 0 h 5231060"/>
                      <a:gd name="connsiteX15" fmla="*/ 9605346 w 11503991"/>
                      <a:gd name="connsiteY15" fmla="*/ 0 h 5231060"/>
                      <a:gd name="connsiteX16" fmla="*/ 10074450 w 11503991"/>
                      <a:gd name="connsiteY16" fmla="*/ 0 h 5231060"/>
                      <a:gd name="connsiteX17" fmla="*/ 10440351 w 11503991"/>
                      <a:gd name="connsiteY17" fmla="*/ 0 h 5231060"/>
                      <a:gd name="connsiteX18" fmla="*/ 10778106 w 11503991"/>
                      <a:gd name="connsiteY18" fmla="*/ 0 h 5231060"/>
                      <a:gd name="connsiteX19" fmla="*/ 11503991 w 11503991"/>
                      <a:gd name="connsiteY19" fmla="*/ 871860 h 5231060"/>
                      <a:gd name="connsiteX20" fmla="*/ 11503991 w 11503991"/>
                      <a:gd name="connsiteY20" fmla="*/ 1534454 h 5231060"/>
                      <a:gd name="connsiteX21" fmla="*/ 11503991 w 11503991"/>
                      <a:gd name="connsiteY21" fmla="*/ 2266795 h 5231060"/>
                      <a:gd name="connsiteX22" fmla="*/ 11503991 w 11503991"/>
                      <a:gd name="connsiteY22" fmla="*/ 2964264 h 5231060"/>
                      <a:gd name="connsiteX23" fmla="*/ 11503991 w 11503991"/>
                      <a:gd name="connsiteY23" fmla="*/ 3591984 h 5231060"/>
                      <a:gd name="connsiteX24" fmla="*/ 11503991 w 11503991"/>
                      <a:gd name="connsiteY24" fmla="*/ 4359199 h 5231060"/>
                      <a:gd name="connsiteX25" fmla="*/ 10778106 w 11503991"/>
                      <a:gd name="connsiteY25" fmla="*/ 5231060 h 5231060"/>
                      <a:gd name="connsiteX26" fmla="*/ 10007435 w 11503991"/>
                      <a:gd name="connsiteY26" fmla="*/ 5231060 h 5231060"/>
                      <a:gd name="connsiteX27" fmla="*/ 9136242 w 11503991"/>
                      <a:gd name="connsiteY27" fmla="*/ 5231060 h 5231060"/>
                      <a:gd name="connsiteX28" fmla="*/ 8466095 w 11503991"/>
                      <a:gd name="connsiteY28" fmla="*/ 5231060 h 5231060"/>
                      <a:gd name="connsiteX29" fmla="*/ 7695424 w 11503991"/>
                      <a:gd name="connsiteY29" fmla="*/ 5231060 h 5231060"/>
                      <a:gd name="connsiteX30" fmla="*/ 7226320 w 11503991"/>
                      <a:gd name="connsiteY30" fmla="*/ 5231060 h 5231060"/>
                      <a:gd name="connsiteX31" fmla="*/ 6455651 w 11503991"/>
                      <a:gd name="connsiteY31" fmla="*/ 5231060 h 5231060"/>
                      <a:gd name="connsiteX32" fmla="*/ 5584458 w 11503991"/>
                      <a:gd name="connsiteY32" fmla="*/ 5231060 h 5231060"/>
                      <a:gd name="connsiteX33" fmla="*/ 5115354 w 11503991"/>
                      <a:gd name="connsiteY33" fmla="*/ 5231060 h 5231060"/>
                      <a:gd name="connsiteX34" fmla="*/ 4545729 w 11503991"/>
                      <a:gd name="connsiteY34" fmla="*/ 5231060 h 5231060"/>
                      <a:gd name="connsiteX35" fmla="*/ 4076625 w 11503991"/>
                      <a:gd name="connsiteY35" fmla="*/ 5231060 h 5231060"/>
                      <a:gd name="connsiteX36" fmla="*/ 3406477 w 11503991"/>
                      <a:gd name="connsiteY36" fmla="*/ 5231060 h 5231060"/>
                      <a:gd name="connsiteX37" fmla="*/ 2535285 w 11503991"/>
                      <a:gd name="connsiteY37" fmla="*/ 5231060 h 5231060"/>
                      <a:gd name="connsiteX38" fmla="*/ 2066181 w 11503991"/>
                      <a:gd name="connsiteY38" fmla="*/ 5231060 h 5231060"/>
                      <a:gd name="connsiteX39" fmla="*/ 1496555 w 11503991"/>
                      <a:gd name="connsiteY39" fmla="*/ 5231060 h 5231060"/>
                      <a:gd name="connsiteX40" fmla="*/ 725884 w 11503991"/>
                      <a:gd name="connsiteY40" fmla="*/ 5231060 h 5231060"/>
                      <a:gd name="connsiteX41" fmla="*/ 0 w 11503991"/>
                      <a:gd name="connsiteY41" fmla="*/ 4359199 h 5231060"/>
                      <a:gd name="connsiteX42" fmla="*/ 0 w 11503991"/>
                      <a:gd name="connsiteY42" fmla="*/ 3591984 h 5231060"/>
                      <a:gd name="connsiteX43" fmla="*/ 0 w 11503991"/>
                      <a:gd name="connsiteY43" fmla="*/ 2929390 h 5231060"/>
                      <a:gd name="connsiteX44" fmla="*/ 0 w 11503991"/>
                      <a:gd name="connsiteY44" fmla="*/ 2301669 h 5231060"/>
                      <a:gd name="connsiteX45" fmla="*/ 0 w 11503991"/>
                      <a:gd name="connsiteY45" fmla="*/ 1708822 h 5231060"/>
                      <a:gd name="connsiteX46" fmla="*/ 0 w 11503991"/>
                      <a:gd name="connsiteY46" fmla="*/ 871860 h 5231060"/>
                      <a:gd name="connsiteX0" fmla="*/ 0 w 11503991"/>
                      <a:gd name="connsiteY0" fmla="*/ 871860 h 5231060"/>
                      <a:gd name="connsiteX1" fmla="*/ 725884 w 11503991"/>
                      <a:gd name="connsiteY1" fmla="*/ 0 h 5231060"/>
                      <a:gd name="connsiteX2" fmla="*/ 1194988 w 11503991"/>
                      <a:gd name="connsiteY2" fmla="*/ 0 h 5231060"/>
                      <a:gd name="connsiteX3" fmla="*/ 1664092 w 11503991"/>
                      <a:gd name="connsiteY3" fmla="*/ 0 h 5231060"/>
                      <a:gd name="connsiteX4" fmla="*/ 2434762 w 11503991"/>
                      <a:gd name="connsiteY4" fmla="*/ 0 h 5231060"/>
                      <a:gd name="connsiteX5" fmla="*/ 3305954 w 11503991"/>
                      <a:gd name="connsiteY5" fmla="*/ 0 h 5231060"/>
                      <a:gd name="connsiteX6" fmla="*/ 3976103 w 11503991"/>
                      <a:gd name="connsiteY6" fmla="*/ 0 h 5231060"/>
                      <a:gd name="connsiteX7" fmla="*/ 4545729 w 11503991"/>
                      <a:gd name="connsiteY7" fmla="*/ 0 h 5231060"/>
                      <a:gd name="connsiteX8" fmla="*/ 4914310 w 11503991"/>
                      <a:gd name="connsiteY8" fmla="*/ 0 h 5231060"/>
                      <a:gd name="connsiteX9" fmla="*/ 5584458 w 11503991"/>
                      <a:gd name="connsiteY9" fmla="*/ 0 h 5231060"/>
                      <a:gd name="connsiteX10" fmla="*/ 6254606 w 11503991"/>
                      <a:gd name="connsiteY10" fmla="*/ 0 h 5231060"/>
                      <a:gd name="connsiteX11" fmla="*/ 6723710 w 11503991"/>
                      <a:gd name="connsiteY11" fmla="*/ 0 h 5231060"/>
                      <a:gd name="connsiteX12" fmla="*/ 7092291 w 11503991"/>
                      <a:gd name="connsiteY12" fmla="*/ 0 h 5231060"/>
                      <a:gd name="connsiteX13" fmla="*/ 7460872 w 11503991"/>
                      <a:gd name="connsiteY13" fmla="*/ 0 h 5231060"/>
                      <a:gd name="connsiteX14" fmla="*/ 8332065 w 11503991"/>
                      <a:gd name="connsiteY14" fmla="*/ 0 h 5231060"/>
                      <a:gd name="connsiteX15" fmla="*/ 8901691 w 11503991"/>
                      <a:gd name="connsiteY15" fmla="*/ 0 h 5231060"/>
                      <a:gd name="connsiteX16" fmla="*/ 9370794 w 11503991"/>
                      <a:gd name="connsiteY16" fmla="*/ 0 h 5231060"/>
                      <a:gd name="connsiteX17" fmla="*/ 10040943 w 11503991"/>
                      <a:gd name="connsiteY17" fmla="*/ 0 h 5231060"/>
                      <a:gd name="connsiteX18" fmla="*/ 10778106 w 11503991"/>
                      <a:gd name="connsiteY18" fmla="*/ 0 h 5231060"/>
                      <a:gd name="connsiteX19" fmla="*/ 11503991 w 11503991"/>
                      <a:gd name="connsiteY19" fmla="*/ 871860 h 5231060"/>
                      <a:gd name="connsiteX20" fmla="*/ 11503991 w 11503991"/>
                      <a:gd name="connsiteY20" fmla="*/ 1464708 h 5231060"/>
                      <a:gd name="connsiteX21" fmla="*/ 11503991 w 11503991"/>
                      <a:gd name="connsiteY21" fmla="*/ 2092429 h 5231060"/>
                      <a:gd name="connsiteX22" fmla="*/ 11503991 w 11503991"/>
                      <a:gd name="connsiteY22" fmla="*/ 2824770 h 5231060"/>
                      <a:gd name="connsiteX23" fmla="*/ 11503991 w 11503991"/>
                      <a:gd name="connsiteY23" fmla="*/ 3417617 h 5231060"/>
                      <a:gd name="connsiteX24" fmla="*/ 11503991 w 11503991"/>
                      <a:gd name="connsiteY24" fmla="*/ 4359199 h 5231060"/>
                      <a:gd name="connsiteX25" fmla="*/ 10778106 w 11503991"/>
                      <a:gd name="connsiteY25" fmla="*/ 5231060 h 5231060"/>
                      <a:gd name="connsiteX26" fmla="*/ 10208480 w 11503991"/>
                      <a:gd name="connsiteY26" fmla="*/ 5231060 h 5231060"/>
                      <a:gd name="connsiteX27" fmla="*/ 9437809 w 11503991"/>
                      <a:gd name="connsiteY27" fmla="*/ 5231060 h 5231060"/>
                      <a:gd name="connsiteX28" fmla="*/ 8868184 w 11503991"/>
                      <a:gd name="connsiteY28" fmla="*/ 5231060 h 5231060"/>
                      <a:gd name="connsiteX29" fmla="*/ 7996991 w 11503991"/>
                      <a:gd name="connsiteY29" fmla="*/ 5231060 h 5231060"/>
                      <a:gd name="connsiteX30" fmla="*/ 7628410 w 11503991"/>
                      <a:gd name="connsiteY30" fmla="*/ 5231060 h 5231060"/>
                      <a:gd name="connsiteX31" fmla="*/ 7159306 w 11503991"/>
                      <a:gd name="connsiteY31" fmla="*/ 5231060 h 5231060"/>
                      <a:gd name="connsiteX32" fmla="*/ 6489158 w 11503991"/>
                      <a:gd name="connsiteY32" fmla="*/ 5231060 h 5231060"/>
                      <a:gd name="connsiteX33" fmla="*/ 5919532 w 11503991"/>
                      <a:gd name="connsiteY33" fmla="*/ 5231060 h 5231060"/>
                      <a:gd name="connsiteX34" fmla="*/ 5450428 w 11503991"/>
                      <a:gd name="connsiteY34" fmla="*/ 5231060 h 5231060"/>
                      <a:gd name="connsiteX35" fmla="*/ 4579236 w 11503991"/>
                      <a:gd name="connsiteY35" fmla="*/ 5231060 h 5231060"/>
                      <a:gd name="connsiteX36" fmla="*/ 4210655 w 11503991"/>
                      <a:gd name="connsiteY36" fmla="*/ 5231060 h 5231060"/>
                      <a:gd name="connsiteX37" fmla="*/ 3741551 w 11503991"/>
                      <a:gd name="connsiteY37" fmla="*/ 5231060 h 5231060"/>
                      <a:gd name="connsiteX38" fmla="*/ 3372969 w 11503991"/>
                      <a:gd name="connsiteY38" fmla="*/ 5231060 h 5231060"/>
                      <a:gd name="connsiteX39" fmla="*/ 2602299 w 11503991"/>
                      <a:gd name="connsiteY39" fmla="*/ 5231060 h 5231060"/>
                      <a:gd name="connsiteX40" fmla="*/ 1731107 w 11503991"/>
                      <a:gd name="connsiteY40" fmla="*/ 5231060 h 5231060"/>
                      <a:gd name="connsiteX41" fmla="*/ 1362525 w 11503991"/>
                      <a:gd name="connsiteY41" fmla="*/ 5231060 h 5231060"/>
                      <a:gd name="connsiteX42" fmla="*/ 725884 w 11503991"/>
                      <a:gd name="connsiteY42" fmla="*/ 5231060 h 5231060"/>
                      <a:gd name="connsiteX43" fmla="*/ 0 w 11503991"/>
                      <a:gd name="connsiteY43" fmla="*/ 4359199 h 5231060"/>
                      <a:gd name="connsiteX44" fmla="*/ 0 w 11503991"/>
                      <a:gd name="connsiteY44" fmla="*/ 3731477 h 5231060"/>
                      <a:gd name="connsiteX45" fmla="*/ 0 w 11503991"/>
                      <a:gd name="connsiteY45" fmla="*/ 2999136 h 5231060"/>
                      <a:gd name="connsiteX46" fmla="*/ 0 w 11503991"/>
                      <a:gd name="connsiteY46" fmla="*/ 2371416 h 5231060"/>
                      <a:gd name="connsiteX47" fmla="*/ 0 w 11503991"/>
                      <a:gd name="connsiteY47" fmla="*/ 1673948 h 5231060"/>
                      <a:gd name="connsiteX48" fmla="*/ 0 w 11503991"/>
                      <a:gd name="connsiteY48" fmla="*/ 871860 h 5231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503991" h="5231060" fill="none" extrusionOk="0">
                        <a:moveTo>
                          <a:pt x="0" y="871860"/>
                        </a:moveTo>
                        <a:cubicBezTo>
                          <a:pt x="-6525" y="423834"/>
                          <a:pt x="284579" y="47113"/>
                          <a:pt x="725884" y="0"/>
                        </a:cubicBezTo>
                        <a:cubicBezTo>
                          <a:pt x="1136008" y="-9222"/>
                          <a:pt x="1250671" y="23142"/>
                          <a:pt x="1597077" y="0"/>
                        </a:cubicBezTo>
                        <a:cubicBezTo>
                          <a:pt x="1942459" y="-37290"/>
                          <a:pt x="1873617" y="1756"/>
                          <a:pt x="1965659" y="0"/>
                        </a:cubicBezTo>
                        <a:cubicBezTo>
                          <a:pt x="2045369" y="1164"/>
                          <a:pt x="2390707" y="7177"/>
                          <a:pt x="2635806" y="0"/>
                        </a:cubicBezTo>
                        <a:cubicBezTo>
                          <a:pt x="2828197" y="16435"/>
                          <a:pt x="3221002" y="-20148"/>
                          <a:pt x="3506999" y="0"/>
                        </a:cubicBezTo>
                        <a:cubicBezTo>
                          <a:pt x="3800546" y="-20862"/>
                          <a:pt x="4017811" y="578"/>
                          <a:pt x="4177147" y="0"/>
                        </a:cubicBezTo>
                        <a:cubicBezTo>
                          <a:pt x="4382931" y="-2863"/>
                          <a:pt x="4760393" y="10238"/>
                          <a:pt x="4947817" y="0"/>
                        </a:cubicBezTo>
                        <a:cubicBezTo>
                          <a:pt x="5100689" y="-23639"/>
                          <a:pt x="5303731" y="-16937"/>
                          <a:pt x="5517443" y="0"/>
                        </a:cubicBezTo>
                        <a:cubicBezTo>
                          <a:pt x="5708106" y="18937"/>
                          <a:pt x="6025913" y="-89446"/>
                          <a:pt x="6288114" y="0"/>
                        </a:cubicBezTo>
                        <a:cubicBezTo>
                          <a:pt x="6556176" y="29462"/>
                          <a:pt x="6508695" y="6867"/>
                          <a:pt x="6656695" y="0"/>
                        </a:cubicBezTo>
                        <a:cubicBezTo>
                          <a:pt x="6790527" y="3319"/>
                          <a:pt x="6888956" y="8764"/>
                          <a:pt x="7025276" y="0"/>
                        </a:cubicBezTo>
                        <a:cubicBezTo>
                          <a:pt x="7205603" y="-70967"/>
                          <a:pt x="7525067" y="54986"/>
                          <a:pt x="7795947" y="0"/>
                        </a:cubicBezTo>
                        <a:cubicBezTo>
                          <a:pt x="8114612" y="-15719"/>
                          <a:pt x="8314001" y="16933"/>
                          <a:pt x="8466095" y="0"/>
                        </a:cubicBezTo>
                        <a:cubicBezTo>
                          <a:pt x="8626646" y="-9755"/>
                          <a:pt x="8673359" y="-20045"/>
                          <a:pt x="8834677" y="0"/>
                        </a:cubicBezTo>
                        <a:cubicBezTo>
                          <a:pt x="8984210" y="59694"/>
                          <a:pt x="9408266" y="-13888"/>
                          <a:pt x="9605346" y="0"/>
                        </a:cubicBezTo>
                        <a:cubicBezTo>
                          <a:pt x="9756992" y="27277"/>
                          <a:pt x="9951450" y="5083"/>
                          <a:pt x="10074450" y="0"/>
                        </a:cubicBezTo>
                        <a:cubicBezTo>
                          <a:pt x="10198640" y="305"/>
                          <a:pt x="10263240" y="11175"/>
                          <a:pt x="10440351" y="0"/>
                        </a:cubicBezTo>
                        <a:cubicBezTo>
                          <a:pt x="10617462" y="-11175"/>
                          <a:pt x="10627771" y="-3102"/>
                          <a:pt x="10778106" y="0"/>
                        </a:cubicBezTo>
                        <a:cubicBezTo>
                          <a:pt x="11271566" y="-56784"/>
                          <a:pt x="11401172" y="423302"/>
                          <a:pt x="11503991" y="871860"/>
                        </a:cubicBezTo>
                        <a:cubicBezTo>
                          <a:pt x="11512523" y="1068804"/>
                          <a:pt x="11472449" y="1342231"/>
                          <a:pt x="11503991" y="1534454"/>
                        </a:cubicBezTo>
                        <a:cubicBezTo>
                          <a:pt x="11513523" y="1740732"/>
                          <a:pt x="11514567" y="1931063"/>
                          <a:pt x="11503991" y="2266795"/>
                        </a:cubicBezTo>
                        <a:cubicBezTo>
                          <a:pt x="11490750" y="2576109"/>
                          <a:pt x="11502330" y="2779375"/>
                          <a:pt x="11503991" y="2964264"/>
                        </a:cubicBezTo>
                        <a:cubicBezTo>
                          <a:pt x="11498103" y="3113697"/>
                          <a:pt x="11513394" y="3323319"/>
                          <a:pt x="11503991" y="3591984"/>
                        </a:cubicBezTo>
                        <a:cubicBezTo>
                          <a:pt x="11516191" y="3882593"/>
                          <a:pt x="11488113" y="4005721"/>
                          <a:pt x="11503991" y="4359199"/>
                        </a:cubicBezTo>
                        <a:cubicBezTo>
                          <a:pt x="11548434" y="4669013"/>
                          <a:pt x="11120795" y="5319496"/>
                          <a:pt x="10778106" y="5231060"/>
                        </a:cubicBezTo>
                        <a:cubicBezTo>
                          <a:pt x="10442033" y="5226303"/>
                          <a:pt x="10366668" y="5245522"/>
                          <a:pt x="10007435" y="5231060"/>
                        </a:cubicBezTo>
                        <a:cubicBezTo>
                          <a:pt x="9659983" y="5160633"/>
                          <a:pt x="9472010" y="5192638"/>
                          <a:pt x="9136242" y="5231060"/>
                        </a:cubicBezTo>
                        <a:cubicBezTo>
                          <a:pt x="8774172" y="5269282"/>
                          <a:pt x="8674339" y="5221880"/>
                          <a:pt x="8466095" y="5231060"/>
                        </a:cubicBezTo>
                        <a:cubicBezTo>
                          <a:pt x="8220064" y="5248183"/>
                          <a:pt x="8056587" y="5238125"/>
                          <a:pt x="7695424" y="5231060"/>
                        </a:cubicBezTo>
                        <a:cubicBezTo>
                          <a:pt x="7316486" y="5230387"/>
                          <a:pt x="7372849" y="5215456"/>
                          <a:pt x="7226320" y="5231060"/>
                        </a:cubicBezTo>
                        <a:cubicBezTo>
                          <a:pt x="7064601" y="5285735"/>
                          <a:pt x="6621728" y="5244067"/>
                          <a:pt x="6455651" y="5231060"/>
                        </a:cubicBezTo>
                        <a:cubicBezTo>
                          <a:pt x="6279893" y="5236909"/>
                          <a:pt x="5861073" y="5274976"/>
                          <a:pt x="5584458" y="5231060"/>
                        </a:cubicBezTo>
                        <a:cubicBezTo>
                          <a:pt x="5292797" y="5216881"/>
                          <a:pt x="5290008" y="5212742"/>
                          <a:pt x="5115354" y="5231060"/>
                        </a:cubicBezTo>
                        <a:cubicBezTo>
                          <a:pt x="4951267" y="5251921"/>
                          <a:pt x="4756690" y="5230704"/>
                          <a:pt x="4545729" y="5231060"/>
                        </a:cubicBezTo>
                        <a:cubicBezTo>
                          <a:pt x="4317513" y="5185148"/>
                          <a:pt x="4185311" y="5255943"/>
                          <a:pt x="4076625" y="5231060"/>
                        </a:cubicBezTo>
                        <a:cubicBezTo>
                          <a:pt x="3927615" y="5191852"/>
                          <a:pt x="3610963" y="5215749"/>
                          <a:pt x="3406477" y="5231060"/>
                        </a:cubicBezTo>
                        <a:cubicBezTo>
                          <a:pt x="3159897" y="5271600"/>
                          <a:pt x="2982028" y="5199138"/>
                          <a:pt x="2535285" y="5231060"/>
                        </a:cubicBezTo>
                        <a:cubicBezTo>
                          <a:pt x="2122921" y="5199398"/>
                          <a:pt x="2270367" y="5183251"/>
                          <a:pt x="2066181" y="5231060"/>
                        </a:cubicBezTo>
                        <a:cubicBezTo>
                          <a:pt x="1845743" y="5253309"/>
                          <a:pt x="1655529" y="5256459"/>
                          <a:pt x="1496555" y="5231060"/>
                        </a:cubicBezTo>
                        <a:cubicBezTo>
                          <a:pt x="1348529" y="5228713"/>
                          <a:pt x="978778" y="5195364"/>
                          <a:pt x="725884" y="5231060"/>
                        </a:cubicBezTo>
                        <a:cubicBezTo>
                          <a:pt x="322756" y="5294746"/>
                          <a:pt x="-32491" y="4815500"/>
                          <a:pt x="0" y="4359199"/>
                        </a:cubicBezTo>
                        <a:cubicBezTo>
                          <a:pt x="23810" y="4165235"/>
                          <a:pt x="35333" y="3923071"/>
                          <a:pt x="0" y="3591984"/>
                        </a:cubicBezTo>
                        <a:cubicBezTo>
                          <a:pt x="-13995" y="3222564"/>
                          <a:pt x="-36604" y="3058251"/>
                          <a:pt x="0" y="2929390"/>
                        </a:cubicBezTo>
                        <a:cubicBezTo>
                          <a:pt x="18819" y="2770858"/>
                          <a:pt x="22763" y="2456885"/>
                          <a:pt x="0" y="2301669"/>
                        </a:cubicBezTo>
                        <a:cubicBezTo>
                          <a:pt x="-36245" y="2164289"/>
                          <a:pt x="-283" y="1832344"/>
                          <a:pt x="0" y="1708822"/>
                        </a:cubicBezTo>
                        <a:cubicBezTo>
                          <a:pt x="30747" y="1548777"/>
                          <a:pt x="-33489" y="1031090"/>
                          <a:pt x="0" y="871860"/>
                        </a:cubicBezTo>
                        <a:close/>
                      </a:path>
                      <a:path w="11503991" h="5231060" stroke="0" extrusionOk="0">
                        <a:moveTo>
                          <a:pt x="0" y="871860"/>
                        </a:moveTo>
                        <a:cubicBezTo>
                          <a:pt x="68267" y="453954"/>
                          <a:pt x="281255" y="-56565"/>
                          <a:pt x="725884" y="0"/>
                        </a:cubicBezTo>
                        <a:cubicBezTo>
                          <a:pt x="892738" y="29848"/>
                          <a:pt x="1005820" y="-23826"/>
                          <a:pt x="1194988" y="0"/>
                        </a:cubicBezTo>
                        <a:cubicBezTo>
                          <a:pt x="1368855" y="-4572"/>
                          <a:pt x="1468730" y="-9718"/>
                          <a:pt x="1664092" y="0"/>
                        </a:cubicBezTo>
                        <a:cubicBezTo>
                          <a:pt x="1866015" y="-1165"/>
                          <a:pt x="2249833" y="-40873"/>
                          <a:pt x="2434762" y="0"/>
                        </a:cubicBezTo>
                        <a:cubicBezTo>
                          <a:pt x="2646698" y="106687"/>
                          <a:pt x="3025411" y="14951"/>
                          <a:pt x="3305954" y="0"/>
                        </a:cubicBezTo>
                        <a:cubicBezTo>
                          <a:pt x="3616262" y="5343"/>
                          <a:pt x="3812822" y="-5162"/>
                          <a:pt x="3976103" y="0"/>
                        </a:cubicBezTo>
                        <a:cubicBezTo>
                          <a:pt x="4153821" y="21651"/>
                          <a:pt x="4314994" y="25624"/>
                          <a:pt x="4545729" y="0"/>
                        </a:cubicBezTo>
                        <a:cubicBezTo>
                          <a:pt x="4815143" y="-11682"/>
                          <a:pt x="4737726" y="4305"/>
                          <a:pt x="4914310" y="0"/>
                        </a:cubicBezTo>
                        <a:cubicBezTo>
                          <a:pt x="5096629" y="-3052"/>
                          <a:pt x="5407435" y="-7442"/>
                          <a:pt x="5584458" y="0"/>
                        </a:cubicBezTo>
                        <a:cubicBezTo>
                          <a:pt x="5691887" y="11685"/>
                          <a:pt x="5950020" y="-18028"/>
                          <a:pt x="6254606" y="0"/>
                        </a:cubicBezTo>
                        <a:cubicBezTo>
                          <a:pt x="6542656" y="12610"/>
                          <a:pt x="6541352" y="-10387"/>
                          <a:pt x="6723710" y="0"/>
                        </a:cubicBezTo>
                        <a:cubicBezTo>
                          <a:pt x="6906225" y="6895"/>
                          <a:pt x="6917781" y="24701"/>
                          <a:pt x="7092291" y="0"/>
                        </a:cubicBezTo>
                        <a:cubicBezTo>
                          <a:pt x="7280273" y="-22122"/>
                          <a:pt x="7392507" y="-16624"/>
                          <a:pt x="7460872" y="0"/>
                        </a:cubicBezTo>
                        <a:cubicBezTo>
                          <a:pt x="7547453" y="61341"/>
                          <a:pt x="7953750" y="-18989"/>
                          <a:pt x="8332065" y="0"/>
                        </a:cubicBezTo>
                        <a:cubicBezTo>
                          <a:pt x="8676339" y="53712"/>
                          <a:pt x="8668791" y="8338"/>
                          <a:pt x="8901691" y="0"/>
                        </a:cubicBezTo>
                        <a:cubicBezTo>
                          <a:pt x="9135453" y="-12438"/>
                          <a:pt x="9141034" y="2979"/>
                          <a:pt x="9370794" y="0"/>
                        </a:cubicBezTo>
                        <a:cubicBezTo>
                          <a:pt x="9594351" y="-33995"/>
                          <a:pt x="9711575" y="-29330"/>
                          <a:pt x="10040943" y="0"/>
                        </a:cubicBezTo>
                        <a:cubicBezTo>
                          <a:pt x="10350121" y="40619"/>
                          <a:pt x="10460319" y="12611"/>
                          <a:pt x="10778106" y="0"/>
                        </a:cubicBezTo>
                        <a:cubicBezTo>
                          <a:pt x="11230958" y="59322"/>
                          <a:pt x="11502679" y="397596"/>
                          <a:pt x="11503991" y="871860"/>
                        </a:cubicBezTo>
                        <a:cubicBezTo>
                          <a:pt x="11495318" y="1137937"/>
                          <a:pt x="11496213" y="1231789"/>
                          <a:pt x="11503991" y="1464708"/>
                        </a:cubicBezTo>
                        <a:cubicBezTo>
                          <a:pt x="11480952" y="1663112"/>
                          <a:pt x="11543724" y="1915247"/>
                          <a:pt x="11503991" y="2092429"/>
                        </a:cubicBezTo>
                        <a:cubicBezTo>
                          <a:pt x="11459442" y="2310740"/>
                          <a:pt x="11479374" y="2608059"/>
                          <a:pt x="11503991" y="2824770"/>
                        </a:cubicBezTo>
                        <a:cubicBezTo>
                          <a:pt x="11506007" y="3079553"/>
                          <a:pt x="11490808" y="3306878"/>
                          <a:pt x="11503991" y="3417617"/>
                        </a:cubicBezTo>
                        <a:cubicBezTo>
                          <a:pt x="11514248" y="3473833"/>
                          <a:pt x="11572401" y="3995211"/>
                          <a:pt x="11503991" y="4359199"/>
                        </a:cubicBezTo>
                        <a:cubicBezTo>
                          <a:pt x="11587414" y="4835834"/>
                          <a:pt x="11182558" y="5286568"/>
                          <a:pt x="10778106" y="5231060"/>
                        </a:cubicBezTo>
                        <a:cubicBezTo>
                          <a:pt x="10566785" y="5252398"/>
                          <a:pt x="10480893" y="5219428"/>
                          <a:pt x="10208480" y="5231060"/>
                        </a:cubicBezTo>
                        <a:cubicBezTo>
                          <a:pt x="9935994" y="5241702"/>
                          <a:pt x="9579530" y="5217395"/>
                          <a:pt x="9437809" y="5231060"/>
                        </a:cubicBezTo>
                        <a:cubicBezTo>
                          <a:pt x="9265075" y="5253310"/>
                          <a:pt x="8970424" y="5215681"/>
                          <a:pt x="8868184" y="5231060"/>
                        </a:cubicBezTo>
                        <a:cubicBezTo>
                          <a:pt x="8770321" y="5245670"/>
                          <a:pt x="8147768" y="5205336"/>
                          <a:pt x="7996991" y="5231060"/>
                        </a:cubicBezTo>
                        <a:cubicBezTo>
                          <a:pt x="7819346" y="5251224"/>
                          <a:pt x="7762292" y="5244896"/>
                          <a:pt x="7628410" y="5231060"/>
                        </a:cubicBezTo>
                        <a:cubicBezTo>
                          <a:pt x="7512559" y="5234296"/>
                          <a:pt x="7340227" y="5227625"/>
                          <a:pt x="7159306" y="5231060"/>
                        </a:cubicBezTo>
                        <a:cubicBezTo>
                          <a:pt x="6930214" y="5264645"/>
                          <a:pt x="6685255" y="5172166"/>
                          <a:pt x="6489158" y="5231060"/>
                        </a:cubicBezTo>
                        <a:cubicBezTo>
                          <a:pt x="6304167" y="5284773"/>
                          <a:pt x="6073123" y="5242493"/>
                          <a:pt x="5919532" y="5231060"/>
                        </a:cubicBezTo>
                        <a:cubicBezTo>
                          <a:pt x="5782099" y="5189314"/>
                          <a:pt x="5602427" y="5233956"/>
                          <a:pt x="5450428" y="5231060"/>
                        </a:cubicBezTo>
                        <a:cubicBezTo>
                          <a:pt x="5315197" y="5271144"/>
                          <a:pt x="4930789" y="5255365"/>
                          <a:pt x="4579236" y="5231060"/>
                        </a:cubicBezTo>
                        <a:cubicBezTo>
                          <a:pt x="4187595" y="5212035"/>
                          <a:pt x="4355613" y="5232478"/>
                          <a:pt x="4210655" y="5231060"/>
                        </a:cubicBezTo>
                        <a:cubicBezTo>
                          <a:pt x="4079861" y="5263154"/>
                          <a:pt x="3840805" y="5237515"/>
                          <a:pt x="3741551" y="5231060"/>
                        </a:cubicBezTo>
                        <a:cubicBezTo>
                          <a:pt x="3645430" y="5243290"/>
                          <a:pt x="3541341" y="5212628"/>
                          <a:pt x="3372969" y="5231060"/>
                        </a:cubicBezTo>
                        <a:cubicBezTo>
                          <a:pt x="3199952" y="5204029"/>
                          <a:pt x="2867976" y="5223351"/>
                          <a:pt x="2602299" y="5231060"/>
                        </a:cubicBezTo>
                        <a:cubicBezTo>
                          <a:pt x="2267707" y="5223299"/>
                          <a:pt x="2081699" y="5288715"/>
                          <a:pt x="1731107" y="5231060"/>
                        </a:cubicBezTo>
                        <a:cubicBezTo>
                          <a:pt x="1385482" y="5156715"/>
                          <a:pt x="1484772" y="5239547"/>
                          <a:pt x="1362525" y="5231060"/>
                        </a:cubicBezTo>
                        <a:cubicBezTo>
                          <a:pt x="1254062" y="5185781"/>
                          <a:pt x="880882" y="5212513"/>
                          <a:pt x="725884" y="5231060"/>
                        </a:cubicBezTo>
                        <a:cubicBezTo>
                          <a:pt x="326507" y="5206904"/>
                          <a:pt x="96387" y="4891032"/>
                          <a:pt x="0" y="4359199"/>
                        </a:cubicBezTo>
                        <a:cubicBezTo>
                          <a:pt x="-467" y="4155620"/>
                          <a:pt x="-9554" y="4007647"/>
                          <a:pt x="0" y="3731477"/>
                        </a:cubicBezTo>
                        <a:cubicBezTo>
                          <a:pt x="14007" y="3463529"/>
                          <a:pt x="22706" y="3279113"/>
                          <a:pt x="0" y="2999136"/>
                        </a:cubicBezTo>
                        <a:cubicBezTo>
                          <a:pt x="-2051" y="2696692"/>
                          <a:pt x="-16957" y="2526056"/>
                          <a:pt x="0" y="2371416"/>
                        </a:cubicBezTo>
                        <a:cubicBezTo>
                          <a:pt x="-23044" y="2220868"/>
                          <a:pt x="6769" y="2019598"/>
                          <a:pt x="0" y="1673948"/>
                        </a:cubicBezTo>
                        <a:cubicBezTo>
                          <a:pt x="-23456" y="1340489"/>
                          <a:pt x="-30265" y="1217253"/>
                          <a:pt x="0" y="871860"/>
                        </a:cubicBezTo>
                        <a:close/>
                      </a:path>
                      <a:path w="11503991" h="5231060" fill="none" stroke="0" extrusionOk="0">
                        <a:moveTo>
                          <a:pt x="0" y="871860"/>
                        </a:moveTo>
                        <a:cubicBezTo>
                          <a:pt x="68957" y="377721"/>
                          <a:pt x="281886" y="-70215"/>
                          <a:pt x="725884" y="0"/>
                        </a:cubicBezTo>
                        <a:cubicBezTo>
                          <a:pt x="1137196" y="20509"/>
                          <a:pt x="1248794" y="31360"/>
                          <a:pt x="1597077" y="0"/>
                        </a:cubicBezTo>
                        <a:cubicBezTo>
                          <a:pt x="1933526" y="-35385"/>
                          <a:pt x="1890551" y="-1125"/>
                          <a:pt x="1965659" y="0"/>
                        </a:cubicBezTo>
                        <a:cubicBezTo>
                          <a:pt x="2058697" y="23231"/>
                          <a:pt x="2346252" y="12624"/>
                          <a:pt x="2635806" y="0"/>
                        </a:cubicBezTo>
                        <a:cubicBezTo>
                          <a:pt x="2916632" y="-12631"/>
                          <a:pt x="3191495" y="29766"/>
                          <a:pt x="3506999" y="0"/>
                        </a:cubicBezTo>
                        <a:cubicBezTo>
                          <a:pt x="3782158" y="22726"/>
                          <a:pt x="3989401" y="-31858"/>
                          <a:pt x="4177147" y="0"/>
                        </a:cubicBezTo>
                        <a:cubicBezTo>
                          <a:pt x="4363441" y="21743"/>
                          <a:pt x="4755693" y="18340"/>
                          <a:pt x="4947817" y="0"/>
                        </a:cubicBezTo>
                        <a:cubicBezTo>
                          <a:pt x="5154322" y="5931"/>
                          <a:pt x="5320128" y="-40938"/>
                          <a:pt x="5517443" y="0"/>
                        </a:cubicBezTo>
                        <a:cubicBezTo>
                          <a:pt x="5720291" y="-1242"/>
                          <a:pt x="5985294" y="-33297"/>
                          <a:pt x="6288114" y="0"/>
                        </a:cubicBezTo>
                        <a:cubicBezTo>
                          <a:pt x="6559063" y="35112"/>
                          <a:pt x="6517709" y="6671"/>
                          <a:pt x="6656695" y="0"/>
                        </a:cubicBezTo>
                        <a:cubicBezTo>
                          <a:pt x="6776096" y="-1678"/>
                          <a:pt x="6872852" y="12551"/>
                          <a:pt x="7025276" y="0"/>
                        </a:cubicBezTo>
                        <a:cubicBezTo>
                          <a:pt x="7147940" y="-24"/>
                          <a:pt x="7493485" y="-21399"/>
                          <a:pt x="7795947" y="0"/>
                        </a:cubicBezTo>
                        <a:cubicBezTo>
                          <a:pt x="8083364" y="2152"/>
                          <a:pt x="8299339" y="4281"/>
                          <a:pt x="8466095" y="0"/>
                        </a:cubicBezTo>
                        <a:cubicBezTo>
                          <a:pt x="8628881" y="-11243"/>
                          <a:pt x="8682531" y="-21046"/>
                          <a:pt x="8834677" y="0"/>
                        </a:cubicBezTo>
                        <a:cubicBezTo>
                          <a:pt x="8976346" y="19214"/>
                          <a:pt x="9411752" y="-19078"/>
                          <a:pt x="9605346" y="0"/>
                        </a:cubicBezTo>
                        <a:cubicBezTo>
                          <a:pt x="9782021" y="24945"/>
                          <a:pt x="9969294" y="2324"/>
                          <a:pt x="10074450" y="0"/>
                        </a:cubicBezTo>
                        <a:cubicBezTo>
                          <a:pt x="10162584" y="3826"/>
                          <a:pt x="10351972" y="-10679"/>
                          <a:pt x="10433315" y="0"/>
                        </a:cubicBezTo>
                        <a:cubicBezTo>
                          <a:pt x="10514659" y="10679"/>
                          <a:pt x="10614164" y="-7993"/>
                          <a:pt x="10778106" y="0"/>
                        </a:cubicBezTo>
                        <a:cubicBezTo>
                          <a:pt x="11269433" y="29687"/>
                          <a:pt x="11521644" y="410866"/>
                          <a:pt x="11503991" y="871860"/>
                        </a:cubicBezTo>
                        <a:cubicBezTo>
                          <a:pt x="11468843" y="1111031"/>
                          <a:pt x="11526966" y="1296569"/>
                          <a:pt x="11503991" y="1534454"/>
                        </a:cubicBezTo>
                        <a:cubicBezTo>
                          <a:pt x="11506307" y="1749045"/>
                          <a:pt x="11529202" y="1976099"/>
                          <a:pt x="11503991" y="2266795"/>
                        </a:cubicBezTo>
                        <a:cubicBezTo>
                          <a:pt x="11476903" y="2538920"/>
                          <a:pt x="11487878" y="2796085"/>
                          <a:pt x="11503991" y="2964264"/>
                        </a:cubicBezTo>
                        <a:cubicBezTo>
                          <a:pt x="11508132" y="3154746"/>
                          <a:pt x="11491278" y="3291766"/>
                          <a:pt x="11503991" y="3591984"/>
                        </a:cubicBezTo>
                        <a:cubicBezTo>
                          <a:pt x="11474800" y="3872236"/>
                          <a:pt x="11512070" y="4019145"/>
                          <a:pt x="11503991" y="4359199"/>
                        </a:cubicBezTo>
                        <a:cubicBezTo>
                          <a:pt x="11520743" y="4675823"/>
                          <a:pt x="11121651" y="5205228"/>
                          <a:pt x="10778106" y="5231060"/>
                        </a:cubicBezTo>
                        <a:cubicBezTo>
                          <a:pt x="10474268" y="5220264"/>
                          <a:pt x="10378185" y="5259516"/>
                          <a:pt x="10007435" y="5231060"/>
                        </a:cubicBezTo>
                        <a:cubicBezTo>
                          <a:pt x="9640456" y="5197133"/>
                          <a:pt x="9482133" y="5204758"/>
                          <a:pt x="9136242" y="5231060"/>
                        </a:cubicBezTo>
                        <a:cubicBezTo>
                          <a:pt x="8788605" y="5255699"/>
                          <a:pt x="8685248" y="5217020"/>
                          <a:pt x="8466095" y="5231060"/>
                        </a:cubicBezTo>
                        <a:cubicBezTo>
                          <a:pt x="8272714" y="5235465"/>
                          <a:pt x="8056416" y="5222543"/>
                          <a:pt x="7695424" y="5231060"/>
                        </a:cubicBezTo>
                        <a:cubicBezTo>
                          <a:pt x="7327753" y="5224277"/>
                          <a:pt x="7386458" y="5214643"/>
                          <a:pt x="7226320" y="5231060"/>
                        </a:cubicBezTo>
                        <a:cubicBezTo>
                          <a:pt x="7089805" y="5217784"/>
                          <a:pt x="6618914" y="5200479"/>
                          <a:pt x="6455651" y="5231060"/>
                        </a:cubicBezTo>
                        <a:cubicBezTo>
                          <a:pt x="6308276" y="5278700"/>
                          <a:pt x="5867609" y="5240806"/>
                          <a:pt x="5584458" y="5231060"/>
                        </a:cubicBezTo>
                        <a:cubicBezTo>
                          <a:pt x="5294010" y="5217639"/>
                          <a:pt x="5289307" y="5212519"/>
                          <a:pt x="5115354" y="5231060"/>
                        </a:cubicBezTo>
                        <a:cubicBezTo>
                          <a:pt x="4921838" y="5233325"/>
                          <a:pt x="4782584" y="5272597"/>
                          <a:pt x="4545729" y="5231060"/>
                        </a:cubicBezTo>
                        <a:cubicBezTo>
                          <a:pt x="4327443" y="5222972"/>
                          <a:pt x="4181948" y="5249735"/>
                          <a:pt x="4076625" y="5231060"/>
                        </a:cubicBezTo>
                        <a:cubicBezTo>
                          <a:pt x="3943422" y="5205457"/>
                          <a:pt x="3605937" y="5214607"/>
                          <a:pt x="3406477" y="5231060"/>
                        </a:cubicBezTo>
                        <a:cubicBezTo>
                          <a:pt x="3161604" y="5273630"/>
                          <a:pt x="2960169" y="5229021"/>
                          <a:pt x="2535285" y="5231060"/>
                        </a:cubicBezTo>
                        <a:cubicBezTo>
                          <a:pt x="2091759" y="5243901"/>
                          <a:pt x="2278679" y="5208028"/>
                          <a:pt x="2066181" y="5231060"/>
                        </a:cubicBezTo>
                        <a:cubicBezTo>
                          <a:pt x="1857021" y="5234684"/>
                          <a:pt x="1641731" y="5272599"/>
                          <a:pt x="1496555" y="5231060"/>
                        </a:cubicBezTo>
                        <a:cubicBezTo>
                          <a:pt x="1361648" y="5153197"/>
                          <a:pt x="927223" y="5272781"/>
                          <a:pt x="725884" y="5231060"/>
                        </a:cubicBezTo>
                        <a:cubicBezTo>
                          <a:pt x="413263" y="5260726"/>
                          <a:pt x="17756" y="4812957"/>
                          <a:pt x="0" y="4359199"/>
                        </a:cubicBezTo>
                        <a:cubicBezTo>
                          <a:pt x="2578" y="4209046"/>
                          <a:pt x="10073" y="3954309"/>
                          <a:pt x="0" y="3591984"/>
                        </a:cubicBezTo>
                        <a:cubicBezTo>
                          <a:pt x="20971" y="3206862"/>
                          <a:pt x="-20111" y="3098705"/>
                          <a:pt x="0" y="2929390"/>
                        </a:cubicBezTo>
                        <a:cubicBezTo>
                          <a:pt x="45696" y="2795167"/>
                          <a:pt x="31502" y="2475260"/>
                          <a:pt x="0" y="2301669"/>
                        </a:cubicBezTo>
                        <a:cubicBezTo>
                          <a:pt x="8011" y="2137820"/>
                          <a:pt x="-17381" y="1816403"/>
                          <a:pt x="0" y="1708822"/>
                        </a:cubicBezTo>
                        <a:cubicBezTo>
                          <a:pt x="24620" y="1580582"/>
                          <a:pt x="3566" y="1006568"/>
                          <a:pt x="0" y="87186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F9CE9A-8594-8D61-1586-F0B462769D8E}"/>
              </a:ext>
            </a:extLst>
          </p:cNvPr>
          <p:cNvGrpSpPr/>
          <p:nvPr/>
        </p:nvGrpSpPr>
        <p:grpSpPr>
          <a:xfrm>
            <a:off x="529305" y="179268"/>
            <a:ext cx="10918057" cy="1016508"/>
            <a:chOff x="529305" y="179268"/>
            <a:chExt cx="11133390" cy="1092071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C23C939-C6C2-DB57-3F66-ACDCD52F18A5}"/>
                </a:ext>
              </a:extLst>
            </p:cNvPr>
            <p:cNvSpPr/>
            <p:nvPr/>
          </p:nvSpPr>
          <p:spPr>
            <a:xfrm>
              <a:off x="847074" y="179268"/>
              <a:ext cx="10726509" cy="109207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12">
              <a:extLst>
                <a:ext uri="{FF2B5EF4-FFF2-40B4-BE49-F238E27FC236}">
                  <a16:creationId xmlns:a16="http://schemas.microsoft.com/office/drawing/2014/main" id="{7E01736D-D762-E1B8-AA7F-69D68581C21B}"/>
                </a:ext>
              </a:extLst>
            </p:cNvPr>
            <p:cNvSpPr txBox="1"/>
            <p:nvPr/>
          </p:nvSpPr>
          <p:spPr>
            <a:xfrm>
              <a:off x="529305" y="247338"/>
              <a:ext cx="11133390" cy="991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rgbClr val="C71A29"/>
                  </a:solidFill>
                  <a:latin typeface="HP-221" panose="020B0803050302020204" pitchFamily="34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</a:p>
          </p:txBody>
        </p:sp>
      </p:grpSp>
      <p:pic>
        <p:nvPicPr>
          <p:cNvPr id="2" name="921848790428090064">
            <a:hlinkClick r:id="" action="ppaction://media"/>
            <a:extLst>
              <a:ext uri="{FF2B5EF4-FFF2-40B4-BE49-F238E27FC236}">
                <a16:creationId xmlns:a16="http://schemas.microsoft.com/office/drawing/2014/main" id="{66644F88-B9C0-D7C4-846D-4647F6C0E4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827157" y="1607393"/>
            <a:ext cx="8567303" cy="4819108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07C09771-A350-6617-E306-AF47BA307AB7}"/>
              </a:ext>
            </a:extLst>
          </p:cNvPr>
          <p:cNvSpPr/>
          <p:nvPr/>
        </p:nvSpPr>
        <p:spPr>
          <a:xfrm flipH="1">
            <a:off x="10339149" y="3866028"/>
            <a:ext cx="1661439" cy="2719527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0473EC9-91CF-D20C-3976-49DE13D09FC5}"/>
              </a:ext>
            </a:extLst>
          </p:cNvPr>
          <p:cNvSpPr/>
          <p:nvPr/>
        </p:nvSpPr>
        <p:spPr>
          <a:xfrm flipH="1">
            <a:off x="131701" y="3908332"/>
            <a:ext cx="1885710" cy="2677223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2">
            <a:extLst>
              <a:ext uri="{FF2B5EF4-FFF2-40B4-BE49-F238E27FC236}">
                <a16:creationId xmlns:a16="http://schemas.microsoft.com/office/drawing/2014/main" id="{0848F76B-348A-5974-C357-4AAADE6B676F}"/>
              </a:ext>
            </a:extLst>
          </p:cNvPr>
          <p:cNvSpPr/>
          <p:nvPr/>
        </p:nvSpPr>
        <p:spPr>
          <a:xfrm>
            <a:off x="1811510" y="79436"/>
            <a:ext cx="8583424" cy="1165215"/>
          </a:xfrm>
          <a:custGeom>
            <a:avLst/>
            <a:gdLst>
              <a:gd name="connsiteX0" fmla="*/ 0 w 8583424"/>
              <a:gd name="connsiteY0" fmla="*/ 159262 h 955551"/>
              <a:gd name="connsiteX1" fmla="*/ 159262 w 8583424"/>
              <a:gd name="connsiteY1" fmla="*/ 0 h 955551"/>
              <a:gd name="connsiteX2" fmla="*/ 765355 w 8583424"/>
              <a:gd name="connsiteY2" fmla="*/ 0 h 955551"/>
              <a:gd name="connsiteX3" fmla="*/ 1619394 w 8583424"/>
              <a:gd name="connsiteY3" fmla="*/ 0 h 955551"/>
              <a:gd name="connsiteX4" fmla="*/ 2060189 w 8583424"/>
              <a:gd name="connsiteY4" fmla="*/ 0 h 955551"/>
              <a:gd name="connsiteX5" fmla="*/ 2583633 w 8583424"/>
              <a:gd name="connsiteY5" fmla="*/ 0 h 955551"/>
              <a:gd name="connsiteX6" fmla="*/ 3024427 w 8583424"/>
              <a:gd name="connsiteY6" fmla="*/ 0 h 955551"/>
              <a:gd name="connsiteX7" fmla="*/ 3795818 w 8583424"/>
              <a:gd name="connsiteY7" fmla="*/ 0 h 955551"/>
              <a:gd name="connsiteX8" fmla="*/ 4649858 w 8583424"/>
              <a:gd name="connsiteY8" fmla="*/ 0 h 955551"/>
              <a:gd name="connsiteX9" fmla="*/ 5090652 w 8583424"/>
              <a:gd name="connsiteY9" fmla="*/ 0 h 955551"/>
              <a:gd name="connsiteX10" fmla="*/ 5614096 w 8583424"/>
              <a:gd name="connsiteY10" fmla="*/ 0 h 955551"/>
              <a:gd name="connsiteX11" fmla="*/ 6385487 w 8583424"/>
              <a:gd name="connsiteY11" fmla="*/ 0 h 955551"/>
              <a:gd name="connsiteX12" fmla="*/ 6991579 w 8583424"/>
              <a:gd name="connsiteY12" fmla="*/ 0 h 955551"/>
              <a:gd name="connsiteX13" fmla="*/ 7680321 w 8583424"/>
              <a:gd name="connsiteY13" fmla="*/ 0 h 955551"/>
              <a:gd name="connsiteX14" fmla="*/ 8424162 w 8583424"/>
              <a:gd name="connsiteY14" fmla="*/ 0 h 955551"/>
              <a:gd name="connsiteX15" fmla="*/ 8583424 w 8583424"/>
              <a:gd name="connsiteY15" fmla="*/ 159262 h 955551"/>
              <a:gd name="connsiteX16" fmla="*/ 8583424 w 8583424"/>
              <a:gd name="connsiteY16" fmla="*/ 796289 h 955551"/>
              <a:gd name="connsiteX17" fmla="*/ 8424162 w 8583424"/>
              <a:gd name="connsiteY17" fmla="*/ 955551 h 955551"/>
              <a:gd name="connsiteX18" fmla="*/ 7570122 w 8583424"/>
              <a:gd name="connsiteY18" fmla="*/ 955551 h 955551"/>
              <a:gd name="connsiteX19" fmla="*/ 7129328 w 8583424"/>
              <a:gd name="connsiteY19" fmla="*/ 955551 h 955551"/>
              <a:gd name="connsiteX20" fmla="*/ 6440586 w 8583424"/>
              <a:gd name="connsiteY20" fmla="*/ 955551 h 955551"/>
              <a:gd name="connsiteX21" fmla="*/ 5586546 w 8583424"/>
              <a:gd name="connsiteY21" fmla="*/ 955551 h 955551"/>
              <a:gd name="connsiteX22" fmla="*/ 4897805 w 8583424"/>
              <a:gd name="connsiteY22" fmla="*/ 955551 h 955551"/>
              <a:gd name="connsiteX23" fmla="*/ 4126414 w 8583424"/>
              <a:gd name="connsiteY23" fmla="*/ 955551 h 955551"/>
              <a:gd name="connsiteX24" fmla="*/ 3520321 w 8583424"/>
              <a:gd name="connsiteY24" fmla="*/ 955551 h 955551"/>
              <a:gd name="connsiteX25" fmla="*/ 2748931 w 8583424"/>
              <a:gd name="connsiteY25" fmla="*/ 955551 h 955551"/>
              <a:gd name="connsiteX26" fmla="*/ 2308136 w 8583424"/>
              <a:gd name="connsiteY26" fmla="*/ 955551 h 955551"/>
              <a:gd name="connsiteX27" fmla="*/ 1867341 w 8583424"/>
              <a:gd name="connsiteY27" fmla="*/ 955551 h 955551"/>
              <a:gd name="connsiteX28" fmla="*/ 1095951 w 8583424"/>
              <a:gd name="connsiteY28" fmla="*/ 955551 h 955551"/>
              <a:gd name="connsiteX29" fmla="*/ 159262 w 8583424"/>
              <a:gd name="connsiteY29" fmla="*/ 955551 h 955551"/>
              <a:gd name="connsiteX30" fmla="*/ 0 w 8583424"/>
              <a:gd name="connsiteY30" fmla="*/ 796289 h 955551"/>
              <a:gd name="connsiteX31" fmla="*/ 0 w 8583424"/>
              <a:gd name="connsiteY31" fmla="*/ 159262 h 9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83424" h="955551" fill="none" extrusionOk="0">
                <a:moveTo>
                  <a:pt x="0" y="159262"/>
                </a:moveTo>
                <a:cubicBezTo>
                  <a:pt x="3328" y="70619"/>
                  <a:pt x="60763" y="-1307"/>
                  <a:pt x="159262" y="0"/>
                </a:cubicBezTo>
                <a:cubicBezTo>
                  <a:pt x="420134" y="-4758"/>
                  <a:pt x="616039" y="-1040"/>
                  <a:pt x="765355" y="0"/>
                </a:cubicBezTo>
                <a:cubicBezTo>
                  <a:pt x="914671" y="1040"/>
                  <a:pt x="1209139" y="-5749"/>
                  <a:pt x="1619394" y="0"/>
                </a:cubicBezTo>
                <a:cubicBezTo>
                  <a:pt x="2029649" y="5749"/>
                  <a:pt x="1868092" y="6574"/>
                  <a:pt x="2060189" y="0"/>
                </a:cubicBezTo>
                <a:cubicBezTo>
                  <a:pt x="2252286" y="-6574"/>
                  <a:pt x="2356790" y="11014"/>
                  <a:pt x="2583633" y="0"/>
                </a:cubicBezTo>
                <a:cubicBezTo>
                  <a:pt x="2810476" y="-11014"/>
                  <a:pt x="2890185" y="3425"/>
                  <a:pt x="3024427" y="0"/>
                </a:cubicBezTo>
                <a:cubicBezTo>
                  <a:pt x="3158669" y="-3425"/>
                  <a:pt x="3515207" y="-32140"/>
                  <a:pt x="3795818" y="0"/>
                </a:cubicBezTo>
                <a:cubicBezTo>
                  <a:pt x="4076429" y="32140"/>
                  <a:pt x="4359917" y="41187"/>
                  <a:pt x="4649858" y="0"/>
                </a:cubicBezTo>
                <a:cubicBezTo>
                  <a:pt x="4939799" y="-41187"/>
                  <a:pt x="4914857" y="-12985"/>
                  <a:pt x="5090652" y="0"/>
                </a:cubicBezTo>
                <a:cubicBezTo>
                  <a:pt x="5266447" y="12985"/>
                  <a:pt x="5415574" y="-14059"/>
                  <a:pt x="5614096" y="0"/>
                </a:cubicBezTo>
                <a:cubicBezTo>
                  <a:pt x="5812618" y="14059"/>
                  <a:pt x="6006464" y="-27057"/>
                  <a:pt x="6385487" y="0"/>
                </a:cubicBezTo>
                <a:cubicBezTo>
                  <a:pt x="6764510" y="27057"/>
                  <a:pt x="6738090" y="16694"/>
                  <a:pt x="6991579" y="0"/>
                </a:cubicBezTo>
                <a:cubicBezTo>
                  <a:pt x="7245068" y="-16694"/>
                  <a:pt x="7377474" y="15536"/>
                  <a:pt x="7680321" y="0"/>
                </a:cubicBezTo>
                <a:cubicBezTo>
                  <a:pt x="7983168" y="-15536"/>
                  <a:pt x="8055898" y="-33717"/>
                  <a:pt x="8424162" y="0"/>
                </a:cubicBezTo>
                <a:cubicBezTo>
                  <a:pt x="8518537" y="278"/>
                  <a:pt x="8587767" y="75737"/>
                  <a:pt x="8583424" y="159262"/>
                </a:cubicBezTo>
                <a:cubicBezTo>
                  <a:pt x="8565267" y="376805"/>
                  <a:pt x="8558205" y="629885"/>
                  <a:pt x="8583424" y="796289"/>
                </a:cubicBezTo>
                <a:cubicBezTo>
                  <a:pt x="8582956" y="881158"/>
                  <a:pt x="8500011" y="963192"/>
                  <a:pt x="8424162" y="955551"/>
                </a:cubicBezTo>
                <a:cubicBezTo>
                  <a:pt x="8003803" y="970248"/>
                  <a:pt x="7779042" y="949627"/>
                  <a:pt x="7570122" y="955551"/>
                </a:cubicBezTo>
                <a:cubicBezTo>
                  <a:pt x="7361202" y="961475"/>
                  <a:pt x="7335418" y="941430"/>
                  <a:pt x="7129328" y="955551"/>
                </a:cubicBezTo>
                <a:cubicBezTo>
                  <a:pt x="6923238" y="969672"/>
                  <a:pt x="6714481" y="955608"/>
                  <a:pt x="6440586" y="955551"/>
                </a:cubicBezTo>
                <a:cubicBezTo>
                  <a:pt x="6166691" y="955494"/>
                  <a:pt x="5913705" y="957127"/>
                  <a:pt x="5586546" y="955551"/>
                </a:cubicBezTo>
                <a:cubicBezTo>
                  <a:pt x="5259387" y="953975"/>
                  <a:pt x="5092502" y="983216"/>
                  <a:pt x="4897805" y="955551"/>
                </a:cubicBezTo>
                <a:cubicBezTo>
                  <a:pt x="4703108" y="927886"/>
                  <a:pt x="4480114" y="976954"/>
                  <a:pt x="4126414" y="955551"/>
                </a:cubicBezTo>
                <a:cubicBezTo>
                  <a:pt x="3772714" y="934148"/>
                  <a:pt x="3720985" y="934187"/>
                  <a:pt x="3520321" y="955551"/>
                </a:cubicBezTo>
                <a:cubicBezTo>
                  <a:pt x="3319657" y="976915"/>
                  <a:pt x="3115769" y="932623"/>
                  <a:pt x="2748931" y="955551"/>
                </a:cubicBezTo>
                <a:cubicBezTo>
                  <a:pt x="2382093" y="978480"/>
                  <a:pt x="2447202" y="948353"/>
                  <a:pt x="2308136" y="955551"/>
                </a:cubicBezTo>
                <a:cubicBezTo>
                  <a:pt x="2169070" y="962749"/>
                  <a:pt x="2035630" y="936880"/>
                  <a:pt x="1867341" y="955551"/>
                </a:cubicBezTo>
                <a:cubicBezTo>
                  <a:pt x="1699052" y="974222"/>
                  <a:pt x="1253878" y="930811"/>
                  <a:pt x="1095951" y="955551"/>
                </a:cubicBezTo>
                <a:cubicBezTo>
                  <a:pt x="938024" y="980292"/>
                  <a:pt x="589041" y="996265"/>
                  <a:pt x="159262" y="955551"/>
                </a:cubicBezTo>
                <a:cubicBezTo>
                  <a:pt x="72614" y="960747"/>
                  <a:pt x="-9880" y="881386"/>
                  <a:pt x="0" y="796289"/>
                </a:cubicBezTo>
                <a:cubicBezTo>
                  <a:pt x="-11299" y="666280"/>
                  <a:pt x="-18591" y="366464"/>
                  <a:pt x="0" y="159262"/>
                </a:cubicBezTo>
                <a:close/>
              </a:path>
              <a:path w="8583424" h="955551" stroke="0" extrusionOk="0">
                <a:moveTo>
                  <a:pt x="0" y="159262"/>
                </a:moveTo>
                <a:cubicBezTo>
                  <a:pt x="6947" y="73806"/>
                  <a:pt x="70887" y="-2400"/>
                  <a:pt x="159262" y="0"/>
                </a:cubicBezTo>
                <a:cubicBezTo>
                  <a:pt x="321742" y="11457"/>
                  <a:pt x="538872" y="3574"/>
                  <a:pt x="682706" y="0"/>
                </a:cubicBezTo>
                <a:cubicBezTo>
                  <a:pt x="826540" y="-3574"/>
                  <a:pt x="1051749" y="18523"/>
                  <a:pt x="1206149" y="0"/>
                </a:cubicBezTo>
                <a:cubicBezTo>
                  <a:pt x="1360549" y="-18523"/>
                  <a:pt x="1592171" y="-29285"/>
                  <a:pt x="1977540" y="0"/>
                </a:cubicBezTo>
                <a:cubicBezTo>
                  <a:pt x="2362909" y="29285"/>
                  <a:pt x="2446619" y="-2955"/>
                  <a:pt x="2831580" y="0"/>
                </a:cubicBezTo>
                <a:cubicBezTo>
                  <a:pt x="3216541" y="2955"/>
                  <a:pt x="3321965" y="-29533"/>
                  <a:pt x="3520321" y="0"/>
                </a:cubicBezTo>
                <a:cubicBezTo>
                  <a:pt x="3718677" y="29533"/>
                  <a:pt x="3868205" y="8628"/>
                  <a:pt x="4126414" y="0"/>
                </a:cubicBezTo>
                <a:cubicBezTo>
                  <a:pt x="4384623" y="-8628"/>
                  <a:pt x="4458539" y="-3938"/>
                  <a:pt x="4567209" y="0"/>
                </a:cubicBezTo>
                <a:cubicBezTo>
                  <a:pt x="4675879" y="3938"/>
                  <a:pt x="5035534" y="19073"/>
                  <a:pt x="5255950" y="0"/>
                </a:cubicBezTo>
                <a:cubicBezTo>
                  <a:pt x="5476366" y="-19073"/>
                  <a:pt x="5604570" y="-10733"/>
                  <a:pt x="5944692" y="0"/>
                </a:cubicBezTo>
                <a:cubicBezTo>
                  <a:pt x="6284814" y="10733"/>
                  <a:pt x="6256429" y="-24194"/>
                  <a:pt x="6468136" y="0"/>
                </a:cubicBezTo>
                <a:cubicBezTo>
                  <a:pt x="6679843" y="24194"/>
                  <a:pt x="6757714" y="-2377"/>
                  <a:pt x="6908930" y="0"/>
                </a:cubicBezTo>
                <a:cubicBezTo>
                  <a:pt x="7060146" y="2377"/>
                  <a:pt x="7224201" y="13994"/>
                  <a:pt x="7349725" y="0"/>
                </a:cubicBezTo>
                <a:cubicBezTo>
                  <a:pt x="7475250" y="-13994"/>
                  <a:pt x="8128628" y="13552"/>
                  <a:pt x="8424162" y="0"/>
                </a:cubicBezTo>
                <a:cubicBezTo>
                  <a:pt x="8504008" y="-6844"/>
                  <a:pt x="8594612" y="64502"/>
                  <a:pt x="8583424" y="159262"/>
                </a:cubicBezTo>
                <a:cubicBezTo>
                  <a:pt x="8552876" y="357547"/>
                  <a:pt x="8558445" y="657668"/>
                  <a:pt x="8583424" y="796289"/>
                </a:cubicBezTo>
                <a:cubicBezTo>
                  <a:pt x="8597113" y="888548"/>
                  <a:pt x="8493957" y="951831"/>
                  <a:pt x="8424162" y="955551"/>
                </a:cubicBezTo>
                <a:cubicBezTo>
                  <a:pt x="8003492" y="933641"/>
                  <a:pt x="7864153" y="939206"/>
                  <a:pt x="7570122" y="955551"/>
                </a:cubicBezTo>
                <a:cubicBezTo>
                  <a:pt x="7276091" y="971896"/>
                  <a:pt x="7016018" y="918949"/>
                  <a:pt x="6716083" y="955551"/>
                </a:cubicBezTo>
                <a:cubicBezTo>
                  <a:pt x="6416148" y="992153"/>
                  <a:pt x="6341304" y="930117"/>
                  <a:pt x="6192639" y="955551"/>
                </a:cubicBezTo>
                <a:cubicBezTo>
                  <a:pt x="6043974" y="980985"/>
                  <a:pt x="5724168" y="982457"/>
                  <a:pt x="5421248" y="955551"/>
                </a:cubicBezTo>
                <a:cubicBezTo>
                  <a:pt x="5118328" y="928645"/>
                  <a:pt x="5085716" y="946130"/>
                  <a:pt x="4980454" y="955551"/>
                </a:cubicBezTo>
                <a:cubicBezTo>
                  <a:pt x="4875192" y="964972"/>
                  <a:pt x="4410417" y="965507"/>
                  <a:pt x="4126414" y="955551"/>
                </a:cubicBezTo>
                <a:cubicBezTo>
                  <a:pt x="3842411" y="945595"/>
                  <a:pt x="3749492" y="932400"/>
                  <a:pt x="3437672" y="955551"/>
                </a:cubicBezTo>
                <a:cubicBezTo>
                  <a:pt x="3125852" y="978702"/>
                  <a:pt x="2874033" y="927335"/>
                  <a:pt x="2666282" y="955551"/>
                </a:cubicBezTo>
                <a:cubicBezTo>
                  <a:pt x="2458531" y="983768"/>
                  <a:pt x="2205463" y="968686"/>
                  <a:pt x="2060189" y="955551"/>
                </a:cubicBezTo>
                <a:cubicBezTo>
                  <a:pt x="1914915" y="942416"/>
                  <a:pt x="1525167" y="963246"/>
                  <a:pt x="1288798" y="955551"/>
                </a:cubicBezTo>
                <a:cubicBezTo>
                  <a:pt x="1052429" y="947856"/>
                  <a:pt x="556836" y="965565"/>
                  <a:pt x="159262" y="955551"/>
                </a:cubicBezTo>
                <a:cubicBezTo>
                  <a:pt x="55869" y="957284"/>
                  <a:pt x="-15100" y="894823"/>
                  <a:pt x="0" y="796289"/>
                </a:cubicBezTo>
                <a:cubicBezTo>
                  <a:pt x="-14455" y="570251"/>
                  <a:pt x="-25814" y="433028"/>
                  <a:pt x="0" y="159262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8583424"/>
                      <a:gd name="connsiteY0" fmla="*/ 194206 h 1165215"/>
                      <a:gd name="connsiteX1" fmla="*/ 159262 w 8583424"/>
                      <a:gd name="connsiteY1" fmla="*/ 0 h 1165215"/>
                      <a:gd name="connsiteX2" fmla="*/ 765355 w 8583424"/>
                      <a:gd name="connsiteY2" fmla="*/ 0 h 1165215"/>
                      <a:gd name="connsiteX3" fmla="*/ 1619394 w 8583424"/>
                      <a:gd name="connsiteY3" fmla="*/ 0 h 1165215"/>
                      <a:gd name="connsiteX4" fmla="*/ 2060189 w 8583424"/>
                      <a:gd name="connsiteY4" fmla="*/ 0 h 1165215"/>
                      <a:gd name="connsiteX5" fmla="*/ 2583633 w 8583424"/>
                      <a:gd name="connsiteY5" fmla="*/ 0 h 1165215"/>
                      <a:gd name="connsiteX6" fmla="*/ 3024427 w 8583424"/>
                      <a:gd name="connsiteY6" fmla="*/ 0 h 1165215"/>
                      <a:gd name="connsiteX7" fmla="*/ 3795818 w 8583424"/>
                      <a:gd name="connsiteY7" fmla="*/ 0 h 1165215"/>
                      <a:gd name="connsiteX8" fmla="*/ 4649858 w 8583424"/>
                      <a:gd name="connsiteY8" fmla="*/ 0 h 1165215"/>
                      <a:gd name="connsiteX9" fmla="*/ 5090652 w 8583424"/>
                      <a:gd name="connsiteY9" fmla="*/ 0 h 1165215"/>
                      <a:gd name="connsiteX10" fmla="*/ 5614096 w 8583424"/>
                      <a:gd name="connsiteY10" fmla="*/ 0 h 1165215"/>
                      <a:gd name="connsiteX11" fmla="*/ 6385487 w 8583424"/>
                      <a:gd name="connsiteY11" fmla="*/ 0 h 1165215"/>
                      <a:gd name="connsiteX12" fmla="*/ 6991579 w 8583424"/>
                      <a:gd name="connsiteY12" fmla="*/ 0 h 1165215"/>
                      <a:gd name="connsiteX13" fmla="*/ 7680321 w 8583424"/>
                      <a:gd name="connsiteY13" fmla="*/ 0 h 1165215"/>
                      <a:gd name="connsiteX14" fmla="*/ 8424162 w 8583424"/>
                      <a:gd name="connsiteY14" fmla="*/ 0 h 1165215"/>
                      <a:gd name="connsiteX15" fmla="*/ 8583424 w 8583424"/>
                      <a:gd name="connsiteY15" fmla="*/ 194206 h 1165215"/>
                      <a:gd name="connsiteX16" fmla="*/ 8583424 w 8583424"/>
                      <a:gd name="connsiteY16" fmla="*/ 971008 h 1165215"/>
                      <a:gd name="connsiteX17" fmla="*/ 8424162 w 8583424"/>
                      <a:gd name="connsiteY17" fmla="*/ 1165215 h 1165215"/>
                      <a:gd name="connsiteX18" fmla="*/ 7570122 w 8583424"/>
                      <a:gd name="connsiteY18" fmla="*/ 1165215 h 1165215"/>
                      <a:gd name="connsiteX19" fmla="*/ 7129328 w 8583424"/>
                      <a:gd name="connsiteY19" fmla="*/ 1165215 h 1165215"/>
                      <a:gd name="connsiteX20" fmla="*/ 6440586 w 8583424"/>
                      <a:gd name="connsiteY20" fmla="*/ 1165215 h 1165215"/>
                      <a:gd name="connsiteX21" fmla="*/ 6039187 w 8583424"/>
                      <a:gd name="connsiteY21" fmla="*/ 1165215 h 1165215"/>
                      <a:gd name="connsiteX22" fmla="*/ 5586546 w 8583424"/>
                      <a:gd name="connsiteY22" fmla="*/ 1165215 h 1165215"/>
                      <a:gd name="connsiteX23" fmla="*/ 4897805 w 8583424"/>
                      <a:gd name="connsiteY23" fmla="*/ 1165215 h 1165215"/>
                      <a:gd name="connsiteX24" fmla="*/ 4126414 w 8583424"/>
                      <a:gd name="connsiteY24" fmla="*/ 1165215 h 1165215"/>
                      <a:gd name="connsiteX25" fmla="*/ 3520321 w 8583424"/>
                      <a:gd name="connsiteY25" fmla="*/ 1165215 h 1165215"/>
                      <a:gd name="connsiteX26" fmla="*/ 2748931 w 8583424"/>
                      <a:gd name="connsiteY26" fmla="*/ 1165215 h 1165215"/>
                      <a:gd name="connsiteX27" fmla="*/ 2308136 w 8583424"/>
                      <a:gd name="connsiteY27" fmla="*/ 1165215 h 1165215"/>
                      <a:gd name="connsiteX28" fmla="*/ 1867341 w 8583424"/>
                      <a:gd name="connsiteY28" fmla="*/ 1165215 h 1165215"/>
                      <a:gd name="connsiteX29" fmla="*/ 1095951 w 8583424"/>
                      <a:gd name="connsiteY29" fmla="*/ 1165215 h 1165215"/>
                      <a:gd name="connsiteX30" fmla="*/ 159262 w 8583424"/>
                      <a:gd name="connsiteY30" fmla="*/ 1165215 h 1165215"/>
                      <a:gd name="connsiteX31" fmla="*/ 0 w 8583424"/>
                      <a:gd name="connsiteY31" fmla="*/ 971008 h 1165215"/>
                      <a:gd name="connsiteX32" fmla="*/ 0 w 8583424"/>
                      <a:gd name="connsiteY32" fmla="*/ 194206 h 1165215"/>
                      <a:gd name="connsiteX0" fmla="*/ 0 w 8583424"/>
                      <a:gd name="connsiteY0" fmla="*/ 194206 h 1165215"/>
                      <a:gd name="connsiteX1" fmla="*/ 159262 w 8583424"/>
                      <a:gd name="connsiteY1" fmla="*/ 0 h 1165215"/>
                      <a:gd name="connsiteX2" fmla="*/ 682706 w 8583424"/>
                      <a:gd name="connsiteY2" fmla="*/ 0 h 1165215"/>
                      <a:gd name="connsiteX3" fmla="*/ 1206149 w 8583424"/>
                      <a:gd name="connsiteY3" fmla="*/ 0 h 1165215"/>
                      <a:gd name="connsiteX4" fmla="*/ 1977540 w 8583424"/>
                      <a:gd name="connsiteY4" fmla="*/ 0 h 1165215"/>
                      <a:gd name="connsiteX5" fmla="*/ 2831580 w 8583424"/>
                      <a:gd name="connsiteY5" fmla="*/ 0 h 1165215"/>
                      <a:gd name="connsiteX6" fmla="*/ 3520321 w 8583424"/>
                      <a:gd name="connsiteY6" fmla="*/ 0 h 1165215"/>
                      <a:gd name="connsiteX7" fmla="*/ 4126414 w 8583424"/>
                      <a:gd name="connsiteY7" fmla="*/ 0 h 1165215"/>
                      <a:gd name="connsiteX8" fmla="*/ 4567209 w 8583424"/>
                      <a:gd name="connsiteY8" fmla="*/ 0 h 1165215"/>
                      <a:gd name="connsiteX9" fmla="*/ 5255950 w 8583424"/>
                      <a:gd name="connsiteY9" fmla="*/ 0 h 1165215"/>
                      <a:gd name="connsiteX10" fmla="*/ 5944692 w 8583424"/>
                      <a:gd name="connsiteY10" fmla="*/ 0 h 1165215"/>
                      <a:gd name="connsiteX11" fmla="*/ 6468136 w 8583424"/>
                      <a:gd name="connsiteY11" fmla="*/ 0 h 1165215"/>
                      <a:gd name="connsiteX12" fmla="*/ 6908930 w 8583424"/>
                      <a:gd name="connsiteY12" fmla="*/ 0 h 1165215"/>
                      <a:gd name="connsiteX13" fmla="*/ 7349725 w 8583424"/>
                      <a:gd name="connsiteY13" fmla="*/ 0 h 1165215"/>
                      <a:gd name="connsiteX14" fmla="*/ 8424162 w 8583424"/>
                      <a:gd name="connsiteY14" fmla="*/ 0 h 1165215"/>
                      <a:gd name="connsiteX15" fmla="*/ 8583424 w 8583424"/>
                      <a:gd name="connsiteY15" fmla="*/ 194206 h 1165215"/>
                      <a:gd name="connsiteX16" fmla="*/ 8583424 w 8583424"/>
                      <a:gd name="connsiteY16" fmla="*/ 971008 h 1165215"/>
                      <a:gd name="connsiteX17" fmla="*/ 8424162 w 8583424"/>
                      <a:gd name="connsiteY17" fmla="*/ 1165215 h 1165215"/>
                      <a:gd name="connsiteX18" fmla="*/ 7570122 w 8583424"/>
                      <a:gd name="connsiteY18" fmla="*/ 1165215 h 1165215"/>
                      <a:gd name="connsiteX19" fmla="*/ 6716083 w 8583424"/>
                      <a:gd name="connsiteY19" fmla="*/ 1165215 h 1165215"/>
                      <a:gd name="connsiteX20" fmla="*/ 6192639 w 8583424"/>
                      <a:gd name="connsiteY20" fmla="*/ 1165215 h 1165215"/>
                      <a:gd name="connsiteX21" fmla="*/ 5421248 w 8583424"/>
                      <a:gd name="connsiteY21" fmla="*/ 1165215 h 1165215"/>
                      <a:gd name="connsiteX22" fmla="*/ 4980454 w 8583424"/>
                      <a:gd name="connsiteY22" fmla="*/ 1165215 h 1165215"/>
                      <a:gd name="connsiteX23" fmla="*/ 4126414 w 8583424"/>
                      <a:gd name="connsiteY23" fmla="*/ 1165215 h 1165215"/>
                      <a:gd name="connsiteX24" fmla="*/ 3437672 w 8583424"/>
                      <a:gd name="connsiteY24" fmla="*/ 1165215 h 1165215"/>
                      <a:gd name="connsiteX25" fmla="*/ 2666282 w 8583424"/>
                      <a:gd name="connsiteY25" fmla="*/ 1165215 h 1165215"/>
                      <a:gd name="connsiteX26" fmla="*/ 2060189 w 8583424"/>
                      <a:gd name="connsiteY26" fmla="*/ 1165215 h 1165215"/>
                      <a:gd name="connsiteX27" fmla="*/ 1288798 w 8583424"/>
                      <a:gd name="connsiteY27" fmla="*/ 1165215 h 1165215"/>
                      <a:gd name="connsiteX28" fmla="*/ 159262 w 8583424"/>
                      <a:gd name="connsiteY28" fmla="*/ 1165215 h 1165215"/>
                      <a:gd name="connsiteX29" fmla="*/ 0 w 8583424"/>
                      <a:gd name="connsiteY29" fmla="*/ 971008 h 1165215"/>
                      <a:gd name="connsiteX30" fmla="*/ 0 w 8583424"/>
                      <a:gd name="connsiteY30" fmla="*/ 194206 h 1165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8583424" h="1165215" fill="none" extrusionOk="0">
                        <a:moveTo>
                          <a:pt x="0" y="194206"/>
                        </a:moveTo>
                        <a:cubicBezTo>
                          <a:pt x="25815" y="86580"/>
                          <a:pt x="69252" y="-21674"/>
                          <a:pt x="159262" y="0"/>
                        </a:cubicBezTo>
                        <a:cubicBezTo>
                          <a:pt x="401677" y="-20884"/>
                          <a:pt x="620725" y="1906"/>
                          <a:pt x="765355" y="0"/>
                        </a:cubicBezTo>
                        <a:cubicBezTo>
                          <a:pt x="918111" y="48202"/>
                          <a:pt x="1194941" y="16010"/>
                          <a:pt x="1619394" y="0"/>
                        </a:cubicBezTo>
                        <a:cubicBezTo>
                          <a:pt x="2025025" y="5353"/>
                          <a:pt x="1842237" y="38664"/>
                          <a:pt x="2060189" y="0"/>
                        </a:cubicBezTo>
                        <a:cubicBezTo>
                          <a:pt x="2232865" y="-1704"/>
                          <a:pt x="2358913" y="-10426"/>
                          <a:pt x="2583633" y="0"/>
                        </a:cubicBezTo>
                        <a:cubicBezTo>
                          <a:pt x="2802047" y="-5807"/>
                          <a:pt x="2909617" y="143"/>
                          <a:pt x="3024427" y="0"/>
                        </a:cubicBezTo>
                        <a:cubicBezTo>
                          <a:pt x="3130843" y="-43815"/>
                          <a:pt x="3568971" y="-15209"/>
                          <a:pt x="3795818" y="0"/>
                        </a:cubicBezTo>
                        <a:cubicBezTo>
                          <a:pt x="4070103" y="-2582"/>
                          <a:pt x="4351547" y="55506"/>
                          <a:pt x="4649858" y="0"/>
                        </a:cubicBezTo>
                        <a:cubicBezTo>
                          <a:pt x="4943370" y="-50025"/>
                          <a:pt x="4922707" y="-18740"/>
                          <a:pt x="5090652" y="0"/>
                        </a:cubicBezTo>
                        <a:cubicBezTo>
                          <a:pt x="5260688" y="24666"/>
                          <a:pt x="5442952" y="-33741"/>
                          <a:pt x="5614096" y="0"/>
                        </a:cubicBezTo>
                        <a:cubicBezTo>
                          <a:pt x="5840268" y="-3873"/>
                          <a:pt x="5998165" y="-5376"/>
                          <a:pt x="6385487" y="0"/>
                        </a:cubicBezTo>
                        <a:cubicBezTo>
                          <a:pt x="6770128" y="35816"/>
                          <a:pt x="6741331" y="24297"/>
                          <a:pt x="6991579" y="0"/>
                        </a:cubicBezTo>
                        <a:cubicBezTo>
                          <a:pt x="7255682" y="-27288"/>
                          <a:pt x="7370770" y="-606"/>
                          <a:pt x="7680321" y="0"/>
                        </a:cubicBezTo>
                        <a:cubicBezTo>
                          <a:pt x="7995139" y="-23794"/>
                          <a:pt x="8059050" y="-49121"/>
                          <a:pt x="8424162" y="0"/>
                        </a:cubicBezTo>
                        <a:cubicBezTo>
                          <a:pt x="8518416" y="5926"/>
                          <a:pt x="8584909" y="98119"/>
                          <a:pt x="8583424" y="194206"/>
                        </a:cubicBezTo>
                        <a:cubicBezTo>
                          <a:pt x="8564070" y="454609"/>
                          <a:pt x="8564464" y="752383"/>
                          <a:pt x="8583424" y="971008"/>
                        </a:cubicBezTo>
                        <a:cubicBezTo>
                          <a:pt x="8580556" y="1060541"/>
                          <a:pt x="8497462" y="1172086"/>
                          <a:pt x="8424162" y="1165215"/>
                        </a:cubicBezTo>
                        <a:cubicBezTo>
                          <a:pt x="7989438" y="1233106"/>
                          <a:pt x="7782228" y="1170627"/>
                          <a:pt x="7570122" y="1165215"/>
                        </a:cubicBezTo>
                        <a:cubicBezTo>
                          <a:pt x="7355544" y="1170800"/>
                          <a:pt x="7334828" y="1147219"/>
                          <a:pt x="7129328" y="1165215"/>
                        </a:cubicBezTo>
                        <a:cubicBezTo>
                          <a:pt x="6940957" y="1156814"/>
                          <a:pt x="6730497" y="1167978"/>
                          <a:pt x="6440586" y="1165215"/>
                        </a:cubicBezTo>
                        <a:cubicBezTo>
                          <a:pt x="6310444" y="1182498"/>
                          <a:pt x="6146204" y="1145677"/>
                          <a:pt x="6039187" y="1165215"/>
                        </a:cubicBezTo>
                        <a:cubicBezTo>
                          <a:pt x="5932170" y="1184753"/>
                          <a:pt x="5757244" y="1150108"/>
                          <a:pt x="5586546" y="1165215"/>
                        </a:cubicBezTo>
                        <a:cubicBezTo>
                          <a:pt x="5225897" y="1185992"/>
                          <a:pt x="5093450" y="1194696"/>
                          <a:pt x="4897805" y="1165215"/>
                        </a:cubicBezTo>
                        <a:cubicBezTo>
                          <a:pt x="4688872" y="1097657"/>
                          <a:pt x="4451332" y="1204161"/>
                          <a:pt x="4126414" y="1165215"/>
                        </a:cubicBezTo>
                        <a:cubicBezTo>
                          <a:pt x="3771296" y="1141212"/>
                          <a:pt x="3733412" y="1136211"/>
                          <a:pt x="3520321" y="1165215"/>
                        </a:cubicBezTo>
                        <a:cubicBezTo>
                          <a:pt x="3341306" y="1154535"/>
                          <a:pt x="3139350" y="1177118"/>
                          <a:pt x="2748931" y="1165215"/>
                        </a:cubicBezTo>
                        <a:cubicBezTo>
                          <a:pt x="2391266" y="1186938"/>
                          <a:pt x="2458015" y="1164908"/>
                          <a:pt x="2308136" y="1165215"/>
                        </a:cubicBezTo>
                        <a:cubicBezTo>
                          <a:pt x="2152118" y="1165910"/>
                          <a:pt x="2014806" y="1148742"/>
                          <a:pt x="1867341" y="1165215"/>
                        </a:cubicBezTo>
                        <a:cubicBezTo>
                          <a:pt x="1696932" y="1202570"/>
                          <a:pt x="1229913" y="1148729"/>
                          <a:pt x="1095951" y="1165215"/>
                        </a:cubicBezTo>
                        <a:cubicBezTo>
                          <a:pt x="902805" y="1174565"/>
                          <a:pt x="520184" y="1257577"/>
                          <a:pt x="159262" y="1165215"/>
                        </a:cubicBezTo>
                        <a:cubicBezTo>
                          <a:pt x="75025" y="1149334"/>
                          <a:pt x="-22715" y="1089249"/>
                          <a:pt x="0" y="971008"/>
                        </a:cubicBezTo>
                        <a:cubicBezTo>
                          <a:pt x="-59603" y="841562"/>
                          <a:pt x="-287" y="448123"/>
                          <a:pt x="0" y="194206"/>
                        </a:cubicBezTo>
                        <a:close/>
                      </a:path>
                      <a:path w="8583424" h="1165215" stroke="0" extrusionOk="0">
                        <a:moveTo>
                          <a:pt x="0" y="194206"/>
                        </a:moveTo>
                        <a:cubicBezTo>
                          <a:pt x="18247" y="89534"/>
                          <a:pt x="66461" y="7614"/>
                          <a:pt x="159262" y="0"/>
                        </a:cubicBezTo>
                        <a:cubicBezTo>
                          <a:pt x="326040" y="13690"/>
                          <a:pt x="531258" y="21294"/>
                          <a:pt x="682706" y="0"/>
                        </a:cubicBezTo>
                        <a:cubicBezTo>
                          <a:pt x="820902" y="-13312"/>
                          <a:pt x="1043254" y="-3031"/>
                          <a:pt x="1206149" y="0"/>
                        </a:cubicBezTo>
                        <a:cubicBezTo>
                          <a:pt x="1378073" y="-11202"/>
                          <a:pt x="1566234" y="-57088"/>
                          <a:pt x="1977540" y="0"/>
                        </a:cubicBezTo>
                        <a:cubicBezTo>
                          <a:pt x="2364907" y="22224"/>
                          <a:pt x="2450995" y="-2915"/>
                          <a:pt x="2831580" y="0"/>
                        </a:cubicBezTo>
                        <a:cubicBezTo>
                          <a:pt x="3221241" y="9699"/>
                          <a:pt x="3319165" y="-40093"/>
                          <a:pt x="3520321" y="0"/>
                        </a:cubicBezTo>
                        <a:cubicBezTo>
                          <a:pt x="3735171" y="7083"/>
                          <a:pt x="3864913" y="27461"/>
                          <a:pt x="4126414" y="0"/>
                        </a:cubicBezTo>
                        <a:cubicBezTo>
                          <a:pt x="4370779" y="-10721"/>
                          <a:pt x="4460810" y="-10998"/>
                          <a:pt x="4567209" y="0"/>
                        </a:cubicBezTo>
                        <a:cubicBezTo>
                          <a:pt x="4678242" y="-12286"/>
                          <a:pt x="4994773" y="38168"/>
                          <a:pt x="5255950" y="0"/>
                        </a:cubicBezTo>
                        <a:cubicBezTo>
                          <a:pt x="5456941" y="-30274"/>
                          <a:pt x="5594730" y="-29124"/>
                          <a:pt x="5944692" y="0"/>
                        </a:cubicBezTo>
                        <a:cubicBezTo>
                          <a:pt x="6274906" y="16781"/>
                          <a:pt x="6250655" y="-19904"/>
                          <a:pt x="6468136" y="0"/>
                        </a:cubicBezTo>
                        <a:cubicBezTo>
                          <a:pt x="6664823" y="27302"/>
                          <a:pt x="6744894" y="3423"/>
                          <a:pt x="6908930" y="0"/>
                        </a:cubicBezTo>
                        <a:cubicBezTo>
                          <a:pt x="7055656" y="23129"/>
                          <a:pt x="7224042" y="25778"/>
                          <a:pt x="7349725" y="0"/>
                        </a:cubicBezTo>
                        <a:cubicBezTo>
                          <a:pt x="7456873" y="-62394"/>
                          <a:pt x="8109200" y="55200"/>
                          <a:pt x="8424162" y="0"/>
                        </a:cubicBezTo>
                        <a:cubicBezTo>
                          <a:pt x="8511910" y="-30657"/>
                          <a:pt x="8620490" y="78922"/>
                          <a:pt x="8583424" y="194206"/>
                        </a:cubicBezTo>
                        <a:cubicBezTo>
                          <a:pt x="8577439" y="442371"/>
                          <a:pt x="8549064" y="770046"/>
                          <a:pt x="8583424" y="971008"/>
                        </a:cubicBezTo>
                        <a:cubicBezTo>
                          <a:pt x="8591954" y="1073674"/>
                          <a:pt x="8494870" y="1165057"/>
                          <a:pt x="8424162" y="1165215"/>
                        </a:cubicBezTo>
                        <a:cubicBezTo>
                          <a:pt x="7973598" y="1122153"/>
                          <a:pt x="7858142" y="1157630"/>
                          <a:pt x="7570122" y="1165215"/>
                        </a:cubicBezTo>
                        <a:cubicBezTo>
                          <a:pt x="7245218" y="1192830"/>
                          <a:pt x="7044050" y="1075034"/>
                          <a:pt x="6716083" y="1165215"/>
                        </a:cubicBezTo>
                        <a:cubicBezTo>
                          <a:pt x="6422628" y="1195128"/>
                          <a:pt x="6346555" y="1111678"/>
                          <a:pt x="6192639" y="1165215"/>
                        </a:cubicBezTo>
                        <a:cubicBezTo>
                          <a:pt x="5971112" y="1203568"/>
                          <a:pt x="5765350" y="1186498"/>
                          <a:pt x="5421248" y="1165215"/>
                        </a:cubicBezTo>
                        <a:cubicBezTo>
                          <a:pt x="5117815" y="1133226"/>
                          <a:pt x="5086631" y="1148871"/>
                          <a:pt x="4980454" y="1165215"/>
                        </a:cubicBezTo>
                        <a:cubicBezTo>
                          <a:pt x="4878160" y="1243841"/>
                          <a:pt x="4424132" y="1162364"/>
                          <a:pt x="4126414" y="1165215"/>
                        </a:cubicBezTo>
                        <a:cubicBezTo>
                          <a:pt x="3833888" y="1150432"/>
                          <a:pt x="3758353" y="1126980"/>
                          <a:pt x="3437672" y="1165215"/>
                        </a:cubicBezTo>
                        <a:cubicBezTo>
                          <a:pt x="3119403" y="1190656"/>
                          <a:pt x="2840771" y="1099279"/>
                          <a:pt x="2666282" y="1165215"/>
                        </a:cubicBezTo>
                        <a:cubicBezTo>
                          <a:pt x="2470245" y="1177476"/>
                          <a:pt x="2210532" y="1183576"/>
                          <a:pt x="2060189" y="1165215"/>
                        </a:cubicBezTo>
                        <a:cubicBezTo>
                          <a:pt x="1879077" y="1168935"/>
                          <a:pt x="1581222" y="1176395"/>
                          <a:pt x="1288798" y="1165215"/>
                        </a:cubicBezTo>
                        <a:cubicBezTo>
                          <a:pt x="1081698" y="1098090"/>
                          <a:pt x="523046" y="1163737"/>
                          <a:pt x="159262" y="1165215"/>
                        </a:cubicBezTo>
                        <a:cubicBezTo>
                          <a:pt x="65189" y="1177201"/>
                          <a:pt x="-19741" y="1097110"/>
                          <a:pt x="0" y="971008"/>
                        </a:cubicBezTo>
                        <a:cubicBezTo>
                          <a:pt x="24049" y="703590"/>
                          <a:pt x="-46405" y="507593"/>
                          <a:pt x="0" y="194206"/>
                        </a:cubicBezTo>
                        <a:close/>
                      </a:path>
                      <a:path w="8583424" h="1165215" fill="none" stroke="0" extrusionOk="0">
                        <a:moveTo>
                          <a:pt x="0" y="194206"/>
                        </a:moveTo>
                        <a:cubicBezTo>
                          <a:pt x="12162" y="89294"/>
                          <a:pt x="57649" y="-19533"/>
                          <a:pt x="159262" y="0"/>
                        </a:cubicBezTo>
                        <a:cubicBezTo>
                          <a:pt x="419423" y="30362"/>
                          <a:pt x="611746" y="26379"/>
                          <a:pt x="765355" y="0"/>
                        </a:cubicBezTo>
                        <a:cubicBezTo>
                          <a:pt x="897305" y="-14244"/>
                          <a:pt x="1240038" y="-51928"/>
                          <a:pt x="1619394" y="0"/>
                        </a:cubicBezTo>
                        <a:cubicBezTo>
                          <a:pt x="2035719" y="27414"/>
                          <a:pt x="1863690" y="14173"/>
                          <a:pt x="2060189" y="0"/>
                        </a:cubicBezTo>
                        <a:cubicBezTo>
                          <a:pt x="2258459" y="-19648"/>
                          <a:pt x="2339046" y="29054"/>
                          <a:pt x="2583633" y="0"/>
                        </a:cubicBezTo>
                        <a:cubicBezTo>
                          <a:pt x="2810533" y="2485"/>
                          <a:pt x="2888479" y="-8123"/>
                          <a:pt x="3024427" y="0"/>
                        </a:cubicBezTo>
                        <a:cubicBezTo>
                          <a:pt x="3160453" y="8932"/>
                          <a:pt x="3514296" y="-88506"/>
                          <a:pt x="3795818" y="0"/>
                        </a:cubicBezTo>
                        <a:cubicBezTo>
                          <a:pt x="4100607" y="95025"/>
                          <a:pt x="4367054" y="-8495"/>
                          <a:pt x="4649858" y="0"/>
                        </a:cubicBezTo>
                        <a:cubicBezTo>
                          <a:pt x="4941017" y="-58233"/>
                          <a:pt x="4911379" y="-14923"/>
                          <a:pt x="5090652" y="0"/>
                        </a:cubicBezTo>
                        <a:cubicBezTo>
                          <a:pt x="5260713" y="-1217"/>
                          <a:pt x="5409752" y="1258"/>
                          <a:pt x="5614096" y="0"/>
                        </a:cubicBezTo>
                        <a:cubicBezTo>
                          <a:pt x="5798215" y="17569"/>
                          <a:pt x="5967280" y="-23887"/>
                          <a:pt x="6385487" y="0"/>
                        </a:cubicBezTo>
                        <a:cubicBezTo>
                          <a:pt x="6761286" y="34557"/>
                          <a:pt x="6737782" y="14434"/>
                          <a:pt x="6991579" y="0"/>
                        </a:cubicBezTo>
                        <a:cubicBezTo>
                          <a:pt x="7221862" y="-10280"/>
                          <a:pt x="7369714" y="10808"/>
                          <a:pt x="7680321" y="0"/>
                        </a:cubicBezTo>
                        <a:cubicBezTo>
                          <a:pt x="7985435" y="-31365"/>
                          <a:pt x="8071555" y="-36197"/>
                          <a:pt x="8424162" y="0"/>
                        </a:cubicBezTo>
                        <a:cubicBezTo>
                          <a:pt x="8512310" y="-937"/>
                          <a:pt x="8580789" y="95621"/>
                          <a:pt x="8583424" y="194206"/>
                        </a:cubicBezTo>
                        <a:cubicBezTo>
                          <a:pt x="8574420" y="453875"/>
                          <a:pt x="8587342" y="779473"/>
                          <a:pt x="8583424" y="971008"/>
                        </a:cubicBezTo>
                        <a:cubicBezTo>
                          <a:pt x="8583662" y="1071472"/>
                          <a:pt x="8492759" y="1163570"/>
                          <a:pt x="8424162" y="1165215"/>
                        </a:cubicBezTo>
                        <a:cubicBezTo>
                          <a:pt x="7996850" y="1188994"/>
                          <a:pt x="7739392" y="1141757"/>
                          <a:pt x="7570122" y="1165215"/>
                        </a:cubicBezTo>
                        <a:cubicBezTo>
                          <a:pt x="7366915" y="1178460"/>
                          <a:pt x="7342444" y="1148555"/>
                          <a:pt x="7129328" y="1165215"/>
                        </a:cubicBezTo>
                        <a:cubicBezTo>
                          <a:pt x="6914527" y="1206898"/>
                          <a:pt x="6725511" y="1160764"/>
                          <a:pt x="6440586" y="1165215"/>
                        </a:cubicBezTo>
                        <a:cubicBezTo>
                          <a:pt x="6244088" y="1164062"/>
                          <a:pt x="6096882" y="1160136"/>
                          <a:pt x="5996485" y="1165215"/>
                        </a:cubicBezTo>
                        <a:cubicBezTo>
                          <a:pt x="5896088" y="1170294"/>
                          <a:pt x="5748270" y="1174240"/>
                          <a:pt x="5586546" y="1165215"/>
                        </a:cubicBezTo>
                        <a:cubicBezTo>
                          <a:pt x="5275778" y="1180992"/>
                          <a:pt x="5088373" y="1191396"/>
                          <a:pt x="4897805" y="1165215"/>
                        </a:cubicBezTo>
                        <a:cubicBezTo>
                          <a:pt x="4677460" y="1142455"/>
                          <a:pt x="4520267" y="1196727"/>
                          <a:pt x="4126414" y="1165215"/>
                        </a:cubicBezTo>
                        <a:cubicBezTo>
                          <a:pt x="3773931" y="1131808"/>
                          <a:pt x="3719851" y="1127683"/>
                          <a:pt x="3520321" y="1165215"/>
                        </a:cubicBezTo>
                        <a:cubicBezTo>
                          <a:pt x="3336791" y="1158933"/>
                          <a:pt x="3166845" y="1126747"/>
                          <a:pt x="2748931" y="1165215"/>
                        </a:cubicBezTo>
                        <a:cubicBezTo>
                          <a:pt x="2374848" y="1192277"/>
                          <a:pt x="2446832" y="1158763"/>
                          <a:pt x="2308136" y="1165215"/>
                        </a:cubicBezTo>
                        <a:cubicBezTo>
                          <a:pt x="2169894" y="1157529"/>
                          <a:pt x="2044667" y="1131090"/>
                          <a:pt x="1867341" y="1165215"/>
                        </a:cubicBezTo>
                        <a:cubicBezTo>
                          <a:pt x="1720568" y="1188249"/>
                          <a:pt x="1233037" y="1105417"/>
                          <a:pt x="1095951" y="1165215"/>
                        </a:cubicBezTo>
                        <a:cubicBezTo>
                          <a:pt x="930223" y="1154778"/>
                          <a:pt x="666031" y="1249093"/>
                          <a:pt x="159262" y="1165215"/>
                        </a:cubicBezTo>
                        <a:cubicBezTo>
                          <a:pt x="83296" y="1151529"/>
                          <a:pt x="-11982" y="1073186"/>
                          <a:pt x="0" y="971008"/>
                        </a:cubicBezTo>
                        <a:cubicBezTo>
                          <a:pt x="27140" y="851514"/>
                          <a:pt x="-63113" y="428060"/>
                          <a:pt x="0" y="19420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4000" b="1" dirty="0">
              <a:ln>
                <a:solidFill>
                  <a:srgbClr val="0070C0"/>
                </a:solidFill>
              </a:ln>
              <a:solidFill>
                <a:srgbClr val="40C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4E74AF-284C-C689-9DE6-8A4501755559}"/>
              </a:ext>
            </a:extLst>
          </p:cNvPr>
          <p:cNvSpPr/>
          <p:nvPr/>
        </p:nvSpPr>
        <p:spPr>
          <a:xfrm>
            <a:off x="228599" y="1338310"/>
            <a:ext cx="11797749" cy="5105019"/>
          </a:xfrm>
          <a:prstGeom prst="roundRect">
            <a:avLst/>
          </a:prstGeom>
          <a:solidFill>
            <a:schemeClr val="bg1">
              <a:alpha val="73000"/>
            </a:schemeClr>
          </a:solidFill>
          <a:ln w="38100">
            <a:solidFill>
              <a:srgbClr val="189ADA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CCD596C4-E241-1533-EB1E-A0B764BD86CB}"/>
              </a:ext>
            </a:extLst>
          </p:cNvPr>
          <p:cNvSpPr txBox="1"/>
          <p:nvPr/>
        </p:nvSpPr>
        <p:spPr>
          <a:xfrm>
            <a:off x="1206686" y="203041"/>
            <a:ext cx="9867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LÀM VIỆC NHÓM 4</a:t>
            </a:r>
          </a:p>
        </p:txBody>
      </p:sp>
      <p:sp>
        <p:nvSpPr>
          <p:cNvPr id="17" name="Hộp Văn bản 5">
            <a:extLst>
              <a:ext uri="{FF2B5EF4-FFF2-40B4-BE49-F238E27FC236}">
                <a16:creationId xmlns:a16="http://schemas.microsoft.com/office/drawing/2014/main" id="{5A1CE169-B17A-AF65-172B-F23339061026}"/>
              </a:ext>
            </a:extLst>
          </p:cNvPr>
          <p:cNvSpPr txBox="1"/>
          <p:nvPr/>
        </p:nvSpPr>
        <p:spPr>
          <a:xfrm>
            <a:off x="1140765" y="170196"/>
            <a:ext cx="9867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1"/>
                  </a:solidFill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</a:t>
            </a:r>
            <a:r>
              <a:rPr lang="en-US" sz="6000" b="1" dirty="0" err="1">
                <a:ln w="12700">
                  <a:solidFill>
                    <a:schemeClr val="tx1"/>
                  </a:solidFill>
                </a:ln>
                <a:solidFill>
                  <a:srgbClr val="FDDB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à</a:t>
            </a:r>
            <a:r>
              <a:rPr lang="en-US" sz="6000" b="1" dirty="0" err="1">
                <a:ln w="12700"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tx1"/>
                  </a:solidFill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v</a:t>
            </a:r>
            <a:r>
              <a:rPr lang="en-US" sz="6000" b="1" dirty="0" err="1">
                <a:ln w="12700">
                  <a:solidFill>
                    <a:schemeClr val="tx1"/>
                  </a:solidFill>
                </a:ln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i</a:t>
            </a:r>
            <a:r>
              <a:rPr lang="en-US" sz="6000" b="1" dirty="0" err="1">
                <a:ln w="12700">
                  <a:solidFill>
                    <a:schemeClr val="tx1"/>
                  </a:solidFill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ệ</a:t>
            </a:r>
            <a:r>
              <a:rPr lang="en-US" sz="6000" b="1" dirty="0" err="1">
                <a:ln w="1270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Ó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4</a:t>
            </a:r>
            <a:endParaRPr lang="en-US" sz="6000" b="1" dirty="0">
              <a:ln w="12700">
                <a:solidFill>
                  <a:schemeClr val="tx1"/>
                </a:solidFill>
              </a:ln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26" name="Picture 2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1943AC65-7950-814A-16F6-678DF40EB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3" b="89943" l="3846" r="89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17287">
            <a:off x="1111317" y="3166640"/>
            <a:ext cx="2195907" cy="20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3A2178BA-2338-4C93-3A13-6CBE6816F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48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3754" y="3522112"/>
            <a:ext cx="2342289" cy="21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2BB56769-22C0-96F5-690F-13800156B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8" b="89937" l="9931" r="89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355" y="3248600"/>
            <a:ext cx="2478430" cy="18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A93C1915-CAE8-A31A-61A4-A2D101BDB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848" r="89899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4980" y="3485142"/>
            <a:ext cx="2215555" cy="20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DF5FDB-C9EB-FE52-6CDD-1EC0CBCB6761}"/>
              </a:ext>
            </a:extLst>
          </p:cNvPr>
          <p:cNvGrpSpPr/>
          <p:nvPr/>
        </p:nvGrpSpPr>
        <p:grpSpPr>
          <a:xfrm>
            <a:off x="1811510" y="2643387"/>
            <a:ext cx="1989791" cy="1280151"/>
            <a:chOff x="2110023" y="2138696"/>
            <a:chExt cx="2551075" cy="12801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157E8C-6F4A-C6CD-7555-DAAC8FD87BB6}"/>
                </a:ext>
              </a:extLst>
            </p:cNvPr>
            <p:cNvSpPr/>
            <p:nvPr/>
          </p:nvSpPr>
          <p:spPr>
            <a:xfrm>
              <a:off x="2110023" y="2298707"/>
              <a:ext cx="2320291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F45CC2C-0421-DA90-3A7D-D6F26C4389F8}"/>
                </a:ext>
              </a:extLst>
            </p:cNvPr>
            <p:cNvSpPr/>
            <p:nvPr/>
          </p:nvSpPr>
          <p:spPr>
            <a:xfrm rot="1640516">
              <a:off x="3697315" y="2138696"/>
              <a:ext cx="963783" cy="693385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7B3D53-6861-2CBC-08EF-CA0C038BBC07}"/>
                </a:ext>
              </a:extLst>
            </p:cNvPr>
            <p:cNvSpPr txBox="1"/>
            <p:nvPr/>
          </p:nvSpPr>
          <p:spPr>
            <a:xfrm>
              <a:off x="2270395" y="2504834"/>
              <a:ext cx="1943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chảy</a:t>
              </a:r>
              <a:endParaRPr lang="en-US" sz="40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327FA8-FFE0-7AA8-F5BA-766168417E03}"/>
              </a:ext>
            </a:extLst>
          </p:cNvPr>
          <p:cNvGrpSpPr/>
          <p:nvPr/>
        </p:nvGrpSpPr>
        <p:grpSpPr>
          <a:xfrm>
            <a:off x="4043815" y="2675249"/>
            <a:ext cx="1945917" cy="1280179"/>
            <a:chOff x="1344385" y="2151339"/>
            <a:chExt cx="2538372" cy="128017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21D400F-08E4-F7A9-465D-8C75DDB91955}"/>
                </a:ext>
              </a:extLst>
            </p:cNvPr>
            <p:cNvSpPr/>
            <p:nvPr/>
          </p:nvSpPr>
          <p:spPr>
            <a:xfrm>
              <a:off x="1344385" y="2311378"/>
              <a:ext cx="2320290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845CE734-E1F5-F96A-0F2B-C5A17DE2DAD8}"/>
                </a:ext>
              </a:extLst>
            </p:cNvPr>
            <p:cNvSpPr/>
            <p:nvPr/>
          </p:nvSpPr>
          <p:spPr>
            <a:xfrm rot="1640516">
              <a:off x="2928571" y="2151339"/>
              <a:ext cx="954186" cy="734692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5CA296-17F3-5F7E-5028-556B8A2BA70B}"/>
                </a:ext>
              </a:extLst>
            </p:cNvPr>
            <p:cNvSpPr txBox="1"/>
            <p:nvPr/>
          </p:nvSpPr>
          <p:spPr>
            <a:xfrm>
              <a:off x="1504756" y="2517505"/>
              <a:ext cx="1943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reo</a:t>
              </a:r>
              <a:endParaRPr lang="en-US" sz="40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D4BA22-6415-7799-E0C9-0E022F6626CE}"/>
              </a:ext>
            </a:extLst>
          </p:cNvPr>
          <p:cNvGrpSpPr/>
          <p:nvPr/>
        </p:nvGrpSpPr>
        <p:grpSpPr>
          <a:xfrm>
            <a:off x="6338144" y="2649293"/>
            <a:ext cx="1967307" cy="1278510"/>
            <a:chOff x="573270" y="2152536"/>
            <a:chExt cx="2538183" cy="127851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8FB416F-814F-7A8B-C0CF-3A8ADED31083}"/>
                </a:ext>
              </a:extLst>
            </p:cNvPr>
            <p:cNvSpPr/>
            <p:nvPr/>
          </p:nvSpPr>
          <p:spPr>
            <a:xfrm>
              <a:off x="573270" y="2310906"/>
              <a:ext cx="2320290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B202A0ED-347E-CF4C-D790-69938493DBF4}"/>
                </a:ext>
              </a:extLst>
            </p:cNvPr>
            <p:cNvSpPr/>
            <p:nvPr/>
          </p:nvSpPr>
          <p:spPr>
            <a:xfrm rot="1640516">
              <a:off x="2168196" y="2152536"/>
              <a:ext cx="943257" cy="733279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DC8044B-188A-61AE-9E02-B772502DE723}"/>
                </a:ext>
              </a:extLst>
            </p:cNvPr>
            <p:cNvSpPr txBox="1"/>
            <p:nvPr/>
          </p:nvSpPr>
          <p:spPr>
            <a:xfrm>
              <a:off x="733641" y="2517033"/>
              <a:ext cx="1943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tỏa</a:t>
              </a:r>
              <a:endParaRPr lang="en-US" sz="40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AC3FF39-BA82-9736-CC45-3231E3768B58}"/>
              </a:ext>
            </a:extLst>
          </p:cNvPr>
          <p:cNvGrpSpPr/>
          <p:nvPr/>
        </p:nvGrpSpPr>
        <p:grpSpPr>
          <a:xfrm>
            <a:off x="8604829" y="2648774"/>
            <a:ext cx="2029830" cy="1292521"/>
            <a:chOff x="-318744" y="2150549"/>
            <a:chExt cx="2628937" cy="129252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90590F8-944F-884E-8EB6-25AEC7D75B95}"/>
                </a:ext>
              </a:extLst>
            </p:cNvPr>
            <p:cNvSpPr/>
            <p:nvPr/>
          </p:nvSpPr>
          <p:spPr>
            <a:xfrm>
              <a:off x="-318744" y="2322930"/>
              <a:ext cx="2320289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3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3063A167-FC18-6614-F794-EC8EA7F61110}"/>
                </a:ext>
              </a:extLst>
            </p:cNvPr>
            <p:cNvSpPr/>
            <p:nvPr/>
          </p:nvSpPr>
          <p:spPr>
            <a:xfrm rot="1640516">
              <a:off x="1352540" y="2150549"/>
              <a:ext cx="957653" cy="733279"/>
            </a:xfrm>
            <a:custGeom>
              <a:avLst/>
              <a:gdLst/>
              <a:ahLst/>
              <a:cxnLst/>
              <a:rect l="l" t="t" r="r" b="b"/>
              <a:pathLst>
                <a:path w="1406782" h="1336443">
                  <a:moveTo>
                    <a:pt x="0" y="0"/>
                  </a:moveTo>
                  <a:lnTo>
                    <a:pt x="1406782" y="0"/>
                  </a:lnTo>
                  <a:lnTo>
                    <a:pt x="1406782" y="1336443"/>
                  </a:lnTo>
                  <a:lnTo>
                    <a:pt x="0" y="13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023A69C-7F26-0E2A-7525-FD62EA423BA8}"/>
                </a:ext>
              </a:extLst>
            </p:cNvPr>
            <p:cNvSpPr txBox="1"/>
            <p:nvPr/>
          </p:nvSpPr>
          <p:spPr>
            <a:xfrm>
              <a:off x="-158372" y="2529057"/>
              <a:ext cx="1943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cười</a:t>
              </a:r>
              <a:endParaRPr lang="en-US" sz="4000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967D5AF-B6BA-D1F1-E6C0-A5D26671D2A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266403" y="4439325"/>
            <a:ext cx="1268121" cy="18945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C2EA03E-7EE0-7EE1-F0FD-2DB48FDB83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1"/>
          <a:stretch/>
        </p:blipFill>
        <p:spPr>
          <a:xfrm>
            <a:off x="4526098" y="4478830"/>
            <a:ext cx="1471084" cy="18945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2100FB3-99E2-AA36-4A4F-637EA44CD4E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9551" y="4478830"/>
            <a:ext cx="1268121" cy="18945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3E461C4-AD35-90A6-1576-ADA1DC345DC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92"/>
          <a:stretch/>
        </p:blipFill>
        <p:spPr>
          <a:xfrm>
            <a:off x="8903040" y="4463646"/>
            <a:ext cx="1699303" cy="189456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049531D-000A-269C-E113-B4F89F69305C}"/>
              </a:ext>
            </a:extLst>
          </p:cNvPr>
          <p:cNvSpPr txBox="1"/>
          <p:nvPr/>
        </p:nvSpPr>
        <p:spPr>
          <a:xfrm>
            <a:off x="529165" y="1467656"/>
            <a:ext cx="1117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a.   </a:t>
            </a:r>
            <a:r>
              <a:rPr lang="en-US" sz="3600" b="1" dirty="0" err="1">
                <a:solidFill>
                  <a:srgbClr val="0070C0"/>
                </a:solidFill>
              </a:rPr>
              <a:t>Tìm</a:t>
            </a:r>
            <a:r>
              <a:rPr lang="en-US" sz="3600" b="1" dirty="0">
                <a:solidFill>
                  <a:srgbClr val="0070C0"/>
                </a:solidFill>
              </a:rPr>
              <a:t> 1 – 2 </a:t>
            </a:r>
            <a:r>
              <a:rPr lang="en-US" sz="3600" b="1" dirty="0" err="1">
                <a:solidFill>
                  <a:srgbClr val="0070C0"/>
                </a:solidFill>
              </a:rPr>
              <a:t>tính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kết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hợp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với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mỗi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động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sau</a:t>
            </a:r>
            <a:r>
              <a:rPr lang="en-US" sz="36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0B5367-A366-DDA9-FC63-A6363F2A236B}"/>
              </a:ext>
            </a:extLst>
          </p:cNvPr>
          <p:cNvSpPr txBox="1"/>
          <p:nvPr/>
        </p:nvSpPr>
        <p:spPr>
          <a:xfrm>
            <a:off x="529166" y="2022566"/>
            <a:ext cx="1117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b.   </a:t>
            </a:r>
            <a:r>
              <a:rPr lang="en-US" sz="3600" b="1" dirty="0" err="1">
                <a:solidFill>
                  <a:srgbClr val="0070C0"/>
                </a:solidFill>
              </a:rPr>
              <a:t>Đặt</a:t>
            </a:r>
            <a:r>
              <a:rPr lang="en-US" sz="3600" b="1" dirty="0">
                <a:solidFill>
                  <a:srgbClr val="0070C0"/>
                </a:solidFill>
              </a:rPr>
              <a:t> 1 – 2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tìm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</a:rPr>
              <a:t>bài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a.</a:t>
            </a:r>
          </a:p>
        </p:txBody>
      </p:sp>
      <p:pic>
        <p:nvPicPr>
          <p:cNvPr id="3" name="X2Convert.com color_wheel_3_minute_countdown_with_music_3_phut_dem_nguoc_9005946572132705686">
            <a:hlinkClick r:id="" action="ppaction://media"/>
            <a:extLst>
              <a:ext uri="{FF2B5EF4-FFF2-40B4-BE49-F238E27FC236}">
                <a16:creationId xmlns:a16="http://schemas.microsoft.com/office/drawing/2014/main" id="{517A85C8-02F9-2B50-8938-F763F342DD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697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02309" y="72587"/>
            <a:ext cx="2064702" cy="1348239"/>
          </a:xfrm>
          <a:prstGeom prst="ellipse">
            <a:avLst/>
          </a:prstGeom>
          <a:ln w="28575">
            <a:solidFill>
              <a:srgbClr val="CC66FF"/>
            </a:solidFill>
          </a:ln>
        </p:spPr>
      </p:pic>
    </p:spTree>
    <p:extLst>
      <p:ext uri="{BB962C8B-B14F-4D97-AF65-F5344CB8AC3E}">
        <p14:creationId xmlns:p14="http://schemas.microsoft.com/office/powerpoint/2010/main" val="6897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90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273">
                <p:cTn id="7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 animBg="1"/>
      <p:bldP spid="2" grpId="0" animBg="1"/>
      <p:bldP spid="55" grpId="0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2">
            <a:extLst>
              <a:ext uri="{FF2B5EF4-FFF2-40B4-BE49-F238E27FC236}">
                <a16:creationId xmlns:a16="http://schemas.microsoft.com/office/drawing/2014/main" id="{0848F76B-348A-5974-C357-4AAADE6B676F}"/>
              </a:ext>
            </a:extLst>
          </p:cNvPr>
          <p:cNvSpPr/>
          <p:nvPr/>
        </p:nvSpPr>
        <p:spPr>
          <a:xfrm>
            <a:off x="1643605" y="79436"/>
            <a:ext cx="8898001" cy="1165215"/>
          </a:xfrm>
          <a:custGeom>
            <a:avLst/>
            <a:gdLst>
              <a:gd name="connsiteX0" fmla="*/ 0 w 8583424"/>
              <a:gd name="connsiteY0" fmla="*/ 159262 h 955551"/>
              <a:gd name="connsiteX1" fmla="*/ 159262 w 8583424"/>
              <a:gd name="connsiteY1" fmla="*/ 0 h 955551"/>
              <a:gd name="connsiteX2" fmla="*/ 765355 w 8583424"/>
              <a:gd name="connsiteY2" fmla="*/ 0 h 955551"/>
              <a:gd name="connsiteX3" fmla="*/ 1619394 w 8583424"/>
              <a:gd name="connsiteY3" fmla="*/ 0 h 955551"/>
              <a:gd name="connsiteX4" fmla="*/ 2060189 w 8583424"/>
              <a:gd name="connsiteY4" fmla="*/ 0 h 955551"/>
              <a:gd name="connsiteX5" fmla="*/ 2583633 w 8583424"/>
              <a:gd name="connsiteY5" fmla="*/ 0 h 955551"/>
              <a:gd name="connsiteX6" fmla="*/ 3024427 w 8583424"/>
              <a:gd name="connsiteY6" fmla="*/ 0 h 955551"/>
              <a:gd name="connsiteX7" fmla="*/ 3795818 w 8583424"/>
              <a:gd name="connsiteY7" fmla="*/ 0 h 955551"/>
              <a:gd name="connsiteX8" fmla="*/ 4649858 w 8583424"/>
              <a:gd name="connsiteY8" fmla="*/ 0 h 955551"/>
              <a:gd name="connsiteX9" fmla="*/ 5090652 w 8583424"/>
              <a:gd name="connsiteY9" fmla="*/ 0 h 955551"/>
              <a:gd name="connsiteX10" fmla="*/ 5614096 w 8583424"/>
              <a:gd name="connsiteY10" fmla="*/ 0 h 955551"/>
              <a:gd name="connsiteX11" fmla="*/ 6385487 w 8583424"/>
              <a:gd name="connsiteY11" fmla="*/ 0 h 955551"/>
              <a:gd name="connsiteX12" fmla="*/ 6991579 w 8583424"/>
              <a:gd name="connsiteY12" fmla="*/ 0 h 955551"/>
              <a:gd name="connsiteX13" fmla="*/ 7680321 w 8583424"/>
              <a:gd name="connsiteY13" fmla="*/ 0 h 955551"/>
              <a:gd name="connsiteX14" fmla="*/ 8424162 w 8583424"/>
              <a:gd name="connsiteY14" fmla="*/ 0 h 955551"/>
              <a:gd name="connsiteX15" fmla="*/ 8583424 w 8583424"/>
              <a:gd name="connsiteY15" fmla="*/ 159262 h 955551"/>
              <a:gd name="connsiteX16" fmla="*/ 8583424 w 8583424"/>
              <a:gd name="connsiteY16" fmla="*/ 796289 h 955551"/>
              <a:gd name="connsiteX17" fmla="*/ 8424162 w 8583424"/>
              <a:gd name="connsiteY17" fmla="*/ 955551 h 955551"/>
              <a:gd name="connsiteX18" fmla="*/ 7570122 w 8583424"/>
              <a:gd name="connsiteY18" fmla="*/ 955551 h 955551"/>
              <a:gd name="connsiteX19" fmla="*/ 7129328 w 8583424"/>
              <a:gd name="connsiteY19" fmla="*/ 955551 h 955551"/>
              <a:gd name="connsiteX20" fmla="*/ 6440586 w 8583424"/>
              <a:gd name="connsiteY20" fmla="*/ 955551 h 955551"/>
              <a:gd name="connsiteX21" fmla="*/ 5586546 w 8583424"/>
              <a:gd name="connsiteY21" fmla="*/ 955551 h 955551"/>
              <a:gd name="connsiteX22" fmla="*/ 4897805 w 8583424"/>
              <a:gd name="connsiteY22" fmla="*/ 955551 h 955551"/>
              <a:gd name="connsiteX23" fmla="*/ 4126414 w 8583424"/>
              <a:gd name="connsiteY23" fmla="*/ 955551 h 955551"/>
              <a:gd name="connsiteX24" fmla="*/ 3520321 w 8583424"/>
              <a:gd name="connsiteY24" fmla="*/ 955551 h 955551"/>
              <a:gd name="connsiteX25" fmla="*/ 2748931 w 8583424"/>
              <a:gd name="connsiteY25" fmla="*/ 955551 h 955551"/>
              <a:gd name="connsiteX26" fmla="*/ 2308136 w 8583424"/>
              <a:gd name="connsiteY26" fmla="*/ 955551 h 955551"/>
              <a:gd name="connsiteX27" fmla="*/ 1867341 w 8583424"/>
              <a:gd name="connsiteY27" fmla="*/ 955551 h 955551"/>
              <a:gd name="connsiteX28" fmla="*/ 1095951 w 8583424"/>
              <a:gd name="connsiteY28" fmla="*/ 955551 h 955551"/>
              <a:gd name="connsiteX29" fmla="*/ 159262 w 8583424"/>
              <a:gd name="connsiteY29" fmla="*/ 955551 h 955551"/>
              <a:gd name="connsiteX30" fmla="*/ 0 w 8583424"/>
              <a:gd name="connsiteY30" fmla="*/ 796289 h 955551"/>
              <a:gd name="connsiteX31" fmla="*/ 0 w 8583424"/>
              <a:gd name="connsiteY31" fmla="*/ 159262 h 9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83424" h="955551" fill="none" extrusionOk="0">
                <a:moveTo>
                  <a:pt x="0" y="159262"/>
                </a:moveTo>
                <a:cubicBezTo>
                  <a:pt x="3328" y="70619"/>
                  <a:pt x="60763" y="-1307"/>
                  <a:pt x="159262" y="0"/>
                </a:cubicBezTo>
                <a:cubicBezTo>
                  <a:pt x="420134" y="-4758"/>
                  <a:pt x="616039" y="-1040"/>
                  <a:pt x="765355" y="0"/>
                </a:cubicBezTo>
                <a:cubicBezTo>
                  <a:pt x="914671" y="1040"/>
                  <a:pt x="1209139" y="-5749"/>
                  <a:pt x="1619394" y="0"/>
                </a:cubicBezTo>
                <a:cubicBezTo>
                  <a:pt x="2029649" y="5749"/>
                  <a:pt x="1868092" y="6574"/>
                  <a:pt x="2060189" y="0"/>
                </a:cubicBezTo>
                <a:cubicBezTo>
                  <a:pt x="2252286" y="-6574"/>
                  <a:pt x="2356790" y="11014"/>
                  <a:pt x="2583633" y="0"/>
                </a:cubicBezTo>
                <a:cubicBezTo>
                  <a:pt x="2810476" y="-11014"/>
                  <a:pt x="2890185" y="3425"/>
                  <a:pt x="3024427" y="0"/>
                </a:cubicBezTo>
                <a:cubicBezTo>
                  <a:pt x="3158669" y="-3425"/>
                  <a:pt x="3515207" y="-32140"/>
                  <a:pt x="3795818" y="0"/>
                </a:cubicBezTo>
                <a:cubicBezTo>
                  <a:pt x="4076429" y="32140"/>
                  <a:pt x="4359917" y="41187"/>
                  <a:pt x="4649858" y="0"/>
                </a:cubicBezTo>
                <a:cubicBezTo>
                  <a:pt x="4939799" y="-41187"/>
                  <a:pt x="4914857" y="-12985"/>
                  <a:pt x="5090652" y="0"/>
                </a:cubicBezTo>
                <a:cubicBezTo>
                  <a:pt x="5266447" y="12985"/>
                  <a:pt x="5415574" y="-14059"/>
                  <a:pt x="5614096" y="0"/>
                </a:cubicBezTo>
                <a:cubicBezTo>
                  <a:pt x="5812618" y="14059"/>
                  <a:pt x="6006464" y="-27057"/>
                  <a:pt x="6385487" y="0"/>
                </a:cubicBezTo>
                <a:cubicBezTo>
                  <a:pt x="6764510" y="27057"/>
                  <a:pt x="6738090" y="16694"/>
                  <a:pt x="6991579" y="0"/>
                </a:cubicBezTo>
                <a:cubicBezTo>
                  <a:pt x="7245068" y="-16694"/>
                  <a:pt x="7377474" y="15536"/>
                  <a:pt x="7680321" y="0"/>
                </a:cubicBezTo>
                <a:cubicBezTo>
                  <a:pt x="7983168" y="-15536"/>
                  <a:pt x="8055898" y="-33717"/>
                  <a:pt x="8424162" y="0"/>
                </a:cubicBezTo>
                <a:cubicBezTo>
                  <a:pt x="8518537" y="278"/>
                  <a:pt x="8587767" y="75737"/>
                  <a:pt x="8583424" y="159262"/>
                </a:cubicBezTo>
                <a:cubicBezTo>
                  <a:pt x="8565267" y="376805"/>
                  <a:pt x="8558205" y="629885"/>
                  <a:pt x="8583424" y="796289"/>
                </a:cubicBezTo>
                <a:cubicBezTo>
                  <a:pt x="8582956" y="881158"/>
                  <a:pt x="8500011" y="963192"/>
                  <a:pt x="8424162" y="955551"/>
                </a:cubicBezTo>
                <a:cubicBezTo>
                  <a:pt x="8003803" y="970248"/>
                  <a:pt x="7779042" y="949627"/>
                  <a:pt x="7570122" y="955551"/>
                </a:cubicBezTo>
                <a:cubicBezTo>
                  <a:pt x="7361202" y="961475"/>
                  <a:pt x="7335418" y="941430"/>
                  <a:pt x="7129328" y="955551"/>
                </a:cubicBezTo>
                <a:cubicBezTo>
                  <a:pt x="6923238" y="969672"/>
                  <a:pt x="6714481" y="955608"/>
                  <a:pt x="6440586" y="955551"/>
                </a:cubicBezTo>
                <a:cubicBezTo>
                  <a:pt x="6166691" y="955494"/>
                  <a:pt x="5913705" y="957127"/>
                  <a:pt x="5586546" y="955551"/>
                </a:cubicBezTo>
                <a:cubicBezTo>
                  <a:pt x="5259387" y="953975"/>
                  <a:pt x="5092502" y="983216"/>
                  <a:pt x="4897805" y="955551"/>
                </a:cubicBezTo>
                <a:cubicBezTo>
                  <a:pt x="4703108" y="927886"/>
                  <a:pt x="4480114" y="976954"/>
                  <a:pt x="4126414" y="955551"/>
                </a:cubicBezTo>
                <a:cubicBezTo>
                  <a:pt x="3772714" y="934148"/>
                  <a:pt x="3720985" y="934187"/>
                  <a:pt x="3520321" y="955551"/>
                </a:cubicBezTo>
                <a:cubicBezTo>
                  <a:pt x="3319657" y="976915"/>
                  <a:pt x="3115769" y="932623"/>
                  <a:pt x="2748931" y="955551"/>
                </a:cubicBezTo>
                <a:cubicBezTo>
                  <a:pt x="2382093" y="978480"/>
                  <a:pt x="2447202" y="948353"/>
                  <a:pt x="2308136" y="955551"/>
                </a:cubicBezTo>
                <a:cubicBezTo>
                  <a:pt x="2169070" y="962749"/>
                  <a:pt x="2035630" y="936880"/>
                  <a:pt x="1867341" y="955551"/>
                </a:cubicBezTo>
                <a:cubicBezTo>
                  <a:pt x="1699052" y="974222"/>
                  <a:pt x="1253878" y="930811"/>
                  <a:pt x="1095951" y="955551"/>
                </a:cubicBezTo>
                <a:cubicBezTo>
                  <a:pt x="938024" y="980292"/>
                  <a:pt x="589041" y="996265"/>
                  <a:pt x="159262" y="955551"/>
                </a:cubicBezTo>
                <a:cubicBezTo>
                  <a:pt x="72614" y="960747"/>
                  <a:pt x="-9880" y="881386"/>
                  <a:pt x="0" y="796289"/>
                </a:cubicBezTo>
                <a:cubicBezTo>
                  <a:pt x="-11299" y="666280"/>
                  <a:pt x="-18591" y="366464"/>
                  <a:pt x="0" y="159262"/>
                </a:cubicBezTo>
                <a:close/>
              </a:path>
              <a:path w="8583424" h="955551" stroke="0" extrusionOk="0">
                <a:moveTo>
                  <a:pt x="0" y="159262"/>
                </a:moveTo>
                <a:cubicBezTo>
                  <a:pt x="6947" y="73806"/>
                  <a:pt x="70887" y="-2400"/>
                  <a:pt x="159262" y="0"/>
                </a:cubicBezTo>
                <a:cubicBezTo>
                  <a:pt x="321742" y="11457"/>
                  <a:pt x="538872" y="3574"/>
                  <a:pt x="682706" y="0"/>
                </a:cubicBezTo>
                <a:cubicBezTo>
                  <a:pt x="826540" y="-3574"/>
                  <a:pt x="1051749" y="18523"/>
                  <a:pt x="1206149" y="0"/>
                </a:cubicBezTo>
                <a:cubicBezTo>
                  <a:pt x="1360549" y="-18523"/>
                  <a:pt x="1592171" y="-29285"/>
                  <a:pt x="1977540" y="0"/>
                </a:cubicBezTo>
                <a:cubicBezTo>
                  <a:pt x="2362909" y="29285"/>
                  <a:pt x="2446619" y="-2955"/>
                  <a:pt x="2831580" y="0"/>
                </a:cubicBezTo>
                <a:cubicBezTo>
                  <a:pt x="3216541" y="2955"/>
                  <a:pt x="3321965" y="-29533"/>
                  <a:pt x="3520321" y="0"/>
                </a:cubicBezTo>
                <a:cubicBezTo>
                  <a:pt x="3718677" y="29533"/>
                  <a:pt x="3868205" y="8628"/>
                  <a:pt x="4126414" y="0"/>
                </a:cubicBezTo>
                <a:cubicBezTo>
                  <a:pt x="4384623" y="-8628"/>
                  <a:pt x="4458539" y="-3938"/>
                  <a:pt x="4567209" y="0"/>
                </a:cubicBezTo>
                <a:cubicBezTo>
                  <a:pt x="4675879" y="3938"/>
                  <a:pt x="5035534" y="19073"/>
                  <a:pt x="5255950" y="0"/>
                </a:cubicBezTo>
                <a:cubicBezTo>
                  <a:pt x="5476366" y="-19073"/>
                  <a:pt x="5604570" y="-10733"/>
                  <a:pt x="5944692" y="0"/>
                </a:cubicBezTo>
                <a:cubicBezTo>
                  <a:pt x="6284814" y="10733"/>
                  <a:pt x="6256429" y="-24194"/>
                  <a:pt x="6468136" y="0"/>
                </a:cubicBezTo>
                <a:cubicBezTo>
                  <a:pt x="6679843" y="24194"/>
                  <a:pt x="6757714" y="-2377"/>
                  <a:pt x="6908930" y="0"/>
                </a:cubicBezTo>
                <a:cubicBezTo>
                  <a:pt x="7060146" y="2377"/>
                  <a:pt x="7224201" y="13994"/>
                  <a:pt x="7349725" y="0"/>
                </a:cubicBezTo>
                <a:cubicBezTo>
                  <a:pt x="7475250" y="-13994"/>
                  <a:pt x="8128628" y="13552"/>
                  <a:pt x="8424162" y="0"/>
                </a:cubicBezTo>
                <a:cubicBezTo>
                  <a:pt x="8504008" y="-6844"/>
                  <a:pt x="8594612" y="64502"/>
                  <a:pt x="8583424" y="159262"/>
                </a:cubicBezTo>
                <a:cubicBezTo>
                  <a:pt x="8552876" y="357547"/>
                  <a:pt x="8558445" y="657668"/>
                  <a:pt x="8583424" y="796289"/>
                </a:cubicBezTo>
                <a:cubicBezTo>
                  <a:pt x="8597113" y="888548"/>
                  <a:pt x="8493957" y="951831"/>
                  <a:pt x="8424162" y="955551"/>
                </a:cubicBezTo>
                <a:cubicBezTo>
                  <a:pt x="8003492" y="933641"/>
                  <a:pt x="7864153" y="939206"/>
                  <a:pt x="7570122" y="955551"/>
                </a:cubicBezTo>
                <a:cubicBezTo>
                  <a:pt x="7276091" y="971896"/>
                  <a:pt x="7016018" y="918949"/>
                  <a:pt x="6716083" y="955551"/>
                </a:cubicBezTo>
                <a:cubicBezTo>
                  <a:pt x="6416148" y="992153"/>
                  <a:pt x="6341304" y="930117"/>
                  <a:pt x="6192639" y="955551"/>
                </a:cubicBezTo>
                <a:cubicBezTo>
                  <a:pt x="6043974" y="980985"/>
                  <a:pt x="5724168" y="982457"/>
                  <a:pt x="5421248" y="955551"/>
                </a:cubicBezTo>
                <a:cubicBezTo>
                  <a:pt x="5118328" y="928645"/>
                  <a:pt x="5085716" y="946130"/>
                  <a:pt x="4980454" y="955551"/>
                </a:cubicBezTo>
                <a:cubicBezTo>
                  <a:pt x="4875192" y="964972"/>
                  <a:pt x="4410417" y="965507"/>
                  <a:pt x="4126414" y="955551"/>
                </a:cubicBezTo>
                <a:cubicBezTo>
                  <a:pt x="3842411" y="945595"/>
                  <a:pt x="3749492" y="932400"/>
                  <a:pt x="3437672" y="955551"/>
                </a:cubicBezTo>
                <a:cubicBezTo>
                  <a:pt x="3125852" y="978702"/>
                  <a:pt x="2874033" y="927335"/>
                  <a:pt x="2666282" y="955551"/>
                </a:cubicBezTo>
                <a:cubicBezTo>
                  <a:pt x="2458531" y="983768"/>
                  <a:pt x="2205463" y="968686"/>
                  <a:pt x="2060189" y="955551"/>
                </a:cubicBezTo>
                <a:cubicBezTo>
                  <a:pt x="1914915" y="942416"/>
                  <a:pt x="1525167" y="963246"/>
                  <a:pt x="1288798" y="955551"/>
                </a:cubicBezTo>
                <a:cubicBezTo>
                  <a:pt x="1052429" y="947856"/>
                  <a:pt x="556836" y="965565"/>
                  <a:pt x="159262" y="955551"/>
                </a:cubicBezTo>
                <a:cubicBezTo>
                  <a:pt x="55869" y="957284"/>
                  <a:pt x="-15100" y="894823"/>
                  <a:pt x="0" y="796289"/>
                </a:cubicBezTo>
                <a:cubicBezTo>
                  <a:pt x="-14455" y="570251"/>
                  <a:pt x="-25814" y="433028"/>
                  <a:pt x="0" y="159262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8898001"/>
                      <a:gd name="connsiteY0" fmla="*/ 194206 h 1165215"/>
                      <a:gd name="connsiteX1" fmla="*/ 165098 w 8898001"/>
                      <a:gd name="connsiteY1" fmla="*/ 0 h 1165215"/>
                      <a:gd name="connsiteX2" fmla="*/ 793404 w 8898001"/>
                      <a:gd name="connsiteY2" fmla="*/ 0 h 1165215"/>
                      <a:gd name="connsiteX3" fmla="*/ 1678743 w 8898001"/>
                      <a:gd name="connsiteY3" fmla="*/ 0 h 1165215"/>
                      <a:gd name="connsiteX4" fmla="*/ 2135693 w 8898001"/>
                      <a:gd name="connsiteY4" fmla="*/ 0 h 1165215"/>
                      <a:gd name="connsiteX5" fmla="*/ 2678321 w 8898001"/>
                      <a:gd name="connsiteY5" fmla="*/ 0 h 1165215"/>
                      <a:gd name="connsiteX6" fmla="*/ 3135270 w 8898001"/>
                      <a:gd name="connsiteY6" fmla="*/ 0 h 1165215"/>
                      <a:gd name="connsiteX7" fmla="*/ 3934932 w 8898001"/>
                      <a:gd name="connsiteY7" fmla="*/ 0 h 1165215"/>
                      <a:gd name="connsiteX8" fmla="*/ 4820272 w 8898001"/>
                      <a:gd name="connsiteY8" fmla="*/ 0 h 1165215"/>
                      <a:gd name="connsiteX9" fmla="*/ 5277221 w 8898001"/>
                      <a:gd name="connsiteY9" fmla="*/ 0 h 1165215"/>
                      <a:gd name="connsiteX10" fmla="*/ 5819849 w 8898001"/>
                      <a:gd name="connsiteY10" fmla="*/ 0 h 1165215"/>
                      <a:gd name="connsiteX11" fmla="*/ 6619511 w 8898001"/>
                      <a:gd name="connsiteY11" fmla="*/ 0 h 1165215"/>
                      <a:gd name="connsiteX12" fmla="*/ 7247815 w 8898001"/>
                      <a:gd name="connsiteY12" fmla="*/ 0 h 1165215"/>
                      <a:gd name="connsiteX13" fmla="*/ 7961799 w 8898001"/>
                      <a:gd name="connsiteY13" fmla="*/ 0 h 1165215"/>
                      <a:gd name="connsiteX14" fmla="*/ 8732902 w 8898001"/>
                      <a:gd name="connsiteY14" fmla="*/ 0 h 1165215"/>
                      <a:gd name="connsiteX15" fmla="*/ 8898001 w 8898001"/>
                      <a:gd name="connsiteY15" fmla="*/ 194206 h 1165215"/>
                      <a:gd name="connsiteX16" fmla="*/ 8898001 w 8898001"/>
                      <a:gd name="connsiteY16" fmla="*/ 971008 h 1165215"/>
                      <a:gd name="connsiteX17" fmla="*/ 8732902 w 8898001"/>
                      <a:gd name="connsiteY17" fmla="*/ 1165215 h 1165215"/>
                      <a:gd name="connsiteX18" fmla="*/ 7847562 w 8898001"/>
                      <a:gd name="connsiteY18" fmla="*/ 1165215 h 1165215"/>
                      <a:gd name="connsiteX19" fmla="*/ 7390613 w 8898001"/>
                      <a:gd name="connsiteY19" fmla="*/ 1165215 h 1165215"/>
                      <a:gd name="connsiteX20" fmla="*/ 6676629 w 8898001"/>
                      <a:gd name="connsiteY20" fmla="*/ 1165215 h 1165215"/>
                      <a:gd name="connsiteX21" fmla="*/ 6260519 w 8898001"/>
                      <a:gd name="connsiteY21" fmla="*/ 1165215 h 1165215"/>
                      <a:gd name="connsiteX22" fmla="*/ 5791289 w 8898001"/>
                      <a:gd name="connsiteY22" fmla="*/ 1165215 h 1165215"/>
                      <a:gd name="connsiteX23" fmla="*/ 5077306 w 8898001"/>
                      <a:gd name="connsiteY23" fmla="*/ 1165215 h 1165215"/>
                      <a:gd name="connsiteX24" fmla="*/ 4277644 w 8898001"/>
                      <a:gd name="connsiteY24" fmla="*/ 1165215 h 1165215"/>
                      <a:gd name="connsiteX25" fmla="*/ 3649338 w 8898001"/>
                      <a:gd name="connsiteY25" fmla="*/ 1165215 h 1165215"/>
                      <a:gd name="connsiteX26" fmla="*/ 2849677 w 8898001"/>
                      <a:gd name="connsiteY26" fmla="*/ 1165215 h 1165215"/>
                      <a:gd name="connsiteX27" fmla="*/ 2392727 w 8898001"/>
                      <a:gd name="connsiteY27" fmla="*/ 1165215 h 1165215"/>
                      <a:gd name="connsiteX28" fmla="*/ 1935777 w 8898001"/>
                      <a:gd name="connsiteY28" fmla="*/ 1165215 h 1165215"/>
                      <a:gd name="connsiteX29" fmla="*/ 1136116 w 8898001"/>
                      <a:gd name="connsiteY29" fmla="*/ 1165215 h 1165215"/>
                      <a:gd name="connsiteX30" fmla="*/ 165098 w 8898001"/>
                      <a:gd name="connsiteY30" fmla="*/ 1165215 h 1165215"/>
                      <a:gd name="connsiteX31" fmla="*/ 0 w 8898001"/>
                      <a:gd name="connsiteY31" fmla="*/ 971008 h 1165215"/>
                      <a:gd name="connsiteX32" fmla="*/ 0 w 8898001"/>
                      <a:gd name="connsiteY32" fmla="*/ 194206 h 1165215"/>
                      <a:gd name="connsiteX0" fmla="*/ 0 w 8898001"/>
                      <a:gd name="connsiteY0" fmla="*/ 194206 h 1165215"/>
                      <a:gd name="connsiteX1" fmla="*/ 165098 w 8898001"/>
                      <a:gd name="connsiteY1" fmla="*/ 0 h 1165215"/>
                      <a:gd name="connsiteX2" fmla="*/ 707726 w 8898001"/>
                      <a:gd name="connsiteY2" fmla="*/ 0 h 1165215"/>
                      <a:gd name="connsiteX3" fmla="*/ 1250353 w 8898001"/>
                      <a:gd name="connsiteY3" fmla="*/ 0 h 1165215"/>
                      <a:gd name="connsiteX4" fmla="*/ 2050015 w 8898001"/>
                      <a:gd name="connsiteY4" fmla="*/ 0 h 1165215"/>
                      <a:gd name="connsiteX5" fmla="*/ 2935355 w 8898001"/>
                      <a:gd name="connsiteY5" fmla="*/ 0 h 1165215"/>
                      <a:gd name="connsiteX6" fmla="*/ 3649338 w 8898001"/>
                      <a:gd name="connsiteY6" fmla="*/ 0 h 1165215"/>
                      <a:gd name="connsiteX7" fmla="*/ 4277644 w 8898001"/>
                      <a:gd name="connsiteY7" fmla="*/ 0 h 1165215"/>
                      <a:gd name="connsiteX8" fmla="*/ 4734594 w 8898001"/>
                      <a:gd name="connsiteY8" fmla="*/ 0 h 1165215"/>
                      <a:gd name="connsiteX9" fmla="*/ 5448577 w 8898001"/>
                      <a:gd name="connsiteY9" fmla="*/ 0 h 1165215"/>
                      <a:gd name="connsiteX10" fmla="*/ 6162561 w 8898001"/>
                      <a:gd name="connsiteY10" fmla="*/ 0 h 1165215"/>
                      <a:gd name="connsiteX11" fmla="*/ 6705189 w 8898001"/>
                      <a:gd name="connsiteY11" fmla="*/ 0 h 1165215"/>
                      <a:gd name="connsiteX12" fmla="*/ 7162137 w 8898001"/>
                      <a:gd name="connsiteY12" fmla="*/ 0 h 1165215"/>
                      <a:gd name="connsiteX13" fmla="*/ 7619087 w 8898001"/>
                      <a:gd name="connsiteY13" fmla="*/ 0 h 1165215"/>
                      <a:gd name="connsiteX14" fmla="*/ 8732902 w 8898001"/>
                      <a:gd name="connsiteY14" fmla="*/ 0 h 1165215"/>
                      <a:gd name="connsiteX15" fmla="*/ 8898001 w 8898001"/>
                      <a:gd name="connsiteY15" fmla="*/ 194206 h 1165215"/>
                      <a:gd name="connsiteX16" fmla="*/ 8898001 w 8898001"/>
                      <a:gd name="connsiteY16" fmla="*/ 971008 h 1165215"/>
                      <a:gd name="connsiteX17" fmla="*/ 8732902 w 8898001"/>
                      <a:gd name="connsiteY17" fmla="*/ 1165215 h 1165215"/>
                      <a:gd name="connsiteX18" fmla="*/ 7847562 w 8898001"/>
                      <a:gd name="connsiteY18" fmla="*/ 1165215 h 1165215"/>
                      <a:gd name="connsiteX19" fmla="*/ 6962223 w 8898001"/>
                      <a:gd name="connsiteY19" fmla="*/ 1165215 h 1165215"/>
                      <a:gd name="connsiteX20" fmla="*/ 6419595 w 8898001"/>
                      <a:gd name="connsiteY20" fmla="*/ 1165215 h 1165215"/>
                      <a:gd name="connsiteX21" fmla="*/ 5619933 w 8898001"/>
                      <a:gd name="connsiteY21" fmla="*/ 1165215 h 1165215"/>
                      <a:gd name="connsiteX22" fmla="*/ 5162984 w 8898001"/>
                      <a:gd name="connsiteY22" fmla="*/ 1165215 h 1165215"/>
                      <a:gd name="connsiteX23" fmla="*/ 4277644 w 8898001"/>
                      <a:gd name="connsiteY23" fmla="*/ 1165215 h 1165215"/>
                      <a:gd name="connsiteX24" fmla="*/ 3563660 w 8898001"/>
                      <a:gd name="connsiteY24" fmla="*/ 1165215 h 1165215"/>
                      <a:gd name="connsiteX25" fmla="*/ 2763999 w 8898001"/>
                      <a:gd name="connsiteY25" fmla="*/ 1165215 h 1165215"/>
                      <a:gd name="connsiteX26" fmla="*/ 2135693 w 8898001"/>
                      <a:gd name="connsiteY26" fmla="*/ 1165215 h 1165215"/>
                      <a:gd name="connsiteX27" fmla="*/ 1336031 w 8898001"/>
                      <a:gd name="connsiteY27" fmla="*/ 1165215 h 1165215"/>
                      <a:gd name="connsiteX28" fmla="*/ 165098 w 8898001"/>
                      <a:gd name="connsiteY28" fmla="*/ 1165215 h 1165215"/>
                      <a:gd name="connsiteX29" fmla="*/ 0 w 8898001"/>
                      <a:gd name="connsiteY29" fmla="*/ 971008 h 1165215"/>
                      <a:gd name="connsiteX30" fmla="*/ 0 w 8898001"/>
                      <a:gd name="connsiteY30" fmla="*/ 194206 h 1165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8898001" h="1165215" fill="none" extrusionOk="0">
                        <a:moveTo>
                          <a:pt x="0" y="194206"/>
                        </a:moveTo>
                        <a:cubicBezTo>
                          <a:pt x="26746" y="86597"/>
                          <a:pt x="68532" y="-14706"/>
                          <a:pt x="165098" y="0"/>
                        </a:cubicBezTo>
                        <a:cubicBezTo>
                          <a:pt x="415414" y="-22240"/>
                          <a:pt x="660962" y="13870"/>
                          <a:pt x="793404" y="0"/>
                        </a:cubicBezTo>
                        <a:cubicBezTo>
                          <a:pt x="952825" y="64463"/>
                          <a:pt x="1234003" y="24526"/>
                          <a:pt x="1678743" y="0"/>
                        </a:cubicBezTo>
                        <a:cubicBezTo>
                          <a:pt x="2081038" y="-1229"/>
                          <a:pt x="1920090" y="27535"/>
                          <a:pt x="2135693" y="0"/>
                        </a:cubicBezTo>
                        <a:cubicBezTo>
                          <a:pt x="2325530" y="-4994"/>
                          <a:pt x="2445027" y="-7498"/>
                          <a:pt x="2678321" y="0"/>
                        </a:cubicBezTo>
                        <a:cubicBezTo>
                          <a:pt x="2903827" y="-4702"/>
                          <a:pt x="3000155" y="3336"/>
                          <a:pt x="3135270" y="0"/>
                        </a:cubicBezTo>
                        <a:cubicBezTo>
                          <a:pt x="3267754" y="-13690"/>
                          <a:pt x="3706052" y="-11529"/>
                          <a:pt x="3934932" y="0"/>
                        </a:cubicBezTo>
                        <a:cubicBezTo>
                          <a:pt x="4221899" y="13257"/>
                          <a:pt x="4482383" y="73776"/>
                          <a:pt x="4820272" y="0"/>
                        </a:cubicBezTo>
                        <a:cubicBezTo>
                          <a:pt x="5125835" y="-49946"/>
                          <a:pt x="5099008" y="-17325"/>
                          <a:pt x="5277221" y="0"/>
                        </a:cubicBezTo>
                        <a:cubicBezTo>
                          <a:pt x="5456842" y="19847"/>
                          <a:pt x="5635358" y="-30061"/>
                          <a:pt x="5819849" y="0"/>
                        </a:cubicBezTo>
                        <a:cubicBezTo>
                          <a:pt x="6035326" y="9785"/>
                          <a:pt x="6220293" y="-12015"/>
                          <a:pt x="6619511" y="0"/>
                        </a:cubicBezTo>
                        <a:cubicBezTo>
                          <a:pt x="7014172" y="33872"/>
                          <a:pt x="6986447" y="22073"/>
                          <a:pt x="7247815" y="0"/>
                        </a:cubicBezTo>
                        <a:cubicBezTo>
                          <a:pt x="7527896" y="-31654"/>
                          <a:pt x="7645171" y="11124"/>
                          <a:pt x="7961799" y="0"/>
                        </a:cubicBezTo>
                        <a:cubicBezTo>
                          <a:pt x="8289558" y="-24540"/>
                          <a:pt x="8354901" y="-50665"/>
                          <a:pt x="8732902" y="0"/>
                        </a:cubicBezTo>
                        <a:cubicBezTo>
                          <a:pt x="8830462" y="12904"/>
                          <a:pt x="8896282" y="104903"/>
                          <a:pt x="8898001" y="194206"/>
                        </a:cubicBezTo>
                        <a:cubicBezTo>
                          <a:pt x="8867492" y="411918"/>
                          <a:pt x="8876692" y="755957"/>
                          <a:pt x="8898001" y="971008"/>
                        </a:cubicBezTo>
                        <a:cubicBezTo>
                          <a:pt x="8895335" y="1061819"/>
                          <a:pt x="8807548" y="1170712"/>
                          <a:pt x="8732902" y="1165215"/>
                        </a:cubicBezTo>
                        <a:cubicBezTo>
                          <a:pt x="8293102" y="1197173"/>
                          <a:pt x="8070367" y="1182694"/>
                          <a:pt x="7847562" y="1165215"/>
                        </a:cubicBezTo>
                        <a:cubicBezTo>
                          <a:pt x="7622691" y="1170037"/>
                          <a:pt x="7601867" y="1144853"/>
                          <a:pt x="7390613" y="1165215"/>
                        </a:cubicBezTo>
                        <a:cubicBezTo>
                          <a:pt x="7183550" y="1172921"/>
                          <a:pt x="6984673" y="1169340"/>
                          <a:pt x="6676629" y="1165215"/>
                        </a:cubicBezTo>
                        <a:cubicBezTo>
                          <a:pt x="6511966" y="1170081"/>
                          <a:pt x="6356962" y="1166808"/>
                          <a:pt x="6260519" y="1165215"/>
                        </a:cubicBezTo>
                        <a:cubicBezTo>
                          <a:pt x="6164076" y="1163623"/>
                          <a:pt x="6003196" y="1166901"/>
                          <a:pt x="5791289" y="1165215"/>
                        </a:cubicBezTo>
                        <a:cubicBezTo>
                          <a:pt x="5436110" y="1174158"/>
                          <a:pt x="5288620" y="1156409"/>
                          <a:pt x="5077306" y="1165215"/>
                        </a:cubicBezTo>
                        <a:cubicBezTo>
                          <a:pt x="4856581" y="1086596"/>
                          <a:pt x="4639085" y="1193645"/>
                          <a:pt x="4277644" y="1165215"/>
                        </a:cubicBezTo>
                        <a:cubicBezTo>
                          <a:pt x="3906499" y="1145741"/>
                          <a:pt x="3863323" y="1137746"/>
                          <a:pt x="3649338" y="1165215"/>
                        </a:cubicBezTo>
                        <a:cubicBezTo>
                          <a:pt x="3448985" y="1178261"/>
                          <a:pt x="3239669" y="1153671"/>
                          <a:pt x="2849677" y="1165215"/>
                        </a:cubicBezTo>
                        <a:cubicBezTo>
                          <a:pt x="2479620" y="1186223"/>
                          <a:pt x="2540026" y="1158894"/>
                          <a:pt x="2392727" y="1165215"/>
                        </a:cubicBezTo>
                        <a:cubicBezTo>
                          <a:pt x="2240801" y="1170291"/>
                          <a:pt x="2105930" y="1143748"/>
                          <a:pt x="1935777" y="1165215"/>
                        </a:cubicBezTo>
                        <a:cubicBezTo>
                          <a:pt x="1759946" y="1197444"/>
                          <a:pt x="1293612" y="1138597"/>
                          <a:pt x="1136116" y="1165215"/>
                        </a:cubicBezTo>
                        <a:cubicBezTo>
                          <a:pt x="913052" y="1160300"/>
                          <a:pt x="567426" y="1241662"/>
                          <a:pt x="165098" y="1165215"/>
                        </a:cubicBezTo>
                        <a:cubicBezTo>
                          <a:pt x="76227" y="1162775"/>
                          <a:pt x="-25340" y="1091799"/>
                          <a:pt x="0" y="971008"/>
                        </a:cubicBezTo>
                        <a:cubicBezTo>
                          <a:pt x="-32384" y="824921"/>
                          <a:pt x="9529" y="448840"/>
                          <a:pt x="0" y="194206"/>
                        </a:cubicBezTo>
                        <a:close/>
                      </a:path>
                      <a:path w="8898001" h="1165215" stroke="0" extrusionOk="0">
                        <a:moveTo>
                          <a:pt x="0" y="194206"/>
                        </a:moveTo>
                        <a:cubicBezTo>
                          <a:pt x="12126" y="89797"/>
                          <a:pt x="69895" y="5620"/>
                          <a:pt x="165098" y="0"/>
                        </a:cubicBezTo>
                        <a:cubicBezTo>
                          <a:pt x="339960" y="13551"/>
                          <a:pt x="549402" y="24863"/>
                          <a:pt x="707726" y="0"/>
                        </a:cubicBezTo>
                        <a:cubicBezTo>
                          <a:pt x="838801" y="-32993"/>
                          <a:pt x="1086001" y="9640"/>
                          <a:pt x="1250353" y="0"/>
                        </a:cubicBezTo>
                        <a:cubicBezTo>
                          <a:pt x="1453665" y="5515"/>
                          <a:pt x="1641891" y="-42825"/>
                          <a:pt x="2050015" y="0"/>
                        </a:cubicBezTo>
                        <a:cubicBezTo>
                          <a:pt x="2452635" y="14605"/>
                          <a:pt x="2549743" y="-1485"/>
                          <a:pt x="2935355" y="0"/>
                        </a:cubicBezTo>
                        <a:cubicBezTo>
                          <a:pt x="3344945" y="17247"/>
                          <a:pt x="3437966" y="-44384"/>
                          <a:pt x="3649338" y="0"/>
                        </a:cubicBezTo>
                        <a:cubicBezTo>
                          <a:pt x="3857436" y="31678"/>
                          <a:pt x="4007124" y="25175"/>
                          <a:pt x="4277644" y="0"/>
                        </a:cubicBezTo>
                        <a:cubicBezTo>
                          <a:pt x="4529958" y="-10743"/>
                          <a:pt x="4628468" y="-22603"/>
                          <a:pt x="4734594" y="0"/>
                        </a:cubicBezTo>
                        <a:cubicBezTo>
                          <a:pt x="4853320" y="-39129"/>
                          <a:pt x="5168717" y="42047"/>
                          <a:pt x="5448577" y="0"/>
                        </a:cubicBezTo>
                        <a:cubicBezTo>
                          <a:pt x="5658470" y="-29977"/>
                          <a:pt x="5796672" y="-34764"/>
                          <a:pt x="6162561" y="0"/>
                        </a:cubicBezTo>
                        <a:cubicBezTo>
                          <a:pt x="6513648" y="13647"/>
                          <a:pt x="6481376" y="-22277"/>
                          <a:pt x="6705189" y="0"/>
                        </a:cubicBezTo>
                        <a:cubicBezTo>
                          <a:pt x="6904664" y="26575"/>
                          <a:pt x="6992059" y="3669"/>
                          <a:pt x="7162137" y="0"/>
                        </a:cubicBezTo>
                        <a:cubicBezTo>
                          <a:pt x="7315012" y="20393"/>
                          <a:pt x="7488692" y="31872"/>
                          <a:pt x="7619087" y="0"/>
                        </a:cubicBezTo>
                        <a:cubicBezTo>
                          <a:pt x="7745936" y="-25147"/>
                          <a:pt x="8413081" y="43310"/>
                          <a:pt x="8732902" y="0"/>
                        </a:cubicBezTo>
                        <a:cubicBezTo>
                          <a:pt x="8816863" y="-11703"/>
                          <a:pt x="8918452" y="78746"/>
                          <a:pt x="8898001" y="194206"/>
                        </a:cubicBezTo>
                        <a:cubicBezTo>
                          <a:pt x="8898551" y="444358"/>
                          <a:pt x="8867779" y="787246"/>
                          <a:pt x="8898001" y="971008"/>
                        </a:cubicBezTo>
                        <a:cubicBezTo>
                          <a:pt x="8911178" y="1081579"/>
                          <a:pt x="8805912" y="1163829"/>
                          <a:pt x="8732902" y="1165215"/>
                        </a:cubicBezTo>
                        <a:cubicBezTo>
                          <a:pt x="8292397" y="1136082"/>
                          <a:pt x="8143761" y="1162963"/>
                          <a:pt x="7847562" y="1165215"/>
                        </a:cubicBezTo>
                        <a:cubicBezTo>
                          <a:pt x="7535526" y="1186945"/>
                          <a:pt x="7302318" y="1073188"/>
                          <a:pt x="6962223" y="1165215"/>
                        </a:cubicBezTo>
                        <a:cubicBezTo>
                          <a:pt x="6659939" y="1190212"/>
                          <a:pt x="6575427" y="1126828"/>
                          <a:pt x="6419595" y="1165215"/>
                        </a:cubicBezTo>
                        <a:cubicBezTo>
                          <a:pt x="6192446" y="1203585"/>
                          <a:pt x="5940814" y="1196104"/>
                          <a:pt x="5619933" y="1165215"/>
                        </a:cubicBezTo>
                        <a:cubicBezTo>
                          <a:pt x="5302601" y="1137705"/>
                          <a:pt x="5272755" y="1150272"/>
                          <a:pt x="5162984" y="1165215"/>
                        </a:cubicBezTo>
                        <a:cubicBezTo>
                          <a:pt x="5056364" y="1233249"/>
                          <a:pt x="4583190" y="1165184"/>
                          <a:pt x="4277644" y="1165215"/>
                        </a:cubicBezTo>
                        <a:cubicBezTo>
                          <a:pt x="3967830" y="1148299"/>
                          <a:pt x="3896592" y="1126051"/>
                          <a:pt x="3563660" y="1165215"/>
                        </a:cubicBezTo>
                        <a:cubicBezTo>
                          <a:pt x="3229688" y="1188807"/>
                          <a:pt x="2961237" y="1113625"/>
                          <a:pt x="2763999" y="1165215"/>
                        </a:cubicBezTo>
                        <a:cubicBezTo>
                          <a:pt x="2560158" y="1177836"/>
                          <a:pt x="2314549" y="1194298"/>
                          <a:pt x="2135693" y="1165215"/>
                        </a:cubicBezTo>
                        <a:cubicBezTo>
                          <a:pt x="1936295" y="1176074"/>
                          <a:pt x="1615730" y="1175710"/>
                          <a:pt x="1336031" y="1165215"/>
                        </a:cubicBezTo>
                        <a:cubicBezTo>
                          <a:pt x="1111059" y="1116257"/>
                          <a:pt x="498902" y="1145690"/>
                          <a:pt x="165098" y="1165215"/>
                        </a:cubicBezTo>
                        <a:cubicBezTo>
                          <a:pt x="72788" y="1183083"/>
                          <a:pt x="-28759" y="1107959"/>
                          <a:pt x="0" y="971008"/>
                        </a:cubicBezTo>
                        <a:cubicBezTo>
                          <a:pt x="10466" y="700804"/>
                          <a:pt x="-50440" y="504527"/>
                          <a:pt x="0" y="194206"/>
                        </a:cubicBezTo>
                        <a:close/>
                      </a:path>
                      <a:path w="8898001" h="1165215" fill="none" stroke="0" extrusionOk="0">
                        <a:moveTo>
                          <a:pt x="0" y="194206"/>
                        </a:moveTo>
                        <a:cubicBezTo>
                          <a:pt x="9467" y="88280"/>
                          <a:pt x="59254" y="-23105"/>
                          <a:pt x="165098" y="0"/>
                        </a:cubicBezTo>
                        <a:cubicBezTo>
                          <a:pt x="434834" y="29653"/>
                          <a:pt x="634402" y="25871"/>
                          <a:pt x="793404" y="0"/>
                        </a:cubicBezTo>
                        <a:cubicBezTo>
                          <a:pt x="922713" y="-21493"/>
                          <a:pt x="1293381" y="-65053"/>
                          <a:pt x="1678743" y="0"/>
                        </a:cubicBezTo>
                        <a:cubicBezTo>
                          <a:pt x="2113641" y="39306"/>
                          <a:pt x="1921377" y="29244"/>
                          <a:pt x="2135693" y="0"/>
                        </a:cubicBezTo>
                        <a:cubicBezTo>
                          <a:pt x="2344755" y="-26717"/>
                          <a:pt x="2437711" y="18232"/>
                          <a:pt x="2678321" y="0"/>
                        </a:cubicBezTo>
                        <a:cubicBezTo>
                          <a:pt x="2913526" y="7"/>
                          <a:pt x="2993866" y="-11990"/>
                          <a:pt x="3135270" y="0"/>
                        </a:cubicBezTo>
                        <a:cubicBezTo>
                          <a:pt x="3276488" y="10935"/>
                          <a:pt x="3642984" y="-96164"/>
                          <a:pt x="3934932" y="0"/>
                        </a:cubicBezTo>
                        <a:cubicBezTo>
                          <a:pt x="4254444" y="105275"/>
                          <a:pt x="4525407" y="3311"/>
                          <a:pt x="4820272" y="0"/>
                        </a:cubicBezTo>
                        <a:cubicBezTo>
                          <a:pt x="5121911" y="-57271"/>
                          <a:pt x="5085597" y="-13373"/>
                          <a:pt x="5277221" y="0"/>
                        </a:cubicBezTo>
                        <a:cubicBezTo>
                          <a:pt x="5456590" y="7306"/>
                          <a:pt x="5611873" y="-10258"/>
                          <a:pt x="5819849" y="0"/>
                        </a:cubicBezTo>
                        <a:cubicBezTo>
                          <a:pt x="5990549" y="18180"/>
                          <a:pt x="6211998" y="-29601"/>
                          <a:pt x="6619511" y="0"/>
                        </a:cubicBezTo>
                        <a:cubicBezTo>
                          <a:pt x="7009707" y="34311"/>
                          <a:pt x="6984917" y="18062"/>
                          <a:pt x="7247815" y="0"/>
                        </a:cubicBezTo>
                        <a:cubicBezTo>
                          <a:pt x="7500773" y="-16092"/>
                          <a:pt x="7628865" y="-963"/>
                          <a:pt x="7961799" y="0"/>
                        </a:cubicBezTo>
                        <a:cubicBezTo>
                          <a:pt x="8279110" y="-37374"/>
                          <a:pt x="8364633" y="-36877"/>
                          <a:pt x="8732902" y="0"/>
                        </a:cubicBezTo>
                        <a:cubicBezTo>
                          <a:pt x="8811457" y="-3610"/>
                          <a:pt x="8879783" y="102992"/>
                          <a:pt x="8898001" y="194206"/>
                        </a:cubicBezTo>
                        <a:cubicBezTo>
                          <a:pt x="8906072" y="443007"/>
                          <a:pt x="8884011" y="772839"/>
                          <a:pt x="8898001" y="971008"/>
                        </a:cubicBezTo>
                        <a:cubicBezTo>
                          <a:pt x="8899922" y="1064183"/>
                          <a:pt x="8808995" y="1170700"/>
                          <a:pt x="8732902" y="1165215"/>
                        </a:cubicBezTo>
                        <a:cubicBezTo>
                          <a:pt x="8275595" y="1201287"/>
                          <a:pt x="8054045" y="1153859"/>
                          <a:pt x="7847562" y="1165215"/>
                        </a:cubicBezTo>
                        <a:cubicBezTo>
                          <a:pt x="7633501" y="1175090"/>
                          <a:pt x="7607435" y="1148248"/>
                          <a:pt x="7390613" y="1165215"/>
                        </a:cubicBezTo>
                        <a:cubicBezTo>
                          <a:pt x="7173051" y="1193441"/>
                          <a:pt x="6995367" y="1151023"/>
                          <a:pt x="6676629" y="1165215"/>
                        </a:cubicBezTo>
                        <a:cubicBezTo>
                          <a:pt x="6473242" y="1147344"/>
                          <a:pt x="6335604" y="1148121"/>
                          <a:pt x="6216252" y="1165215"/>
                        </a:cubicBezTo>
                        <a:cubicBezTo>
                          <a:pt x="6096900" y="1182309"/>
                          <a:pt x="5905756" y="1157187"/>
                          <a:pt x="5791289" y="1165215"/>
                        </a:cubicBezTo>
                        <a:cubicBezTo>
                          <a:pt x="5456422" y="1167917"/>
                          <a:pt x="5275343" y="1192007"/>
                          <a:pt x="5077306" y="1165215"/>
                        </a:cubicBezTo>
                        <a:cubicBezTo>
                          <a:pt x="4832159" y="1150014"/>
                          <a:pt x="4677586" y="1195801"/>
                          <a:pt x="4277644" y="1165215"/>
                        </a:cubicBezTo>
                        <a:cubicBezTo>
                          <a:pt x="3912123" y="1132259"/>
                          <a:pt x="3856927" y="1134816"/>
                          <a:pt x="3649338" y="1165215"/>
                        </a:cubicBezTo>
                        <a:cubicBezTo>
                          <a:pt x="3466222" y="1144274"/>
                          <a:pt x="3252878" y="1132540"/>
                          <a:pt x="2849677" y="1165215"/>
                        </a:cubicBezTo>
                        <a:cubicBezTo>
                          <a:pt x="2465133" y="1192647"/>
                          <a:pt x="2535642" y="1164290"/>
                          <a:pt x="2392727" y="1165215"/>
                        </a:cubicBezTo>
                        <a:cubicBezTo>
                          <a:pt x="2248956" y="1166175"/>
                          <a:pt x="2127850" y="1120308"/>
                          <a:pt x="1935777" y="1165215"/>
                        </a:cubicBezTo>
                        <a:cubicBezTo>
                          <a:pt x="1768945" y="1188077"/>
                          <a:pt x="1288436" y="1118847"/>
                          <a:pt x="1136116" y="1165215"/>
                        </a:cubicBezTo>
                        <a:cubicBezTo>
                          <a:pt x="961212" y="1137147"/>
                          <a:pt x="661071" y="1237290"/>
                          <a:pt x="165098" y="1165215"/>
                        </a:cubicBezTo>
                        <a:cubicBezTo>
                          <a:pt x="78847" y="1164856"/>
                          <a:pt x="-12904" y="1072763"/>
                          <a:pt x="0" y="971008"/>
                        </a:cubicBezTo>
                        <a:cubicBezTo>
                          <a:pt x="245" y="824620"/>
                          <a:pt x="-26826" y="443681"/>
                          <a:pt x="0" y="19420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4000" b="1" dirty="0">
              <a:ln>
                <a:solidFill>
                  <a:srgbClr val="0070C0"/>
                </a:solidFill>
              </a:ln>
              <a:solidFill>
                <a:srgbClr val="40C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4E74AF-284C-C689-9DE6-8A4501755559}"/>
              </a:ext>
            </a:extLst>
          </p:cNvPr>
          <p:cNvSpPr/>
          <p:nvPr/>
        </p:nvSpPr>
        <p:spPr>
          <a:xfrm>
            <a:off x="146685" y="1338310"/>
            <a:ext cx="11898630" cy="5105019"/>
          </a:xfrm>
          <a:prstGeom prst="roundRect">
            <a:avLst/>
          </a:prstGeom>
          <a:solidFill>
            <a:schemeClr val="bg1">
              <a:alpha val="73000"/>
            </a:schemeClr>
          </a:solidFill>
          <a:ln w="38100">
            <a:solidFill>
              <a:srgbClr val="189ADA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5">
            <a:extLst>
              <a:ext uri="{FF2B5EF4-FFF2-40B4-BE49-F238E27FC236}">
                <a16:creationId xmlns:a16="http://schemas.microsoft.com/office/drawing/2014/main" id="{5A1CE169-B17A-AF65-172B-F23339061026}"/>
              </a:ext>
            </a:extLst>
          </p:cNvPr>
          <p:cNvSpPr txBox="1"/>
          <p:nvPr/>
        </p:nvSpPr>
        <p:spPr>
          <a:xfrm>
            <a:off x="1158755" y="161644"/>
            <a:ext cx="9867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CÙNG </a:t>
            </a:r>
            <a:r>
              <a:rPr lang="en-US" sz="5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PHÓNG</a:t>
            </a:r>
            <a:r>
              <a:rPr lang="en-US" sz="5400" b="1" dirty="0">
                <a:ln w="12700">
                  <a:solidFill>
                    <a:schemeClr val="tx1"/>
                  </a:solidFill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>
                <a:ln w="12700">
                  <a:solidFill>
                    <a:schemeClr val="tx1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MÁY</a:t>
            </a:r>
            <a:r>
              <a:rPr lang="en-US" sz="5400" b="1" dirty="0">
                <a:ln w="12700">
                  <a:solidFill>
                    <a:schemeClr val="tx1"/>
                  </a:solidFill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>
                <a:ln w="12700">
                  <a:solidFill>
                    <a:schemeClr val="tx1"/>
                  </a:solidFill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BAY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AE547-33B2-BF2B-FF2D-4DC9C24F2E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79750" l="500" r="9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58210">
            <a:off x="8622360" y="95192"/>
            <a:ext cx="2755971" cy="2755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5FB9-D521-6B64-AAD2-D1F3684644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727" y="1897883"/>
            <a:ext cx="5586914" cy="5586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E6A8D-6E76-97EE-8EFC-9DECC2657E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79" y="1831687"/>
            <a:ext cx="4946877" cy="4946877"/>
          </a:xfrm>
          <a:prstGeom prst="rect">
            <a:avLst/>
          </a:prstGeom>
        </p:spPr>
      </p:pic>
      <p:pic>
        <p:nvPicPr>
          <p:cNvPr id="15" name="Picture 2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8262C89F-0F6B-1278-08DC-351B51856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89943" l="3846" r="89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17287">
            <a:off x="7751294" y="4652041"/>
            <a:ext cx="1482267" cy="14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A604D4DE-A6BA-0CEF-0CDD-74EE4EE01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848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493428" y="4594239"/>
            <a:ext cx="1544420" cy="140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77CDA698-80F0-D06F-EB6F-7094E5163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8" b="89937" l="9931" r="89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8237" y="1003075"/>
            <a:ext cx="2127449" cy="15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0FD0CF8E-A3EC-22A8-734A-E0582361F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848" r="89899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045" y="2749249"/>
            <a:ext cx="1604560" cy="14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31E98DE4-26FF-7466-AD8D-B9AC37105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89943" l="3846" r="89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17287">
            <a:off x="10980131" y="2293134"/>
            <a:ext cx="1482267" cy="14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08DBABA9-A943-1A28-F143-3FC38F59E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848" r="89899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670974" y="1635123"/>
            <a:ext cx="974803" cy="88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6C7D712F-6E67-4883-D394-B9629EBF4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prstClr val="black"/>
              <a:srgbClr val="66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89943" l="3846" r="89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17287">
            <a:off x="5913960" y="3494209"/>
            <a:ext cx="1482267" cy="14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Máy bay bay Giấy - Giấy phim hoạt hình máy bay png tải về - Miễn phí trong  suốt Hình Tam Giác png Tải về.">
            <a:extLst>
              <a:ext uri="{FF2B5EF4-FFF2-40B4-BE49-F238E27FC236}">
                <a16:creationId xmlns:a16="http://schemas.microsoft.com/office/drawing/2014/main" id="{F01E55DC-5E30-1283-403C-5E91714BD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duotone>
              <a:prstClr val="black"/>
              <a:srgbClr val="CC99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9848" r="89899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586967" y="1632463"/>
            <a:ext cx="1119225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1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Nhóm 24">
            <a:extLst>
              <a:ext uri="{FF2B5EF4-FFF2-40B4-BE49-F238E27FC236}">
                <a16:creationId xmlns:a16="http://schemas.microsoft.com/office/drawing/2014/main" id="{8BB43D21-F823-D646-CB69-618FE0AF11CD}"/>
              </a:ext>
            </a:extLst>
          </p:cNvPr>
          <p:cNvGrpSpPr/>
          <p:nvPr/>
        </p:nvGrpSpPr>
        <p:grpSpPr>
          <a:xfrm>
            <a:off x="8258976" y="2858717"/>
            <a:ext cx="2464904" cy="1739348"/>
            <a:chOff x="1201148" y="3051313"/>
            <a:chExt cx="2464904" cy="1739348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9A8A002C-36E6-1F3E-DADF-042430992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CFCCEEAD-ED67-8A3F-EB9A-202A4E31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86E72F1-412B-F127-5608-8909B8097F29}"/>
              </a:ext>
            </a:extLst>
          </p:cNvPr>
          <p:cNvGrpSpPr/>
          <p:nvPr/>
        </p:nvGrpSpPr>
        <p:grpSpPr>
          <a:xfrm>
            <a:off x="1101757" y="3022712"/>
            <a:ext cx="2464904" cy="1739348"/>
            <a:chOff x="1201148" y="3051313"/>
            <a:chExt cx="2464904" cy="1739348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29305B0C-0195-EB35-F0CB-AB6CF4973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08C4DD5D-B0C5-43A0-9BE6-857F6925B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3" name="Hình ảnh 12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B0D1210C-7E99-B768-7492-A0D291A86D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296" y="4111047"/>
            <a:ext cx="2994109" cy="1302026"/>
          </a:xfrm>
          <a:prstGeom prst="rect">
            <a:avLst/>
          </a:prstGeom>
        </p:spPr>
      </p:pic>
      <p:pic>
        <p:nvPicPr>
          <p:cNvPr id="2" name="Hình ảnh 1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DECC0A83-3CE2-AC14-C56C-309E6BF877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659" y="4282446"/>
            <a:ext cx="2994109" cy="1302026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3F09BCF-325A-9F64-A926-9A8849EB6570}"/>
              </a:ext>
            </a:extLst>
          </p:cNvPr>
          <p:cNvGrpSpPr/>
          <p:nvPr/>
        </p:nvGrpSpPr>
        <p:grpSpPr>
          <a:xfrm>
            <a:off x="4779236" y="3033868"/>
            <a:ext cx="2464904" cy="1739348"/>
            <a:chOff x="1201148" y="3051313"/>
            <a:chExt cx="2464904" cy="1739348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5AC55E7-CFA3-01EB-1026-DFB706C1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5F6144ED-C233-D5BF-75B5-761C657AB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2" name="Hình ảnh 11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3B717CFC-2B5A-8A43-FF0A-0652109A4C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722" y="4240256"/>
            <a:ext cx="2994109" cy="1302026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1AD3C940-30F2-8898-DE31-2499891592AB}"/>
              </a:ext>
            </a:extLst>
          </p:cNvPr>
          <p:cNvGrpSpPr/>
          <p:nvPr/>
        </p:nvGrpSpPr>
        <p:grpSpPr>
          <a:xfrm>
            <a:off x="926836" y="4564290"/>
            <a:ext cx="2464904" cy="1739348"/>
            <a:chOff x="1201148" y="3051313"/>
            <a:chExt cx="2464904" cy="1739348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D5BA3475-6C6C-7993-AF7D-AE1D79446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11FD43CD-7DD4-B1BF-477F-D1B36E091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4" name="Hình ảnh 13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9DBF4373-613D-755E-A4BA-21B0479804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80" y="5738324"/>
            <a:ext cx="2994109" cy="1302026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207FF62D-01E9-D86D-C59B-72F31BFC1293}"/>
              </a:ext>
            </a:extLst>
          </p:cNvPr>
          <p:cNvGrpSpPr/>
          <p:nvPr/>
        </p:nvGrpSpPr>
        <p:grpSpPr>
          <a:xfrm>
            <a:off x="4853108" y="4748616"/>
            <a:ext cx="2464904" cy="1739348"/>
            <a:chOff x="1201148" y="3051313"/>
            <a:chExt cx="2464904" cy="1739348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199A7F-D0C2-11E4-D499-A660987A4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id="{46083DAC-9422-ECB1-44B2-94F76F9D8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6" name="Hình ảnh 15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9505D86C-AE7E-7184-8BA2-4D22EF92CD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824" y="5906525"/>
            <a:ext cx="2994109" cy="1302026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5AACBD61-358C-AB1E-32F2-71C935349EFF}"/>
              </a:ext>
            </a:extLst>
          </p:cNvPr>
          <p:cNvGrpSpPr/>
          <p:nvPr/>
        </p:nvGrpSpPr>
        <p:grpSpPr>
          <a:xfrm>
            <a:off x="8422198" y="4452469"/>
            <a:ext cx="2464904" cy="1739348"/>
            <a:chOff x="1201148" y="3051313"/>
            <a:chExt cx="2464904" cy="1739348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DA2B3953-FFDE-5D52-3292-B415E8DE1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007"/>
            <a:stretch/>
          </p:blipFill>
          <p:spPr>
            <a:xfrm>
              <a:off x="1201148" y="3051313"/>
              <a:ext cx="2464904" cy="1059734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A094D763-9668-1A67-D076-1EEB670F9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21" b="57007"/>
            <a:stretch/>
          </p:blipFill>
          <p:spPr>
            <a:xfrm>
              <a:off x="1201148" y="4075651"/>
              <a:ext cx="2464904" cy="715010"/>
            </a:xfrm>
            <a:prstGeom prst="rect">
              <a:avLst/>
            </a:prstGeom>
          </p:spPr>
        </p:pic>
      </p:grpSp>
      <p:pic>
        <p:nvPicPr>
          <p:cNvPr id="15" name="Hình ảnh 14" descr="Ảnh có chứa tác phẩm nghệ thuật&#10;&#10;Mô tả được tạo tự động">
            <a:extLst>
              <a:ext uri="{FF2B5EF4-FFF2-40B4-BE49-F238E27FC236}">
                <a16:creationId xmlns:a16="http://schemas.microsoft.com/office/drawing/2014/main" id="{55D67865-849A-27CE-9686-3DFD8A7019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76" l="3056" r="90000">
                        <a14:foregroundMark x1="20833" y1="49840" x2="57083" y2="46645"/>
                        <a14:foregroundMark x1="11528" y1="62620" x2="32917" y2="44728"/>
                        <a14:foregroundMark x1="32917" y1="44728" x2="56944" y2="45687"/>
                        <a14:foregroundMark x1="22222" y1="58786" x2="36528" y2="55272"/>
                        <a14:foregroundMark x1="36528" y1="55272" x2="71944" y2="64856"/>
                        <a14:foregroundMark x1="4028" y1="63259" x2="27083" y2="58147"/>
                        <a14:foregroundMark x1="27083" y1="58147" x2="50000" y2="80192"/>
                        <a14:foregroundMark x1="3889" y1="57508" x2="3194" y2="48882"/>
                        <a14:foregroundMark x1="13611" y1="90096" x2="15556" y2="76997"/>
                        <a14:backgroundMark x1="48889" y1="5431" x2="56944" y2="3514"/>
                        <a14:backgroundMark x1="56944" y1="3514" x2="63889" y2="14377"/>
                        <a14:backgroundMark x1="63889" y1="14377" x2="64167" y2="1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833" y="5702366"/>
            <a:ext cx="2994109" cy="1302026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23A4E9-8A7E-821F-9583-90D49AB92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62389" y="-608824"/>
            <a:ext cx="457200" cy="457200"/>
          </a:xfrm>
          <a:prstGeom prst="rect">
            <a:avLst/>
          </a:prstGeom>
        </p:spPr>
      </p:pic>
      <p:pic>
        <p:nvPicPr>
          <p:cNvPr id="24" name="Picture 118">
            <a:extLst>
              <a:ext uri="{FF2B5EF4-FFF2-40B4-BE49-F238E27FC236}">
                <a16:creationId xmlns:a16="http://schemas.microsoft.com/office/drawing/2014/main" id="{25BFF986-A85F-2F5C-B8B7-ED9702D0556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0389">
            <a:off x="2074474" y="3247498"/>
            <a:ext cx="493819" cy="573074"/>
          </a:xfrm>
          <a:prstGeom prst="rect">
            <a:avLst/>
          </a:prstGeom>
        </p:spPr>
      </p:pic>
      <p:pic>
        <p:nvPicPr>
          <p:cNvPr id="38" name="Picture 5">
            <a:hlinkClick r:id="" action="ppaction://noaction"/>
            <a:extLst>
              <a:ext uri="{FF2B5EF4-FFF2-40B4-BE49-F238E27FC236}">
                <a16:creationId xmlns:a16="http://schemas.microsoft.com/office/drawing/2014/main" id="{746BE5B9-FCE1-8DEA-E929-39818037951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9648">
            <a:off x="1705209" y="1912524"/>
            <a:ext cx="1281360" cy="1281360"/>
          </a:xfrm>
          <a:prstGeom prst="rect">
            <a:avLst/>
          </a:prstGeom>
        </p:spPr>
      </p:pic>
      <p:pic>
        <p:nvPicPr>
          <p:cNvPr id="43" name="Picture 118">
            <a:extLst>
              <a:ext uri="{FF2B5EF4-FFF2-40B4-BE49-F238E27FC236}">
                <a16:creationId xmlns:a16="http://schemas.microsoft.com/office/drawing/2014/main" id="{1EFB59EA-3C83-B9B7-061B-F19F9EFF7F5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0389">
            <a:off x="5721614" y="3480539"/>
            <a:ext cx="493819" cy="573074"/>
          </a:xfrm>
          <a:prstGeom prst="rect">
            <a:avLst/>
          </a:prstGeom>
        </p:spPr>
      </p:pic>
      <p:pic>
        <p:nvPicPr>
          <p:cNvPr id="45" name="Picture 5">
            <a:hlinkClick r:id="" action="ppaction://noaction"/>
            <a:extLst>
              <a:ext uri="{FF2B5EF4-FFF2-40B4-BE49-F238E27FC236}">
                <a16:creationId xmlns:a16="http://schemas.microsoft.com/office/drawing/2014/main" id="{A8237B66-F65E-FC51-4981-C962EC93D2B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9648">
            <a:off x="5352349" y="2145565"/>
            <a:ext cx="1281360" cy="1281360"/>
          </a:xfrm>
          <a:prstGeom prst="rect">
            <a:avLst/>
          </a:prstGeom>
        </p:spPr>
      </p:pic>
      <p:pic>
        <p:nvPicPr>
          <p:cNvPr id="46" name="Picture 118">
            <a:extLst>
              <a:ext uri="{FF2B5EF4-FFF2-40B4-BE49-F238E27FC236}">
                <a16:creationId xmlns:a16="http://schemas.microsoft.com/office/drawing/2014/main" id="{EA43A470-CA11-0C37-DFAC-BD3F06B63EA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0389">
            <a:off x="9238672" y="3182620"/>
            <a:ext cx="493819" cy="573074"/>
          </a:xfrm>
          <a:prstGeom prst="rect">
            <a:avLst/>
          </a:prstGeom>
        </p:spPr>
      </p:pic>
      <p:pic>
        <p:nvPicPr>
          <p:cNvPr id="47" name="Picture 5">
            <a:hlinkClick r:id="" action="ppaction://noaction"/>
            <a:extLst>
              <a:ext uri="{FF2B5EF4-FFF2-40B4-BE49-F238E27FC236}">
                <a16:creationId xmlns:a16="http://schemas.microsoft.com/office/drawing/2014/main" id="{432ECCE8-0BCE-C6CB-5785-118770F3929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9648">
            <a:off x="8869407" y="1847646"/>
            <a:ext cx="1281360" cy="1281360"/>
          </a:xfrm>
          <a:prstGeom prst="rect">
            <a:avLst/>
          </a:prstGeom>
        </p:spPr>
      </p:pic>
      <p:pic>
        <p:nvPicPr>
          <p:cNvPr id="63" name="Hình ảnh 62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072415ED-46D7-956C-8022-FA64D4C05CA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671" y="1995676"/>
            <a:ext cx="3143835" cy="3214311"/>
          </a:xfrm>
          <a:prstGeom prst="rect">
            <a:avLst/>
          </a:prstGeom>
        </p:spPr>
      </p:pic>
      <p:pic>
        <p:nvPicPr>
          <p:cNvPr id="64" name="Hình ảnh 63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223DE2AB-8686-A380-836B-E038ECC1C81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180" y="1995675"/>
            <a:ext cx="3143835" cy="3214311"/>
          </a:xfrm>
          <a:prstGeom prst="rect">
            <a:avLst/>
          </a:prstGeom>
        </p:spPr>
      </p:pic>
      <p:pic>
        <p:nvPicPr>
          <p:cNvPr id="65" name="Hình ảnh 64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2BB650AA-C742-CDED-107B-603EB9C0C48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663" y="1926879"/>
            <a:ext cx="3143835" cy="3214311"/>
          </a:xfrm>
          <a:prstGeom prst="rect">
            <a:avLst/>
          </a:prstGeom>
        </p:spPr>
      </p:pic>
      <p:pic>
        <p:nvPicPr>
          <p:cNvPr id="66" name="Hình ảnh 65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8B1B2798-EEF4-9172-3EC4-7565C30D641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1633" y="4058206"/>
            <a:ext cx="2686780" cy="2747010"/>
          </a:xfrm>
          <a:prstGeom prst="rect">
            <a:avLst/>
          </a:prstGeom>
        </p:spPr>
      </p:pic>
      <p:pic>
        <p:nvPicPr>
          <p:cNvPr id="67" name="Hình ảnh 66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5B4F1633-7BD5-8169-9EAB-E563D8D92E0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543" y="4168777"/>
            <a:ext cx="2686780" cy="2747010"/>
          </a:xfrm>
          <a:prstGeom prst="rect">
            <a:avLst/>
          </a:prstGeom>
        </p:spPr>
      </p:pic>
      <p:pic>
        <p:nvPicPr>
          <p:cNvPr id="68" name="Hình ảnh 67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8F8483F0-139C-D9EA-8D0E-709D9942326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190" y="4297707"/>
            <a:ext cx="2686780" cy="27470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731419-A9F4-328F-5911-9D9A6053FC97}"/>
              </a:ext>
            </a:extLst>
          </p:cNvPr>
          <p:cNvGrpSpPr/>
          <p:nvPr/>
        </p:nvGrpSpPr>
        <p:grpSpPr>
          <a:xfrm>
            <a:off x="8723905" y="4677208"/>
            <a:ext cx="3374121" cy="2219178"/>
            <a:chOff x="260531" y="2586298"/>
            <a:chExt cx="4104991" cy="2396730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4E649F58-84F0-1814-B245-066D91819956}"/>
                </a:ext>
              </a:extLst>
            </p:cNvPr>
            <p:cNvSpPr/>
            <p:nvPr/>
          </p:nvSpPr>
          <p:spPr>
            <a:xfrm>
              <a:off x="260531" y="2586298"/>
              <a:ext cx="2438424" cy="2396730"/>
            </a:xfrm>
            <a:custGeom>
              <a:avLst/>
              <a:gdLst/>
              <a:ahLst/>
              <a:cxnLst/>
              <a:rect l="l" t="t" r="r" b="b"/>
              <a:pathLst>
                <a:path w="4255467" h="4521080">
                  <a:moveTo>
                    <a:pt x="0" y="0"/>
                  </a:moveTo>
                  <a:lnTo>
                    <a:pt x="4255467" y="0"/>
                  </a:lnTo>
                  <a:lnTo>
                    <a:pt x="4255467" y="4521080"/>
                  </a:lnTo>
                  <a:lnTo>
                    <a:pt x="0" y="4521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C98A731B-4414-A214-DCA2-ACE86A986874}"/>
                </a:ext>
              </a:extLst>
            </p:cNvPr>
            <p:cNvSpPr/>
            <p:nvPr/>
          </p:nvSpPr>
          <p:spPr>
            <a:xfrm>
              <a:off x="2261100" y="2657792"/>
              <a:ext cx="2104422" cy="2253743"/>
            </a:xfrm>
            <a:custGeom>
              <a:avLst/>
              <a:gdLst/>
              <a:ahLst/>
              <a:cxnLst/>
              <a:rect l="l" t="t" r="r" b="b"/>
              <a:pathLst>
                <a:path w="3358572" h="4251357">
                  <a:moveTo>
                    <a:pt x="0" y="0"/>
                  </a:moveTo>
                  <a:lnTo>
                    <a:pt x="3358571" y="0"/>
                  </a:lnTo>
                  <a:lnTo>
                    <a:pt x="3358571" y="4251357"/>
                  </a:lnTo>
                  <a:lnTo>
                    <a:pt x="0" y="4251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50312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0612 0.3875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93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1055 0.39699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983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00169 0.41342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02F59-0CEE-EE49-5ED1-847BC66551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2854" y="2824756"/>
            <a:ext cx="2208328" cy="2565643"/>
          </a:xfrm>
          <a:prstGeom prst="rect">
            <a:avLst/>
          </a:prstGeom>
        </p:spPr>
      </p:pic>
      <p:pic>
        <p:nvPicPr>
          <p:cNvPr id="63" name="Hình ảnh 62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072415ED-46D7-956C-8022-FA64D4C05C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493" y="2223896"/>
            <a:ext cx="3143835" cy="3214311"/>
          </a:xfrm>
          <a:prstGeom prst="rect">
            <a:avLst/>
          </a:prstGeom>
        </p:spPr>
      </p:pic>
      <p:pic>
        <p:nvPicPr>
          <p:cNvPr id="64" name="Hình ảnh 63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223DE2AB-8686-A380-836B-E038ECC1C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813" y="2176088"/>
            <a:ext cx="3143835" cy="3214311"/>
          </a:xfrm>
          <a:prstGeom prst="rect">
            <a:avLst/>
          </a:prstGeom>
        </p:spPr>
      </p:pic>
      <p:pic>
        <p:nvPicPr>
          <p:cNvPr id="65" name="Hình ảnh 64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2BB650AA-C742-CDED-107B-603EB9C0C4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900" y="1927024"/>
            <a:ext cx="3143835" cy="3214311"/>
          </a:xfrm>
          <a:prstGeom prst="rect">
            <a:avLst/>
          </a:prstGeom>
        </p:spPr>
      </p:pic>
      <p:pic>
        <p:nvPicPr>
          <p:cNvPr id="66" name="Hình ảnh 65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8B1B2798-EEF4-9172-3EC4-7565C30D6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35" y="3949790"/>
            <a:ext cx="2686780" cy="2747010"/>
          </a:xfrm>
          <a:prstGeom prst="rect">
            <a:avLst/>
          </a:prstGeom>
        </p:spPr>
      </p:pic>
      <p:pic>
        <p:nvPicPr>
          <p:cNvPr id="67" name="Hình ảnh 66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5B4F1633-7BD5-8169-9EAB-E563D8D92E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268" y="4016894"/>
            <a:ext cx="2686780" cy="2747010"/>
          </a:xfrm>
          <a:prstGeom prst="rect">
            <a:avLst/>
          </a:prstGeom>
        </p:spPr>
      </p:pic>
      <p:pic>
        <p:nvPicPr>
          <p:cNvPr id="68" name="Hình ảnh 67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8F8483F0-139C-D9EA-8D0E-709D9942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954" y="4016894"/>
            <a:ext cx="2686780" cy="2747010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14B0AED2-F551-4347-7658-457ECD315B9A}"/>
              </a:ext>
            </a:extLst>
          </p:cNvPr>
          <p:cNvSpPr/>
          <p:nvPr/>
        </p:nvSpPr>
        <p:spPr>
          <a:xfrm>
            <a:off x="2928396" y="455883"/>
            <a:ext cx="6646446" cy="2284742"/>
          </a:xfrm>
          <a:prstGeom prst="wedgeRoundRectCallout">
            <a:avLst>
              <a:gd name="adj1" fmla="val -7565"/>
              <a:gd name="adj2" fmla="val 71309"/>
              <a:gd name="adj3" fmla="val 16667"/>
            </a:avLst>
          </a:prstGeom>
          <a:solidFill>
            <a:schemeClr val="bg1"/>
          </a:solidFill>
          <a:ln w="57150">
            <a:solidFill>
              <a:srgbClr val="99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E71959"/>
                </a:solidFill>
              </a:rPr>
              <a:t>Cảm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ơn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các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bạn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đã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đồng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hành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cùng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chúng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mình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vượt</a:t>
            </a:r>
            <a:r>
              <a:rPr lang="en-US" sz="3200" b="1" dirty="0">
                <a:solidFill>
                  <a:srgbClr val="E71959"/>
                </a:solidFill>
              </a:rPr>
              <a:t> qua </a:t>
            </a:r>
            <a:r>
              <a:rPr lang="en-US" sz="3200" b="1" dirty="0" err="1">
                <a:solidFill>
                  <a:srgbClr val="E71959"/>
                </a:solidFill>
              </a:rPr>
              <a:t>các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thử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thách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để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trồng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lại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mảnh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rừng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này</a:t>
            </a:r>
            <a:r>
              <a:rPr lang="en-US" sz="3200" b="1" dirty="0">
                <a:solidFill>
                  <a:srgbClr val="E71959"/>
                </a:solidFill>
              </a:rPr>
              <a:t> </a:t>
            </a:r>
            <a:r>
              <a:rPr lang="en-US" sz="3200" b="1" dirty="0" err="1">
                <a:solidFill>
                  <a:srgbClr val="E71959"/>
                </a:solidFill>
              </a:rPr>
              <a:t>nhé</a:t>
            </a:r>
            <a:r>
              <a:rPr lang="en-US" sz="3200" b="1" dirty="0">
                <a:solidFill>
                  <a:srgbClr val="E71959"/>
                </a:solidFill>
              </a:rPr>
              <a:t>!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D3B22A2-EC66-535B-2394-957296C3D9BF}"/>
              </a:ext>
            </a:extLst>
          </p:cNvPr>
          <p:cNvSpPr/>
          <p:nvPr/>
        </p:nvSpPr>
        <p:spPr>
          <a:xfrm flipH="1">
            <a:off x="6370636" y="3125164"/>
            <a:ext cx="2190231" cy="3541504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0B936C8-720C-A7F8-7587-BABFBBB2C3E5}"/>
              </a:ext>
            </a:extLst>
          </p:cNvPr>
          <p:cNvSpPr/>
          <p:nvPr/>
        </p:nvSpPr>
        <p:spPr>
          <a:xfrm flipH="1">
            <a:off x="3735948" y="3125164"/>
            <a:ext cx="2345384" cy="3541504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372ED-C87E-907F-605D-FAD5481976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045" y="789645"/>
            <a:ext cx="1574113" cy="1304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D9E0F-23E3-B5AF-98FC-4E59C0E088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046" y="4519055"/>
            <a:ext cx="1312288" cy="1312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CEB808-8DA6-FA5E-0762-4FF5B11485C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85" y="1089453"/>
            <a:ext cx="754590" cy="752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C999FA-DD03-000F-BFFF-44D1522AEF0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474" y="5534587"/>
            <a:ext cx="1180055" cy="118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369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7354A63C-4A47-39EE-EB7C-57E99D150E47}"/>
              </a:ext>
            </a:extLst>
          </p:cNvPr>
          <p:cNvSpPr/>
          <p:nvPr/>
        </p:nvSpPr>
        <p:spPr>
          <a:xfrm>
            <a:off x="3239579" y="1238389"/>
            <a:ext cx="5903845" cy="3269974"/>
          </a:xfrm>
          <a:custGeom>
            <a:avLst/>
            <a:gdLst>
              <a:gd name="connsiteX0" fmla="*/ 0 w 5903845"/>
              <a:gd name="connsiteY0" fmla="*/ 545007 h 3269974"/>
              <a:gd name="connsiteX1" fmla="*/ 545007 w 5903845"/>
              <a:gd name="connsiteY1" fmla="*/ 0 h 3269974"/>
              <a:gd name="connsiteX2" fmla="*/ 5358838 w 5903845"/>
              <a:gd name="connsiteY2" fmla="*/ 0 h 3269974"/>
              <a:gd name="connsiteX3" fmla="*/ 5903845 w 5903845"/>
              <a:gd name="connsiteY3" fmla="*/ 545007 h 3269974"/>
              <a:gd name="connsiteX4" fmla="*/ 5903845 w 5903845"/>
              <a:gd name="connsiteY4" fmla="*/ 2724967 h 3269974"/>
              <a:gd name="connsiteX5" fmla="*/ 5358838 w 5903845"/>
              <a:gd name="connsiteY5" fmla="*/ 3269974 h 3269974"/>
              <a:gd name="connsiteX6" fmla="*/ 545007 w 5903845"/>
              <a:gd name="connsiteY6" fmla="*/ 3269974 h 3269974"/>
              <a:gd name="connsiteX7" fmla="*/ 0 w 5903845"/>
              <a:gd name="connsiteY7" fmla="*/ 2724967 h 3269974"/>
              <a:gd name="connsiteX8" fmla="*/ 0 w 5903845"/>
              <a:gd name="connsiteY8" fmla="*/ 545007 h 326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3845" h="3269974" fill="none" extrusionOk="0">
                <a:moveTo>
                  <a:pt x="0" y="545007"/>
                </a:moveTo>
                <a:cubicBezTo>
                  <a:pt x="1529" y="297294"/>
                  <a:pt x="273420" y="-38610"/>
                  <a:pt x="545007" y="0"/>
                </a:cubicBezTo>
                <a:cubicBezTo>
                  <a:pt x="2643172" y="-139346"/>
                  <a:pt x="3917279" y="-157624"/>
                  <a:pt x="5358838" y="0"/>
                </a:cubicBezTo>
                <a:cubicBezTo>
                  <a:pt x="5655354" y="15655"/>
                  <a:pt x="5904517" y="261473"/>
                  <a:pt x="5903845" y="545007"/>
                </a:cubicBezTo>
                <a:cubicBezTo>
                  <a:pt x="5799799" y="1408434"/>
                  <a:pt x="5884040" y="1705149"/>
                  <a:pt x="5903845" y="2724967"/>
                </a:cubicBezTo>
                <a:cubicBezTo>
                  <a:pt x="5881928" y="3035186"/>
                  <a:pt x="5673885" y="3298312"/>
                  <a:pt x="5358838" y="3269974"/>
                </a:cubicBezTo>
                <a:cubicBezTo>
                  <a:pt x="4125812" y="3362003"/>
                  <a:pt x="1050560" y="3275094"/>
                  <a:pt x="545007" y="3269974"/>
                </a:cubicBezTo>
                <a:cubicBezTo>
                  <a:pt x="209695" y="3277019"/>
                  <a:pt x="-45170" y="3018687"/>
                  <a:pt x="0" y="2724967"/>
                </a:cubicBezTo>
                <a:cubicBezTo>
                  <a:pt x="101389" y="1927001"/>
                  <a:pt x="75479" y="1228294"/>
                  <a:pt x="0" y="545007"/>
                </a:cubicBezTo>
                <a:close/>
              </a:path>
              <a:path w="5903845" h="3269974" stroke="0" extrusionOk="0">
                <a:moveTo>
                  <a:pt x="0" y="545007"/>
                </a:moveTo>
                <a:cubicBezTo>
                  <a:pt x="-23382" y="251638"/>
                  <a:pt x="206697" y="-23324"/>
                  <a:pt x="545007" y="0"/>
                </a:cubicBezTo>
                <a:cubicBezTo>
                  <a:pt x="1167602" y="-71070"/>
                  <a:pt x="3907703" y="-45135"/>
                  <a:pt x="5358838" y="0"/>
                </a:cubicBezTo>
                <a:cubicBezTo>
                  <a:pt x="5639592" y="-26101"/>
                  <a:pt x="5875872" y="218310"/>
                  <a:pt x="5903845" y="545007"/>
                </a:cubicBezTo>
                <a:cubicBezTo>
                  <a:pt x="5856961" y="1600233"/>
                  <a:pt x="5937122" y="2011070"/>
                  <a:pt x="5903845" y="2724967"/>
                </a:cubicBezTo>
                <a:cubicBezTo>
                  <a:pt x="5895913" y="3022752"/>
                  <a:pt x="5689098" y="3278218"/>
                  <a:pt x="5358838" y="3269974"/>
                </a:cubicBezTo>
                <a:cubicBezTo>
                  <a:pt x="4707004" y="3312027"/>
                  <a:pt x="1615110" y="3206652"/>
                  <a:pt x="545007" y="3269974"/>
                </a:cubicBezTo>
                <a:cubicBezTo>
                  <a:pt x="240924" y="3275545"/>
                  <a:pt x="28969" y="3019395"/>
                  <a:pt x="0" y="2724967"/>
                </a:cubicBezTo>
                <a:cubicBezTo>
                  <a:pt x="75087" y="2326158"/>
                  <a:pt x="58303" y="1361142"/>
                  <a:pt x="0" y="54500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1879794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235">
            <a:extLst>
              <a:ext uri="{FF2B5EF4-FFF2-40B4-BE49-F238E27FC236}">
                <a16:creationId xmlns:a16="http://schemas.microsoft.com/office/drawing/2014/main" id="{2BC1C180-6F6D-056B-7B65-BC0A740C48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014" y="2852991"/>
            <a:ext cx="2709144" cy="4005009"/>
          </a:xfrm>
          <a:prstGeom prst="rect">
            <a:avLst/>
          </a:prstGeom>
        </p:spPr>
      </p:pic>
      <p:pic>
        <p:nvPicPr>
          <p:cNvPr id="45" name="Hình ảnh 44" descr="Ảnh có chứa bản phác thảo, hình vẽ, phim hoạt hình, hình mẫu&#10;&#10;Mô tả được tạo tự động">
            <a:extLst>
              <a:ext uri="{FF2B5EF4-FFF2-40B4-BE49-F238E27FC236}">
                <a16:creationId xmlns:a16="http://schemas.microsoft.com/office/drawing/2014/main" id="{1D996FC3-E13B-0721-6618-C63F49409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10" b="92308" l="9946" r="92586">
                        <a14:foregroundMark x1="51447" y1="66138" x2="59946" y2="74782"/>
                        <a14:foregroundMark x1="41863" y1="16574" x2="73960" y2="19033"/>
                        <a14:foregroundMark x1="24412" y1="73354" x2="28571" y2="33228"/>
                        <a14:foregroundMark x1="28571" y1="33228" x2="39331" y2="15702"/>
                        <a14:foregroundMark x1="39331" y1="15702" x2="63382" y2="16891"/>
                        <a14:foregroundMark x1="63382" y1="16891" x2="82369" y2="29659"/>
                        <a14:foregroundMark x1="82369" y1="29659" x2="88788" y2="63442"/>
                        <a14:foregroundMark x1="88788" y1="63442" x2="71157" y2="66931"/>
                        <a14:foregroundMark x1="71157" y1="66931" x2="62839" y2="81919"/>
                        <a14:foregroundMark x1="62839" y1="81919" x2="66004" y2="91435"/>
                        <a14:foregroundMark x1="47559" y1="57177" x2="56781" y2="72561"/>
                        <a14:foregroundMark x1="33002" y1="23236" x2="62839" y2="22363"/>
                        <a14:foregroundMark x1="39693" y1="13243" x2="57414" y2="10151"/>
                        <a14:foregroundMark x1="36799" y1="23553" x2="57143" y2="17367"/>
                        <a14:foregroundMark x1="47288" y1="10706" x2="64738" y2="10706"/>
                        <a14:foregroundMark x1="43128" y1="8485" x2="71700" y2="18477"/>
                        <a14:foregroundMark x1="71700" y1="18477" x2="58680" y2="27042"/>
                        <a14:foregroundMark x1="58680" y1="27042" x2="41410" y2="28628"/>
                        <a14:foregroundMark x1="41410" y1="28628" x2="60488" y2="31166"/>
                        <a14:foregroundMark x1="60488" y1="31166" x2="75949" y2="28232"/>
                        <a14:foregroundMark x1="75949" y1="28232" x2="77486" y2="13640"/>
                        <a14:foregroundMark x1="77486" y1="13640" x2="71248" y2="27597"/>
                        <a14:foregroundMark x1="71248" y1="27597" x2="72694" y2="30769"/>
                        <a14:foregroundMark x1="50814" y1="8168" x2="70886" y2="11420"/>
                        <a14:foregroundMark x1="70886" y1="11420" x2="87251" y2="27121"/>
                        <a14:foregroundMark x1="42224" y1="68041" x2="59313" y2="76447"/>
                        <a14:foregroundMark x1="42495" y1="71451" x2="64376" y2="61697"/>
                        <a14:foregroundMark x1="64376" y1="61697" x2="76492" y2="61935"/>
                        <a14:foregroundMark x1="39331" y1="70024" x2="49548" y2="61380"/>
                        <a14:foregroundMark x1="54250" y1="62490" x2="63472" y2="72006"/>
                        <a14:foregroundMark x1="70163" y1="66138" x2="65371" y2="73354"/>
                        <a14:foregroundMark x1="64105" y1="64155" x2="68535" y2="68041"/>
                        <a14:foregroundMark x1="92676" y1="40523" x2="91410" y2="70341"/>
                        <a14:foregroundMark x1="49819" y1="90087" x2="53978" y2="90880"/>
                        <a14:foregroundMark x1="53345" y1="89215" x2="54882" y2="90880"/>
                        <a14:foregroundMark x1="62206" y1="89215" x2="64105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9291" y="2649533"/>
            <a:ext cx="3871468" cy="44119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C1BC88-9C53-1FF9-54D8-CC0EC9095D54}"/>
              </a:ext>
            </a:extLst>
          </p:cNvPr>
          <p:cNvSpPr/>
          <p:nvPr/>
        </p:nvSpPr>
        <p:spPr>
          <a:xfrm>
            <a:off x="3806686" y="1452607"/>
            <a:ext cx="486222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 </a:t>
            </a:r>
            <a:r>
              <a:rPr lang="en-US" sz="8800" b="0" cap="none" spc="0" dirty="0">
                <a:ln w="0"/>
                <a:solidFill>
                  <a:srgbClr val="92D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E</a:t>
            </a:r>
            <a:r>
              <a:rPr lang="en-US" sz="8800" b="0" cap="none" spc="0" dirty="0">
                <a:ln w="0"/>
                <a:solidFill>
                  <a:srgbClr val="CC99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M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 </a:t>
            </a:r>
            <a:r>
              <a:rPr lang="en-US" sz="8800" b="0" cap="none" spc="0" dirty="0">
                <a:ln w="0"/>
                <a:solidFill>
                  <a:srgbClr val="FFFF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H</a:t>
            </a:r>
            <a:r>
              <a:rPr lang="en-US" sz="8800" b="0" cap="none" spc="0" dirty="0">
                <a:ln w="0"/>
                <a:solidFill>
                  <a:srgbClr val="FF99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Ọ</a:t>
            </a:r>
            <a:r>
              <a:rPr lang="en-US" sz="8800" b="0" cap="none" spc="0" dirty="0">
                <a:ln w="0"/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C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 </a:t>
            </a:r>
          </a:p>
          <a:p>
            <a:pPr algn="ctr"/>
            <a:r>
              <a:rPr lang="en-US" sz="8800" b="0" cap="none" spc="0" dirty="0">
                <a:ln w="0"/>
                <a:solidFill>
                  <a:srgbClr val="FFD9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Đ</a:t>
            </a:r>
            <a:r>
              <a:rPr lang="en-US" sz="8800" b="0" cap="none" spc="0" dirty="0">
                <a:ln w="0"/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Ư</a:t>
            </a:r>
            <a:r>
              <a:rPr lang="en-US" sz="8800" b="0" cap="none" spc="0" dirty="0">
                <a:ln w="0"/>
                <a:solidFill>
                  <a:srgbClr val="99FF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Ợ</a:t>
            </a:r>
            <a:r>
              <a:rPr lang="en-US" sz="8800" b="0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C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 </a:t>
            </a:r>
            <a:r>
              <a:rPr lang="en-US" sz="8800" b="0" cap="none" spc="0" dirty="0">
                <a:ln w="0"/>
                <a:solidFill>
                  <a:srgbClr val="FF66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G</a:t>
            </a:r>
            <a:r>
              <a:rPr lang="en-US" sz="88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Ì</a:t>
            </a:r>
            <a:r>
              <a:rPr lang="en-US" sz="88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2678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764D04-9ABB-ADA1-9D8E-2FD5DF5A2E5A}"/>
              </a:ext>
            </a:extLst>
          </p:cNvPr>
          <p:cNvSpPr/>
          <p:nvPr/>
        </p:nvSpPr>
        <p:spPr>
          <a:xfrm>
            <a:off x="1753299" y="2778480"/>
            <a:ext cx="6892559" cy="269183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Tính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miêu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đặc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điểm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dáng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sắc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âm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thanh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hương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,...)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hoặc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tính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chất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sự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vật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hoạt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trạng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thái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just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8BFEBA-236D-2723-96A4-19120744F9FD}"/>
              </a:ext>
            </a:extLst>
          </p:cNvPr>
          <p:cNvGrpSpPr/>
          <p:nvPr/>
        </p:nvGrpSpPr>
        <p:grpSpPr>
          <a:xfrm>
            <a:off x="788241" y="1760764"/>
            <a:ext cx="9629755" cy="1768982"/>
            <a:chOff x="819064" y="2328600"/>
            <a:chExt cx="9629755" cy="176898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5B73F16-DB2C-74C1-A90A-5683F94EA490}"/>
                </a:ext>
              </a:extLst>
            </p:cNvPr>
            <p:cNvSpPr/>
            <p:nvPr/>
          </p:nvSpPr>
          <p:spPr>
            <a:xfrm>
              <a:off x="1366464" y="2923249"/>
              <a:ext cx="9082355" cy="1174333"/>
            </a:xfrm>
            <a:prstGeom prst="roundRect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Tính</a:t>
              </a:r>
              <a:r>
                <a:rPr lang="en-US" sz="48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lang="en-US" sz="48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là</a:t>
              </a:r>
              <a:r>
                <a:rPr lang="en-US" sz="48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gì</a:t>
              </a:r>
              <a:r>
                <a:rPr lang="en-US" sz="48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</a:t>
              </a:r>
            </a:p>
          </p:txBody>
        </p:sp>
        <p:pic>
          <p:nvPicPr>
            <p:cNvPr id="19" name="Hình ảnh 6">
              <a:extLst>
                <a:ext uri="{FF2B5EF4-FFF2-40B4-BE49-F238E27FC236}">
                  <a16:creationId xmlns:a16="http://schemas.microsoft.com/office/drawing/2014/main" id="{595A5D9E-D91B-861C-F796-75C590857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5" b="90802" l="8403" r="89076">
                          <a14:foregroundMark x1="8613" y1="54207" x2="8613" y2="54207"/>
                          <a14:foregroundMark x1="61975" y1="5871" x2="48950" y2="18004"/>
                          <a14:foregroundMark x1="63655" y1="3327" x2="63655" y2="3327"/>
                          <a14:foregroundMark x1="36765" y1="90802" x2="36765" y2="908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064" y="2328600"/>
              <a:ext cx="1390092" cy="1482558"/>
            </a:xfrm>
            <a:prstGeom prst="rect">
              <a:avLst/>
            </a:prstGeom>
          </p:spPr>
        </p:pic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id="{B702493A-90A2-510A-6F9E-77FA8DC91E28}"/>
              </a:ext>
            </a:extLst>
          </p:cNvPr>
          <p:cNvSpPr/>
          <p:nvPr/>
        </p:nvSpPr>
        <p:spPr>
          <a:xfrm flipH="1">
            <a:off x="9616611" y="2963467"/>
            <a:ext cx="2312558" cy="3640507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290CE82-F0A7-3266-1BA7-CDACEF8AE201}"/>
              </a:ext>
            </a:extLst>
          </p:cNvPr>
          <p:cNvSpPr/>
          <p:nvPr/>
        </p:nvSpPr>
        <p:spPr>
          <a:xfrm>
            <a:off x="8831612" y="2432507"/>
            <a:ext cx="3295459" cy="4171467"/>
          </a:xfrm>
          <a:custGeom>
            <a:avLst/>
            <a:gdLst/>
            <a:ahLst/>
            <a:cxnLst/>
            <a:rect l="l" t="t" r="r" b="b"/>
            <a:pathLst>
              <a:path w="3358572" h="4251357">
                <a:moveTo>
                  <a:pt x="0" y="0"/>
                </a:moveTo>
                <a:lnTo>
                  <a:pt x="3358571" y="0"/>
                </a:lnTo>
                <a:lnTo>
                  <a:pt x="3358571" y="4251357"/>
                </a:lnTo>
                <a:lnTo>
                  <a:pt x="0" y="425135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62F284A5-5F4B-144E-5C87-AF7195CA4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0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8420" y="3426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00456 -0.2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1975AE-E3F1-7E97-B9ED-B620B400C4BE}"/>
              </a:ext>
            </a:extLst>
          </p:cNvPr>
          <p:cNvSpPr/>
          <p:nvPr/>
        </p:nvSpPr>
        <p:spPr>
          <a:xfrm>
            <a:off x="547955" y="277151"/>
            <a:ext cx="11096089" cy="1482558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hãy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tính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phù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hợp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nói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về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đặc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điểm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tính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tình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992D714-EB71-D778-79F8-47EE5AFBC296}"/>
              </a:ext>
            </a:extLst>
          </p:cNvPr>
          <p:cNvSpPr/>
          <p:nvPr/>
        </p:nvSpPr>
        <p:spPr>
          <a:xfrm flipH="1">
            <a:off x="9734355" y="3429000"/>
            <a:ext cx="2149531" cy="3312932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B1D0952A-8BBA-8F8D-B3C4-AB254729B084}"/>
              </a:ext>
            </a:extLst>
          </p:cNvPr>
          <p:cNvSpPr/>
          <p:nvPr/>
        </p:nvSpPr>
        <p:spPr>
          <a:xfrm flipH="1">
            <a:off x="170897" y="3599970"/>
            <a:ext cx="2046158" cy="3047084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430A9-467C-8A01-24F8-6439A79756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524" y="1414482"/>
            <a:ext cx="4111379" cy="3568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47800-2E47-B479-BAF8-C59002DE91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4204" flipH="1">
            <a:off x="2326072" y="1982062"/>
            <a:ext cx="4184041" cy="37301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B7E8D4-257D-4A29-8CAF-D482B718F7D9}"/>
              </a:ext>
            </a:extLst>
          </p:cNvPr>
          <p:cNvSpPr/>
          <p:nvPr/>
        </p:nvSpPr>
        <p:spPr>
          <a:xfrm>
            <a:off x="7181997" y="2529312"/>
            <a:ext cx="22124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Bạn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Kiệt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 </a:t>
            </a:r>
          </a:p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hài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hước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9A0D62-8E16-A53C-D704-B593AA5D7787}"/>
              </a:ext>
            </a:extLst>
          </p:cNvPr>
          <p:cNvSpPr/>
          <p:nvPr/>
        </p:nvSpPr>
        <p:spPr>
          <a:xfrm>
            <a:off x="3329775" y="2775298"/>
            <a:ext cx="23310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Bạn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 Tú </a:t>
            </a:r>
          </a:p>
          <a:p>
            <a:pPr algn="ctr"/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dễ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thương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Dancing Script" panose="02040603050506020204" pitchFamily="18" charset="0"/>
              </a:rPr>
              <a:t>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Dancing Scrip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7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" grpId="0" animBg="1"/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38">
            <a:extLst>
              <a:ext uri="{FF2B5EF4-FFF2-40B4-BE49-F238E27FC236}">
                <a16:creationId xmlns:a16="http://schemas.microsoft.com/office/drawing/2014/main" id="{2B56DB9F-AD32-C765-A7CB-79A350E18255}"/>
              </a:ext>
            </a:extLst>
          </p:cNvPr>
          <p:cNvGrpSpPr/>
          <p:nvPr/>
        </p:nvGrpSpPr>
        <p:grpSpPr>
          <a:xfrm>
            <a:off x="0" y="49361"/>
            <a:ext cx="12385667" cy="1379010"/>
            <a:chOff x="3643387" y="8186059"/>
            <a:chExt cx="8190739" cy="1379010"/>
          </a:xfrm>
        </p:grpSpPr>
        <p:sp>
          <p:nvSpPr>
            <p:cNvPr id="10" name="TextBox 339">
              <a:extLst>
                <a:ext uri="{FF2B5EF4-FFF2-40B4-BE49-F238E27FC236}">
                  <a16:creationId xmlns:a16="http://schemas.microsoft.com/office/drawing/2014/main" id="{A1CBA1E8-BD3B-B82B-DC9C-21CE7E8DA71C}"/>
                </a:ext>
              </a:extLst>
            </p:cNvPr>
            <p:cNvSpPr txBox="1"/>
            <p:nvPr/>
          </p:nvSpPr>
          <p:spPr>
            <a:xfrm>
              <a:off x="3812005" y="8200015"/>
              <a:ext cx="7868815" cy="1365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ĐÁNH GIÁ TIẾT HỌC</a:t>
              </a:r>
            </a:p>
          </p:txBody>
        </p:sp>
        <p:sp>
          <p:nvSpPr>
            <p:cNvPr id="12" name="TextBox 340">
              <a:extLst>
                <a:ext uri="{FF2B5EF4-FFF2-40B4-BE49-F238E27FC236}">
                  <a16:creationId xmlns:a16="http://schemas.microsoft.com/office/drawing/2014/main" id="{47D39572-B53E-9466-B130-0D8D5B71B2F2}"/>
                </a:ext>
              </a:extLst>
            </p:cNvPr>
            <p:cNvSpPr txBox="1"/>
            <p:nvPr/>
          </p:nvSpPr>
          <p:spPr>
            <a:xfrm>
              <a:off x="3643387" y="8186059"/>
              <a:ext cx="8190739" cy="1365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ĐÁNH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GIÁ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TIẾT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HỌC</a:t>
              </a:r>
            </a:p>
          </p:txBody>
        </p:sp>
      </p:grpSp>
      <p:sp>
        <p:nvSpPr>
          <p:cNvPr id="2" name="Hình chữ nhật: Góc Tròn 23">
            <a:extLst>
              <a:ext uri="{FF2B5EF4-FFF2-40B4-BE49-F238E27FC236}">
                <a16:creationId xmlns:a16="http://schemas.microsoft.com/office/drawing/2014/main" id="{53891B81-7151-AAC1-E8E8-3F4CF7196593}"/>
              </a:ext>
            </a:extLst>
          </p:cNvPr>
          <p:cNvSpPr/>
          <p:nvPr/>
        </p:nvSpPr>
        <p:spPr>
          <a:xfrm rot="10800000">
            <a:off x="609599" y="1564292"/>
            <a:ext cx="10972799" cy="4637725"/>
          </a:xfrm>
          <a:custGeom>
            <a:avLst/>
            <a:gdLst>
              <a:gd name="connsiteX0" fmla="*/ 0 w 5903845"/>
              <a:gd name="connsiteY0" fmla="*/ 545007 h 3269974"/>
              <a:gd name="connsiteX1" fmla="*/ 545007 w 5903845"/>
              <a:gd name="connsiteY1" fmla="*/ 0 h 3269974"/>
              <a:gd name="connsiteX2" fmla="*/ 5358838 w 5903845"/>
              <a:gd name="connsiteY2" fmla="*/ 0 h 3269974"/>
              <a:gd name="connsiteX3" fmla="*/ 5903845 w 5903845"/>
              <a:gd name="connsiteY3" fmla="*/ 545007 h 3269974"/>
              <a:gd name="connsiteX4" fmla="*/ 5903845 w 5903845"/>
              <a:gd name="connsiteY4" fmla="*/ 2724967 h 3269974"/>
              <a:gd name="connsiteX5" fmla="*/ 5358838 w 5903845"/>
              <a:gd name="connsiteY5" fmla="*/ 3269974 h 3269974"/>
              <a:gd name="connsiteX6" fmla="*/ 545007 w 5903845"/>
              <a:gd name="connsiteY6" fmla="*/ 3269974 h 3269974"/>
              <a:gd name="connsiteX7" fmla="*/ 0 w 5903845"/>
              <a:gd name="connsiteY7" fmla="*/ 2724967 h 3269974"/>
              <a:gd name="connsiteX8" fmla="*/ 0 w 5903845"/>
              <a:gd name="connsiteY8" fmla="*/ 545007 h 326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3845" h="3269974" fill="none" extrusionOk="0">
                <a:moveTo>
                  <a:pt x="0" y="545007"/>
                </a:moveTo>
                <a:cubicBezTo>
                  <a:pt x="1529" y="297294"/>
                  <a:pt x="273420" y="-38610"/>
                  <a:pt x="545007" y="0"/>
                </a:cubicBezTo>
                <a:cubicBezTo>
                  <a:pt x="2643172" y="-139346"/>
                  <a:pt x="3917279" y="-157624"/>
                  <a:pt x="5358838" y="0"/>
                </a:cubicBezTo>
                <a:cubicBezTo>
                  <a:pt x="5655354" y="15655"/>
                  <a:pt x="5904517" y="261473"/>
                  <a:pt x="5903845" y="545007"/>
                </a:cubicBezTo>
                <a:cubicBezTo>
                  <a:pt x="5799799" y="1408434"/>
                  <a:pt x="5884040" y="1705149"/>
                  <a:pt x="5903845" y="2724967"/>
                </a:cubicBezTo>
                <a:cubicBezTo>
                  <a:pt x="5881928" y="3035186"/>
                  <a:pt x="5673885" y="3298312"/>
                  <a:pt x="5358838" y="3269974"/>
                </a:cubicBezTo>
                <a:cubicBezTo>
                  <a:pt x="4125812" y="3362003"/>
                  <a:pt x="1050560" y="3275094"/>
                  <a:pt x="545007" y="3269974"/>
                </a:cubicBezTo>
                <a:cubicBezTo>
                  <a:pt x="209695" y="3277019"/>
                  <a:pt x="-45170" y="3018687"/>
                  <a:pt x="0" y="2724967"/>
                </a:cubicBezTo>
                <a:cubicBezTo>
                  <a:pt x="101389" y="1927001"/>
                  <a:pt x="75479" y="1228294"/>
                  <a:pt x="0" y="545007"/>
                </a:cubicBezTo>
                <a:close/>
              </a:path>
              <a:path w="5903845" h="3269974" stroke="0" extrusionOk="0">
                <a:moveTo>
                  <a:pt x="0" y="545007"/>
                </a:moveTo>
                <a:cubicBezTo>
                  <a:pt x="-23382" y="251638"/>
                  <a:pt x="206697" y="-23324"/>
                  <a:pt x="545007" y="0"/>
                </a:cubicBezTo>
                <a:cubicBezTo>
                  <a:pt x="1167602" y="-71070"/>
                  <a:pt x="3907703" y="-45135"/>
                  <a:pt x="5358838" y="0"/>
                </a:cubicBezTo>
                <a:cubicBezTo>
                  <a:pt x="5639592" y="-26101"/>
                  <a:pt x="5875872" y="218310"/>
                  <a:pt x="5903845" y="545007"/>
                </a:cubicBezTo>
                <a:cubicBezTo>
                  <a:pt x="5856961" y="1600233"/>
                  <a:pt x="5937122" y="2011070"/>
                  <a:pt x="5903845" y="2724967"/>
                </a:cubicBezTo>
                <a:cubicBezTo>
                  <a:pt x="5895913" y="3022752"/>
                  <a:pt x="5689098" y="3278218"/>
                  <a:pt x="5358838" y="3269974"/>
                </a:cubicBezTo>
                <a:cubicBezTo>
                  <a:pt x="4707004" y="3312027"/>
                  <a:pt x="1615110" y="3206652"/>
                  <a:pt x="545007" y="3269974"/>
                </a:cubicBezTo>
                <a:cubicBezTo>
                  <a:pt x="240924" y="3275545"/>
                  <a:pt x="28969" y="3019395"/>
                  <a:pt x="0" y="2724967"/>
                </a:cubicBezTo>
                <a:cubicBezTo>
                  <a:pt x="75087" y="2326158"/>
                  <a:pt x="58303" y="1361142"/>
                  <a:pt x="0" y="545007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18797944">
                  <a:custGeom>
                    <a:avLst/>
                    <a:gdLst>
                      <a:gd name="connsiteX0" fmla="*/ 0 w 10972799"/>
                      <a:gd name="connsiteY0" fmla="*/ 772970 h 4637725"/>
                      <a:gd name="connsiteX1" fmla="*/ 1012941 w 10972799"/>
                      <a:gd name="connsiteY1" fmla="*/ 0 h 4637725"/>
                      <a:gd name="connsiteX2" fmla="*/ 9959857 w 10972799"/>
                      <a:gd name="connsiteY2" fmla="*/ 0 h 4637725"/>
                      <a:gd name="connsiteX3" fmla="*/ 10972799 w 10972799"/>
                      <a:gd name="connsiteY3" fmla="*/ 772970 h 4637725"/>
                      <a:gd name="connsiteX4" fmla="*/ 10972799 w 10972799"/>
                      <a:gd name="connsiteY4" fmla="*/ 3864754 h 4637725"/>
                      <a:gd name="connsiteX5" fmla="*/ 9959857 w 10972799"/>
                      <a:gd name="connsiteY5" fmla="*/ 4637725 h 4637725"/>
                      <a:gd name="connsiteX6" fmla="*/ 1012941 w 10972799"/>
                      <a:gd name="connsiteY6" fmla="*/ 4637725 h 4637725"/>
                      <a:gd name="connsiteX7" fmla="*/ 0 w 10972799"/>
                      <a:gd name="connsiteY7" fmla="*/ 3864754 h 4637725"/>
                      <a:gd name="connsiteX8" fmla="*/ 0 w 10972799"/>
                      <a:gd name="connsiteY8" fmla="*/ 772970 h 4637725"/>
                      <a:gd name="connsiteX0" fmla="*/ 0 w 10972799"/>
                      <a:gd name="connsiteY0" fmla="*/ 772970 h 4637725"/>
                      <a:gd name="connsiteX1" fmla="*/ 1012941 w 10972799"/>
                      <a:gd name="connsiteY1" fmla="*/ 0 h 4637725"/>
                      <a:gd name="connsiteX2" fmla="*/ 9959857 w 10972799"/>
                      <a:gd name="connsiteY2" fmla="*/ 0 h 4637725"/>
                      <a:gd name="connsiteX3" fmla="*/ 10972799 w 10972799"/>
                      <a:gd name="connsiteY3" fmla="*/ 772970 h 4637725"/>
                      <a:gd name="connsiteX4" fmla="*/ 10972799 w 10972799"/>
                      <a:gd name="connsiteY4" fmla="*/ 3864754 h 4637725"/>
                      <a:gd name="connsiteX5" fmla="*/ 9959857 w 10972799"/>
                      <a:gd name="connsiteY5" fmla="*/ 4637725 h 4637725"/>
                      <a:gd name="connsiteX6" fmla="*/ 1012941 w 10972799"/>
                      <a:gd name="connsiteY6" fmla="*/ 4637725 h 4637725"/>
                      <a:gd name="connsiteX7" fmla="*/ 0 w 10972799"/>
                      <a:gd name="connsiteY7" fmla="*/ 3864754 h 4637725"/>
                      <a:gd name="connsiteX8" fmla="*/ 0 w 10972799"/>
                      <a:gd name="connsiteY8" fmla="*/ 772970 h 4637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72799" h="4637725" fill="none" extrusionOk="0">
                        <a:moveTo>
                          <a:pt x="0" y="772970"/>
                        </a:moveTo>
                        <a:cubicBezTo>
                          <a:pt x="5109" y="500672"/>
                          <a:pt x="536610" y="-92090"/>
                          <a:pt x="1012941" y="0"/>
                        </a:cubicBezTo>
                        <a:cubicBezTo>
                          <a:pt x="5061223" y="-538995"/>
                          <a:pt x="7733904" y="-179508"/>
                          <a:pt x="9959857" y="0"/>
                        </a:cubicBezTo>
                        <a:cubicBezTo>
                          <a:pt x="10507993" y="32553"/>
                          <a:pt x="10976848" y="443604"/>
                          <a:pt x="10972799" y="772970"/>
                        </a:cubicBezTo>
                        <a:cubicBezTo>
                          <a:pt x="10735111" y="2045957"/>
                          <a:pt x="10940893" y="2462597"/>
                          <a:pt x="10972799" y="3864754"/>
                        </a:cubicBezTo>
                        <a:cubicBezTo>
                          <a:pt x="10879517" y="4326834"/>
                          <a:pt x="10552634" y="4692514"/>
                          <a:pt x="9959857" y="4637725"/>
                        </a:cubicBezTo>
                        <a:cubicBezTo>
                          <a:pt x="7732818" y="4730565"/>
                          <a:pt x="2036096" y="4588055"/>
                          <a:pt x="1012941" y="4637725"/>
                        </a:cubicBezTo>
                        <a:cubicBezTo>
                          <a:pt x="313683" y="4663331"/>
                          <a:pt x="-165765" y="4268146"/>
                          <a:pt x="0" y="3864754"/>
                        </a:cubicBezTo>
                        <a:cubicBezTo>
                          <a:pt x="77070" y="2857165"/>
                          <a:pt x="-18957" y="1721190"/>
                          <a:pt x="0" y="772970"/>
                        </a:cubicBezTo>
                        <a:close/>
                      </a:path>
                      <a:path w="10972799" h="4637725" stroke="0" extrusionOk="0">
                        <a:moveTo>
                          <a:pt x="0" y="772970"/>
                        </a:moveTo>
                        <a:cubicBezTo>
                          <a:pt x="-40843" y="271636"/>
                          <a:pt x="399141" y="-106957"/>
                          <a:pt x="1012941" y="0"/>
                        </a:cubicBezTo>
                        <a:cubicBezTo>
                          <a:pt x="2104449" y="160258"/>
                          <a:pt x="6942431" y="279081"/>
                          <a:pt x="9959857" y="0"/>
                        </a:cubicBezTo>
                        <a:cubicBezTo>
                          <a:pt x="10459481" y="-107016"/>
                          <a:pt x="10867157" y="336819"/>
                          <a:pt x="10972799" y="772970"/>
                        </a:cubicBezTo>
                        <a:cubicBezTo>
                          <a:pt x="10800717" y="2308190"/>
                          <a:pt x="10941575" y="2869385"/>
                          <a:pt x="10972799" y="3864754"/>
                        </a:cubicBezTo>
                        <a:cubicBezTo>
                          <a:pt x="10942503" y="4245412"/>
                          <a:pt x="10566628" y="4653225"/>
                          <a:pt x="9959857" y="4637725"/>
                        </a:cubicBezTo>
                        <a:cubicBezTo>
                          <a:pt x="8700571" y="4792879"/>
                          <a:pt x="2987746" y="4518115"/>
                          <a:pt x="1012941" y="4637725"/>
                        </a:cubicBezTo>
                        <a:cubicBezTo>
                          <a:pt x="486669" y="4626071"/>
                          <a:pt x="54676" y="4240747"/>
                          <a:pt x="0" y="3864754"/>
                        </a:cubicBezTo>
                        <a:cubicBezTo>
                          <a:pt x="254561" y="3297792"/>
                          <a:pt x="121044" y="2012675"/>
                          <a:pt x="0" y="772970"/>
                        </a:cubicBezTo>
                        <a:close/>
                      </a:path>
                      <a:path w="10972799" h="4637725" fill="none" stroke="0" extrusionOk="0">
                        <a:moveTo>
                          <a:pt x="0" y="772970"/>
                        </a:moveTo>
                        <a:cubicBezTo>
                          <a:pt x="-83197" y="449718"/>
                          <a:pt x="437190" y="-99135"/>
                          <a:pt x="1012941" y="0"/>
                        </a:cubicBezTo>
                        <a:cubicBezTo>
                          <a:pt x="4758252" y="-526696"/>
                          <a:pt x="7276268" y="-252320"/>
                          <a:pt x="9959857" y="0"/>
                        </a:cubicBezTo>
                        <a:cubicBezTo>
                          <a:pt x="10497681" y="5087"/>
                          <a:pt x="10967503" y="364828"/>
                          <a:pt x="10972799" y="772970"/>
                        </a:cubicBezTo>
                        <a:cubicBezTo>
                          <a:pt x="10747014" y="2024147"/>
                          <a:pt x="10972627" y="2412506"/>
                          <a:pt x="10972799" y="3864754"/>
                        </a:cubicBezTo>
                        <a:cubicBezTo>
                          <a:pt x="10843100" y="4268676"/>
                          <a:pt x="10612296" y="4696764"/>
                          <a:pt x="9959857" y="4637725"/>
                        </a:cubicBezTo>
                        <a:cubicBezTo>
                          <a:pt x="7629192" y="4732304"/>
                          <a:pt x="2025696" y="4726040"/>
                          <a:pt x="1012941" y="4637725"/>
                        </a:cubicBezTo>
                        <a:cubicBezTo>
                          <a:pt x="371369" y="4680898"/>
                          <a:pt x="-21107" y="4267075"/>
                          <a:pt x="0" y="3864754"/>
                        </a:cubicBezTo>
                        <a:cubicBezTo>
                          <a:pt x="110475" y="2577369"/>
                          <a:pt x="125571" y="1672092"/>
                          <a:pt x="0" y="7729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6A5C8AF2-1F09-ED3D-6F55-B14E17B6265F}"/>
              </a:ext>
            </a:extLst>
          </p:cNvPr>
          <p:cNvSpPr/>
          <p:nvPr/>
        </p:nvSpPr>
        <p:spPr>
          <a:xfrm>
            <a:off x="6672777" y="3685538"/>
            <a:ext cx="1634375" cy="1520688"/>
          </a:xfrm>
          <a:custGeom>
            <a:avLst/>
            <a:gdLst/>
            <a:ahLst/>
            <a:cxnLst/>
            <a:rect l="l" t="t" r="r" b="b"/>
            <a:pathLst>
              <a:path w="3165775" h="3011444">
                <a:moveTo>
                  <a:pt x="0" y="0"/>
                </a:moveTo>
                <a:lnTo>
                  <a:pt x="3165775" y="0"/>
                </a:lnTo>
                <a:lnTo>
                  <a:pt x="3165775" y="3011444"/>
                </a:lnTo>
                <a:lnTo>
                  <a:pt x="0" y="3011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0298D1F-0B96-6BA3-D35A-32E9B4D67365}"/>
              </a:ext>
            </a:extLst>
          </p:cNvPr>
          <p:cNvSpPr/>
          <p:nvPr/>
        </p:nvSpPr>
        <p:spPr>
          <a:xfrm>
            <a:off x="1965341" y="3721981"/>
            <a:ext cx="1682670" cy="1520688"/>
          </a:xfrm>
          <a:custGeom>
            <a:avLst/>
            <a:gdLst/>
            <a:ahLst/>
            <a:cxnLst/>
            <a:rect l="l" t="t" r="r" b="b"/>
            <a:pathLst>
              <a:path w="3150302" h="2996725">
                <a:moveTo>
                  <a:pt x="0" y="0"/>
                </a:moveTo>
                <a:lnTo>
                  <a:pt x="3150302" y="0"/>
                </a:lnTo>
                <a:lnTo>
                  <a:pt x="3150302" y="2996724"/>
                </a:lnTo>
                <a:lnTo>
                  <a:pt x="0" y="2996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9879099D-6FC0-DF37-5EFE-7A22B23C48A1}"/>
              </a:ext>
            </a:extLst>
          </p:cNvPr>
          <p:cNvSpPr/>
          <p:nvPr/>
        </p:nvSpPr>
        <p:spPr>
          <a:xfrm>
            <a:off x="8978200" y="3685538"/>
            <a:ext cx="1634375" cy="1520688"/>
          </a:xfrm>
          <a:custGeom>
            <a:avLst/>
            <a:gdLst/>
            <a:ahLst/>
            <a:cxnLst/>
            <a:rect l="l" t="t" r="r" b="b"/>
            <a:pathLst>
              <a:path w="3253062" h="3094476">
                <a:moveTo>
                  <a:pt x="0" y="0"/>
                </a:moveTo>
                <a:lnTo>
                  <a:pt x="3253062" y="0"/>
                </a:lnTo>
                <a:lnTo>
                  <a:pt x="3253062" y="3094476"/>
                </a:lnTo>
                <a:lnTo>
                  <a:pt x="0" y="30944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28AC1-BBB8-C6E9-29E7-DE3D1C85B88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711" y="4647356"/>
            <a:ext cx="1333500" cy="1190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B55093-DA35-D298-9B8E-794104CDEEB7}"/>
              </a:ext>
            </a:extLst>
          </p:cNvPr>
          <p:cNvSpPr txBox="1"/>
          <p:nvPr/>
        </p:nvSpPr>
        <p:spPr>
          <a:xfrm>
            <a:off x="988150" y="1851461"/>
            <a:ext cx="10326755" cy="582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Hiểu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diện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sử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dụng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tính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endParaRPr lang="en-US" sz="3000" dirty="0">
              <a:solidFill>
                <a:srgbClr val="00206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8CBCF39-1F0B-EA0C-EF5F-293E4573618A}"/>
              </a:ext>
            </a:extLst>
          </p:cNvPr>
          <p:cNvSpPr/>
          <p:nvPr/>
        </p:nvSpPr>
        <p:spPr>
          <a:xfrm>
            <a:off x="4319059" y="3685538"/>
            <a:ext cx="1682670" cy="1520688"/>
          </a:xfrm>
          <a:custGeom>
            <a:avLst/>
            <a:gdLst/>
            <a:ahLst/>
            <a:cxnLst/>
            <a:rect l="l" t="t" r="r" b="b"/>
            <a:pathLst>
              <a:path w="3235453" h="3077724">
                <a:moveTo>
                  <a:pt x="0" y="0"/>
                </a:moveTo>
                <a:lnTo>
                  <a:pt x="3235452" y="0"/>
                </a:lnTo>
                <a:lnTo>
                  <a:pt x="3235452" y="3077724"/>
                </a:lnTo>
                <a:lnTo>
                  <a:pt x="0" y="3077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41389-1552-A336-02EB-FDC0910C5D3D}"/>
              </a:ext>
            </a:extLst>
          </p:cNvPr>
          <p:cNvSpPr txBox="1"/>
          <p:nvPr/>
        </p:nvSpPr>
        <p:spPr>
          <a:xfrm>
            <a:off x="1204711" y="2437410"/>
            <a:ext cx="9893631" cy="55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cực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3" grpId="0"/>
      <p:bldP spid="6" grpId="0" animBg="1"/>
      <p:bldP spid="6" grpId="1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ree, animation, plant, pc game&#10;&#10;Description automatically generated">
            <a:extLst>
              <a:ext uri="{FF2B5EF4-FFF2-40B4-BE49-F238E27FC236}">
                <a16:creationId xmlns:a16="http://schemas.microsoft.com/office/drawing/2014/main" id="{3925F8B6-29BF-EB17-432E-FDFFDA070D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DDCC45-864C-0401-3E9B-C9E889531C77}"/>
              </a:ext>
            </a:extLst>
          </p:cNvPr>
          <p:cNvGrpSpPr/>
          <p:nvPr/>
        </p:nvGrpSpPr>
        <p:grpSpPr>
          <a:xfrm>
            <a:off x="629847" y="3033533"/>
            <a:ext cx="4535615" cy="3541504"/>
            <a:chOff x="1894682" y="2942151"/>
            <a:chExt cx="4535615" cy="354150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B918DC5-EDB2-82F6-A75F-221963B3853B}"/>
                </a:ext>
              </a:extLst>
            </p:cNvPr>
            <p:cNvSpPr/>
            <p:nvPr/>
          </p:nvSpPr>
          <p:spPr>
            <a:xfrm flipH="1">
              <a:off x="4240066" y="2942151"/>
              <a:ext cx="2190231" cy="354150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46CB06A-D7D6-3308-CF94-E84016B79499}"/>
                </a:ext>
              </a:extLst>
            </p:cNvPr>
            <p:cNvSpPr/>
            <p:nvPr/>
          </p:nvSpPr>
          <p:spPr>
            <a:xfrm flipH="1">
              <a:off x="1894682" y="2942151"/>
              <a:ext cx="2345384" cy="3541504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B21B43-9E0B-6C34-24B8-D97C3BA526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463" y="2978576"/>
            <a:ext cx="7130812" cy="3692786"/>
          </a:xfrm>
          <a:prstGeom prst="rect">
            <a:avLst/>
          </a:prstGeom>
        </p:spPr>
      </p:pic>
      <p:grpSp>
        <p:nvGrpSpPr>
          <p:cNvPr id="14" name="Nhóm 3">
            <a:extLst>
              <a:ext uri="{FF2B5EF4-FFF2-40B4-BE49-F238E27FC236}">
                <a16:creationId xmlns:a16="http://schemas.microsoft.com/office/drawing/2014/main" id="{9ED98186-03D0-BF05-84E5-99D37023B5EF}"/>
              </a:ext>
            </a:extLst>
          </p:cNvPr>
          <p:cNvGrpSpPr/>
          <p:nvPr/>
        </p:nvGrpSpPr>
        <p:grpSpPr>
          <a:xfrm>
            <a:off x="4622995" y="475616"/>
            <a:ext cx="8271707" cy="2341693"/>
            <a:chOff x="-2" y="255609"/>
            <a:chExt cx="4522457" cy="2341693"/>
          </a:xfrm>
        </p:grpSpPr>
        <p:sp>
          <p:nvSpPr>
            <p:cNvPr id="15" name="Hộp Văn bản 1">
              <a:extLst>
                <a:ext uri="{FF2B5EF4-FFF2-40B4-BE49-F238E27FC236}">
                  <a16:creationId xmlns:a16="http://schemas.microsoft.com/office/drawing/2014/main" id="{CFC43B6A-D91C-068B-44C7-C2EDFC6077A4}"/>
                </a:ext>
              </a:extLst>
            </p:cNvPr>
            <p:cNvSpPr txBox="1"/>
            <p:nvPr/>
          </p:nvSpPr>
          <p:spPr>
            <a:xfrm>
              <a:off x="-2" y="255609"/>
              <a:ext cx="452245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HƯỚNG DẪN </a:t>
              </a:r>
            </a:p>
            <a:p>
              <a:pPr algn="ctr"/>
              <a:r>
                <a:rPr lang="en-US" sz="72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TỰ HỌC</a:t>
              </a:r>
            </a:p>
          </p:txBody>
        </p:sp>
        <p:sp>
          <p:nvSpPr>
            <p:cNvPr id="16" name="Hộp Văn bản 2">
              <a:extLst>
                <a:ext uri="{FF2B5EF4-FFF2-40B4-BE49-F238E27FC236}">
                  <a16:creationId xmlns:a16="http://schemas.microsoft.com/office/drawing/2014/main" id="{AC901BCB-B7ED-A7B3-57FF-9B6E96A65EAE}"/>
                </a:ext>
              </a:extLst>
            </p:cNvPr>
            <p:cNvSpPr txBox="1"/>
            <p:nvPr/>
          </p:nvSpPr>
          <p:spPr>
            <a:xfrm>
              <a:off x="-1" y="288978"/>
              <a:ext cx="452245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HƯỚNG DẪN </a:t>
              </a:r>
            </a:p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TỰ HỌC</a:t>
              </a:r>
            </a:p>
          </p:txBody>
        </p:sp>
      </p:grpSp>
      <p:sp>
        <p:nvSpPr>
          <p:cNvPr id="17" name="TextBox 47">
            <a:extLst>
              <a:ext uri="{FF2B5EF4-FFF2-40B4-BE49-F238E27FC236}">
                <a16:creationId xmlns:a16="http://schemas.microsoft.com/office/drawing/2014/main" id="{7E3FB2BC-A4F8-C2EC-0217-0D76DD572A24}"/>
              </a:ext>
            </a:extLst>
          </p:cNvPr>
          <p:cNvSpPr txBox="1"/>
          <p:nvPr/>
        </p:nvSpPr>
        <p:spPr>
          <a:xfrm>
            <a:off x="6442840" y="3457275"/>
            <a:ext cx="4358186" cy="64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FF99"/>
                </a:solidFill>
                <a:latin typeface="UTM Duepuntozero" panose="02040603050506020204" pitchFamily="18" charset="0"/>
              </a:rPr>
              <a:t>XEM LẠI BÀI.</a:t>
            </a:r>
            <a:endParaRPr lang="en-US" sz="3200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47">
            <a:extLst>
              <a:ext uri="{FF2B5EF4-FFF2-40B4-BE49-F238E27FC236}">
                <a16:creationId xmlns:a16="http://schemas.microsoft.com/office/drawing/2014/main" id="{4EDB11A3-602F-9E2C-3865-FF6623AB85F9}"/>
              </a:ext>
            </a:extLst>
          </p:cNvPr>
          <p:cNvSpPr txBox="1"/>
          <p:nvPr/>
        </p:nvSpPr>
        <p:spPr>
          <a:xfrm>
            <a:off x="6442840" y="5735540"/>
            <a:ext cx="4358186" cy="64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FF99"/>
                </a:solidFill>
                <a:latin typeface="UTM Duepuntozero" panose="02040603050506020204" pitchFamily="18" charset="0"/>
              </a:rPr>
              <a:t>CHUẨN BỊ TIẾT HỌC SAU.</a:t>
            </a:r>
            <a:endParaRPr lang="en-US" sz="3200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D50A389E-4665-4228-C76D-2FC6EE798313}"/>
              </a:ext>
            </a:extLst>
          </p:cNvPr>
          <p:cNvSpPr txBox="1"/>
          <p:nvPr/>
        </p:nvSpPr>
        <p:spPr>
          <a:xfrm>
            <a:off x="6442840" y="4590637"/>
            <a:ext cx="4982399" cy="64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FF99"/>
                </a:solidFill>
                <a:latin typeface="UTM Duepuntozero" panose="02040603050506020204" pitchFamily="18" charset="0"/>
              </a:rPr>
              <a:t>HOÀN THÀNH SƠ ĐỒ TỪ LOẠI</a:t>
            </a:r>
            <a:endParaRPr lang="en-US" sz="3200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90209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1B26E54-06BD-C5DD-E60D-D45CBEAE28BC}"/>
              </a:ext>
            </a:extLst>
          </p:cNvPr>
          <p:cNvSpPr/>
          <p:nvPr/>
        </p:nvSpPr>
        <p:spPr>
          <a:xfrm>
            <a:off x="398015" y="347565"/>
            <a:ext cx="11454462" cy="6157732"/>
          </a:xfrm>
          <a:custGeom>
            <a:avLst/>
            <a:gdLst>
              <a:gd name="connsiteX0" fmla="*/ 0 w 11632744"/>
              <a:gd name="connsiteY0" fmla="*/ 734009 h 4403966"/>
              <a:gd name="connsiteX1" fmla="*/ 734009 w 11632744"/>
              <a:gd name="connsiteY1" fmla="*/ 0 h 4403966"/>
              <a:gd name="connsiteX2" fmla="*/ 1614952 w 11632744"/>
              <a:gd name="connsiteY2" fmla="*/ 0 h 4403966"/>
              <a:gd name="connsiteX3" fmla="*/ 1987659 w 11632744"/>
              <a:gd name="connsiteY3" fmla="*/ 0 h 4403966"/>
              <a:gd name="connsiteX4" fmla="*/ 2665307 w 11632744"/>
              <a:gd name="connsiteY4" fmla="*/ 0 h 4403966"/>
              <a:gd name="connsiteX5" fmla="*/ 3546250 w 11632744"/>
              <a:gd name="connsiteY5" fmla="*/ 0 h 4403966"/>
              <a:gd name="connsiteX6" fmla="*/ 4223898 w 11632744"/>
              <a:gd name="connsiteY6" fmla="*/ 0 h 4403966"/>
              <a:gd name="connsiteX7" fmla="*/ 5003194 w 11632744"/>
              <a:gd name="connsiteY7" fmla="*/ 0 h 4403966"/>
              <a:gd name="connsiteX8" fmla="*/ 5579195 w 11632744"/>
              <a:gd name="connsiteY8" fmla="*/ 0 h 4403966"/>
              <a:gd name="connsiteX9" fmla="*/ 6358491 w 11632744"/>
              <a:gd name="connsiteY9" fmla="*/ 0 h 4403966"/>
              <a:gd name="connsiteX10" fmla="*/ 6731197 w 11632744"/>
              <a:gd name="connsiteY10" fmla="*/ 0 h 4403966"/>
              <a:gd name="connsiteX11" fmla="*/ 7103904 w 11632744"/>
              <a:gd name="connsiteY11" fmla="*/ 0 h 4403966"/>
              <a:gd name="connsiteX12" fmla="*/ 7883200 w 11632744"/>
              <a:gd name="connsiteY12" fmla="*/ 0 h 4403966"/>
              <a:gd name="connsiteX13" fmla="*/ 8560848 w 11632744"/>
              <a:gd name="connsiteY13" fmla="*/ 0 h 4403966"/>
              <a:gd name="connsiteX14" fmla="*/ 8933555 w 11632744"/>
              <a:gd name="connsiteY14" fmla="*/ 0 h 4403966"/>
              <a:gd name="connsiteX15" fmla="*/ 9712850 w 11632744"/>
              <a:gd name="connsiteY15" fmla="*/ 0 h 4403966"/>
              <a:gd name="connsiteX16" fmla="*/ 10187204 w 11632744"/>
              <a:gd name="connsiteY16" fmla="*/ 0 h 4403966"/>
              <a:gd name="connsiteX17" fmla="*/ 10898735 w 11632744"/>
              <a:gd name="connsiteY17" fmla="*/ 0 h 4403966"/>
              <a:gd name="connsiteX18" fmla="*/ 11632744 w 11632744"/>
              <a:gd name="connsiteY18" fmla="*/ 734009 h 4403966"/>
              <a:gd name="connsiteX19" fmla="*/ 11632744 w 11632744"/>
              <a:gd name="connsiteY19" fmla="*/ 1291839 h 4403966"/>
              <a:gd name="connsiteX20" fmla="*/ 11632744 w 11632744"/>
              <a:gd name="connsiteY20" fmla="*/ 1908388 h 4403966"/>
              <a:gd name="connsiteX21" fmla="*/ 11632744 w 11632744"/>
              <a:gd name="connsiteY21" fmla="*/ 2495578 h 4403966"/>
              <a:gd name="connsiteX22" fmla="*/ 11632744 w 11632744"/>
              <a:gd name="connsiteY22" fmla="*/ 3024048 h 4403966"/>
              <a:gd name="connsiteX23" fmla="*/ 11632744 w 11632744"/>
              <a:gd name="connsiteY23" fmla="*/ 3669957 h 4403966"/>
              <a:gd name="connsiteX24" fmla="*/ 10898735 w 11632744"/>
              <a:gd name="connsiteY24" fmla="*/ 4403966 h 4403966"/>
              <a:gd name="connsiteX25" fmla="*/ 10119439 w 11632744"/>
              <a:gd name="connsiteY25" fmla="*/ 4403966 h 4403966"/>
              <a:gd name="connsiteX26" fmla="*/ 9238496 w 11632744"/>
              <a:gd name="connsiteY26" fmla="*/ 4403966 h 4403966"/>
              <a:gd name="connsiteX27" fmla="*/ 8560848 w 11632744"/>
              <a:gd name="connsiteY27" fmla="*/ 4403966 h 4403966"/>
              <a:gd name="connsiteX28" fmla="*/ 7781552 w 11632744"/>
              <a:gd name="connsiteY28" fmla="*/ 4403966 h 4403966"/>
              <a:gd name="connsiteX29" fmla="*/ 7307198 w 11632744"/>
              <a:gd name="connsiteY29" fmla="*/ 4403966 h 4403966"/>
              <a:gd name="connsiteX30" fmla="*/ 6527903 w 11632744"/>
              <a:gd name="connsiteY30" fmla="*/ 4403966 h 4403966"/>
              <a:gd name="connsiteX31" fmla="*/ 5646960 w 11632744"/>
              <a:gd name="connsiteY31" fmla="*/ 4403966 h 4403966"/>
              <a:gd name="connsiteX32" fmla="*/ 5172606 w 11632744"/>
              <a:gd name="connsiteY32" fmla="*/ 4403966 h 4403966"/>
              <a:gd name="connsiteX33" fmla="*/ 4596605 w 11632744"/>
              <a:gd name="connsiteY33" fmla="*/ 4403966 h 4403966"/>
              <a:gd name="connsiteX34" fmla="*/ 4122251 w 11632744"/>
              <a:gd name="connsiteY34" fmla="*/ 4403966 h 4403966"/>
              <a:gd name="connsiteX35" fmla="*/ 3444603 w 11632744"/>
              <a:gd name="connsiteY35" fmla="*/ 4403966 h 4403966"/>
              <a:gd name="connsiteX36" fmla="*/ 2563660 w 11632744"/>
              <a:gd name="connsiteY36" fmla="*/ 4403966 h 4403966"/>
              <a:gd name="connsiteX37" fmla="*/ 2089306 w 11632744"/>
              <a:gd name="connsiteY37" fmla="*/ 4403966 h 4403966"/>
              <a:gd name="connsiteX38" fmla="*/ 1513305 w 11632744"/>
              <a:gd name="connsiteY38" fmla="*/ 4403966 h 4403966"/>
              <a:gd name="connsiteX39" fmla="*/ 734009 w 11632744"/>
              <a:gd name="connsiteY39" fmla="*/ 4403966 h 4403966"/>
              <a:gd name="connsiteX40" fmla="*/ 0 w 11632744"/>
              <a:gd name="connsiteY40" fmla="*/ 3669957 h 4403966"/>
              <a:gd name="connsiteX41" fmla="*/ 0 w 11632744"/>
              <a:gd name="connsiteY41" fmla="*/ 3024048 h 4403966"/>
              <a:gd name="connsiteX42" fmla="*/ 0 w 11632744"/>
              <a:gd name="connsiteY42" fmla="*/ 2466218 h 4403966"/>
              <a:gd name="connsiteX43" fmla="*/ 0 w 11632744"/>
              <a:gd name="connsiteY43" fmla="*/ 1937748 h 4403966"/>
              <a:gd name="connsiteX44" fmla="*/ 0 w 11632744"/>
              <a:gd name="connsiteY44" fmla="*/ 1438637 h 4403966"/>
              <a:gd name="connsiteX45" fmla="*/ 0 w 11632744"/>
              <a:gd name="connsiteY45" fmla="*/ 734009 h 440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4403966" fill="none" extrusionOk="0">
                <a:moveTo>
                  <a:pt x="0" y="734009"/>
                </a:moveTo>
                <a:cubicBezTo>
                  <a:pt x="-5002" y="295595"/>
                  <a:pt x="301003" y="17432"/>
                  <a:pt x="734009" y="0"/>
                </a:cubicBezTo>
                <a:cubicBezTo>
                  <a:pt x="1150382" y="-2141"/>
                  <a:pt x="1263674" y="21562"/>
                  <a:pt x="1614952" y="0"/>
                </a:cubicBezTo>
                <a:cubicBezTo>
                  <a:pt x="1966230" y="-21562"/>
                  <a:pt x="1903695" y="8754"/>
                  <a:pt x="1987659" y="0"/>
                </a:cubicBezTo>
                <a:cubicBezTo>
                  <a:pt x="2071623" y="-8754"/>
                  <a:pt x="2406772" y="-29264"/>
                  <a:pt x="2665307" y="0"/>
                </a:cubicBezTo>
                <a:cubicBezTo>
                  <a:pt x="2923842" y="29264"/>
                  <a:pt x="3268073" y="-4894"/>
                  <a:pt x="3546250" y="0"/>
                </a:cubicBezTo>
                <a:cubicBezTo>
                  <a:pt x="3824427" y="4894"/>
                  <a:pt x="4038023" y="-2980"/>
                  <a:pt x="4223898" y="0"/>
                </a:cubicBezTo>
                <a:cubicBezTo>
                  <a:pt x="4409773" y="2980"/>
                  <a:pt x="4809093" y="23297"/>
                  <a:pt x="5003194" y="0"/>
                </a:cubicBezTo>
                <a:cubicBezTo>
                  <a:pt x="5197295" y="-23297"/>
                  <a:pt x="5376121" y="-10144"/>
                  <a:pt x="5579195" y="0"/>
                </a:cubicBezTo>
                <a:cubicBezTo>
                  <a:pt x="5782269" y="10144"/>
                  <a:pt x="6082465" y="-34623"/>
                  <a:pt x="6358491" y="0"/>
                </a:cubicBezTo>
                <a:cubicBezTo>
                  <a:pt x="6634517" y="34623"/>
                  <a:pt x="6592082" y="1864"/>
                  <a:pt x="6731197" y="0"/>
                </a:cubicBezTo>
                <a:cubicBezTo>
                  <a:pt x="6870312" y="-1864"/>
                  <a:pt x="6957421" y="9087"/>
                  <a:pt x="7103904" y="0"/>
                </a:cubicBezTo>
                <a:cubicBezTo>
                  <a:pt x="7250387" y="-9087"/>
                  <a:pt x="7578677" y="3209"/>
                  <a:pt x="7883200" y="0"/>
                </a:cubicBezTo>
                <a:cubicBezTo>
                  <a:pt x="8187723" y="-3209"/>
                  <a:pt x="8396674" y="7487"/>
                  <a:pt x="8560848" y="0"/>
                </a:cubicBezTo>
                <a:cubicBezTo>
                  <a:pt x="8725022" y="-7487"/>
                  <a:pt x="8776800" y="-18478"/>
                  <a:pt x="8933555" y="0"/>
                </a:cubicBezTo>
                <a:cubicBezTo>
                  <a:pt x="9090310" y="18478"/>
                  <a:pt x="9548586" y="-28339"/>
                  <a:pt x="9712850" y="0"/>
                </a:cubicBezTo>
                <a:cubicBezTo>
                  <a:pt x="9877114" y="28339"/>
                  <a:pt x="10072559" y="-746"/>
                  <a:pt x="10187204" y="0"/>
                </a:cubicBezTo>
                <a:cubicBezTo>
                  <a:pt x="10301849" y="746"/>
                  <a:pt x="10584645" y="2387"/>
                  <a:pt x="10898735" y="0"/>
                </a:cubicBezTo>
                <a:cubicBezTo>
                  <a:pt x="11315804" y="-44996"/>
                  <a:pt x="11537826" y="338426"/>
                  <a:pt x="11632744" y="734009"/>
                </a:cubicBezTo>
                <a:cubicBezTo>
                  <a:pt x="11611718" y="901425"/>
                  <a:pt x="11613848" y="1105937"/>
                  <a:pt x="11632744" y="1291839"/>
                </a:cubicBezTo>
                <a:cubicBezTo>
                  <a:pt x="11651641" y="1477741"/>
                  <a:pt x="11653991" y="1652231"/>
                  <a:pt x="11632744" y="1908388"/>
                </a:cubicBezTo>
                <a:cubicBezTo>
                  <a:pt x="11611497" y="2164545"/>
                  <a:pt x="11642602" y="2347839"/>
                  <a:pt x="11632744" y="2495578"/>
                </a:cubicBezTo>
                <a:cubicBezTo>
                  <a:pt x="11622887" y="2643317"/>
                  <a:pt x="11636863" y="2797156"/>
                  <a:pt x="11632744" y="3024048"/>
                </a:cubicBezTo>
                <a:cubicBezTo>
                  <a:pt x="11628626" y="3250940"/>
                  <a:pt x="11624488" y="3381826"/>
                  <a:pt x="11632744" y="3669957"/>
                </a:cubicBezTo>
                <a:cubicBezTo>
                  <a:pt x="11639748" y="3986184"/>
                  <a:pt x="11253401" y="4443543"/>
                  <a:pt x="10898735" y="4403966"/>
                </a:cubicBezTo>
                <a:cubicBezTo>
                  <a:pt x="10588039" y="4400310"/>
                  <a:pt x="10476130" y="4431042"/>
                  <a:pt x="10119439" y="4403966"/>
                </a:cubicBezTo>
                <a:cubicBezTo>
                  <a:pt x="9762748" y="4376890"/>
                  <a:pt x="9590959" y="4367679"/>
                  <a:pt x="9238496" y="4403966"/>
                </a:cubicBezTo>
                <a:cubicBezTo>
                  <a:pt x="8886033" y="4440253"/>
                  <a:pt x="8774523" y="4400445"/>
                  <a:pt x="8560848" y="4403966"/>
                </a:cubicBezTo>
                <a:cubicBezTo>
                  <a:pt x="8347173" y="4407487"/>
                  <a:pt x="8151787" y="4402954"/>
                  <a:pt x="7781552" y="4403966"/>
                </a:cubicBezTo>
                <a:cubicBezTo>
                  <a:pt x="7411317" y="4404978"/>
                  <a:pt x="7462769" y="4387791"/>
                  <a:pt x="7307198" y="4403966"/>
                </a:cubicBezTo>
                <a:cubicBezTo>
                  <a:pt x="7151627" y="4420141"/>
                  <a:pt x="6696595" y="4380489"/>
                  <a:pt x="6527903" y="4403966"/>
                </a:cubicBezTo>
                <a:cubicBezTo>
                  <a:pt x="6359212" y="4427443"/>
                  <a:pt x="5942146" y="4415291"/>
                  <a:pt x="5646960" y="4403966"/>
                </a:cubicBezTo>
                <a:cubicBezTo>
                  <a:pt x="5351774" y="4392641"/>
                  <a:pt x="5348414" y="4388538"/>
                  <a:pt x="5172606" y="4403966"/>
                </a:cubicBezTo>
                <a:cubicBezTo>
                  <a:pt x="4996798" y="4419394"/>
                  <a:pt x="4818961" y="4429262"/>
                  <a:pt x="4596605" y="4403966"/>
                </a:cubicBezTo>
                <a:cubicBezTo>
                  <a:pt x="4374249" y="4378670"/>
                  <a:pt x="4230316" y="4417577"/>
                  <a:pt x="4122251" y="4403966"/>
                </a:cubicBezTo>
                <a:cubicBezTo>
                  <a:pt x="4014186" y="4390355"/>
                  <a:pt x="3659642" y="4376943"/>
                  <a:pt x="3444603" y="4403966"/>
                </a:cubicBezTo>
                <a:cubicBezTo>
                  <a:pt x="3229564" y="4430989"/>
                  <a:pt x="2992707" y="4407795"/>
                  <a:pt x="2563660" y="4403966"/>
                </a:cubicBezTo>
                <a:cubicBezTo>
                  <a:pt x="2134613" y="4400137"/>
                  <a:pt x="2289212" y="4387163"/>
                  <a:pt x="2089306" y="4403966"/>
                </a:cubicBezTo>
                <a:cubicBezTo>
                  <a:pt x="1889400" y="4420769"/>
                  <a:pt x="1643005" y="4432586"/>
                  <a:pt x="1513305" y="4403966"/>
                </a:cubicBezTo>
                <a:cubicBezTo>
                  <a:pt x="1383605" y="4375346"/>
                  <a:pt x="980023" y="4416803"/>
                  <a:pt x="734009" y="4403966"/>
                </a:cubicBezTo>
                <a:cubicBezTo>
                  <a:pt x="324617" y="4424602"/>
                  <a:pt x="-55307" y="4074544"/>
                  <a:pt x="0" y="3669957"/>
                </a:cubicBezTo>
                <a:cubicBezTo>
                  <a:pt x="30246" y="3508254"/>
                  <a:pt x="4930" y="3331738"/>
                  <a:pt x="0" y="3024048"/>
                </a:cubicBezTo>
                <a:cubicBezTo>
                  <a:pt x="-4930" y="2716358"/>
                  <a:pt x="-14466" y="2592499"/>
                  <a:pt x="0" y="2466218"/>
                </a:cubicBezTo>
                <a:cubicBezTo>
                  <a:pt x="14466" y="2339937"/>
                  <a:pt x="12628" y="2064422"/>
                  <a:pt x="0" y="1937748"/>
                </a:cubicBezTo>
                <a:cubicBezTo>
                  <a:pt x="-12628" y="1811074"/>
                  <a:pt x="-12178" y="1542311"/>
                  <a:pt x="0" y="1438637"/>
                </a:cubicBezTo>
                <a:cubicBezTo>
                  <a:pt x="12178" y="1334963"/>
                  <a:pt x="-9968" y="876122"/>
                  <a:pt x="0" y="734009"/>
                </a:cubicBezTo>
                <a:close/>
              </a:path>
              <a:path w="11632744" h="4403966" stroke="0" extrusionOk="0">
                <a:moveTo>
                  <a:pt x="0" y="734009"/>
                </a:moveTo>
                <a:cubicBezTo>
                  <a:pt x="14051" y="333686"/>
                  <a:pt x="314739" y="-79993"/>
                  <a:pt x="734009" y="0"/>
                </a:cubicBezTo>
                <a:cubicBezTo>
                  <a:pt x="875380" y="20270"/>
                  <a:pt x="1026421" y="-12333"/>
                  <a:pt x="1208363" y="0"/>
                </a:cubicBezTo>
                <a:cubicBezTo>
                  <a:pt x="1390305" y="12333"/>
                  <a:pt x="1477986" y="-7038"/>
                  <a:pt x="1682717" y="0"/>
                </a:cubicBezTo>
                <a:cubicBezTo>
                  <a:pt x="1887448" y="7038"/>
                  <a:pt x="2268021" y="-36956"/>
                  <a:pt x="2462012" y="0"/>
                </a:cubicBezTo>
                <a:cubicBezTo>
                  <a:pt x="2656004" y="36956"/>
                  <a:pt x="3020833" y="-11522"/>
                  <a:pt x="3342955" y="0"/>
                </a:cubicBezTo>
                <a:cubicBezTo>
                  <a:pt x="3665077" y="11522"/>
                  <a:pt x="3858968" y="-9787"/>
                  <a:pt x="4020604" y="0"/>
                </a:cubicBezTo>
                <a:cubicBezTo>
                  <a:pt x="4182240" y="9787"/>
                  <a:pt x="4335620" y="12356"/>
                  <a:pt x="4596605" y="0"/>
                </a:cubicBezTo>
                <a:cubicBezTo>
                  <a:pt x="4857590" y="-12356"/>
                  <a:pt x="4793116" y="3479"/>
                  <a:pt x="4969312" y="0"/>
                </a:cubicBezTo>
                <a:cubicBezTo>
                  <a:pt x="5145508" y="-3479"/>
                  <a:pt x="5497413" y="3405"/>
                  <a:pt x="5646960" y="0"/>
                </a:cubicBezTo>
                <a:cubicBezTo>
                  <a:pt x="5796507" y="-3405"/>
                  <a:pt x="6033317" y="-11954"/>
                  <a:pt x="6324608" y="0"/>
                </a:cubicBezTo>
                <a:cubicBezTo>
                  <a:pt x="6615899" y="11954"/>
                  <a:pt x="6614347" y="-8171"/>
                  <a:pt x="6798962" y="0"/>
                </a:cubicBezTo>
                <a:cubicBezTo>
                  <a:pt x="6983577" y="8171"/>
                  <a:pt x="6996188" y="17496"/>
                  <a:pt x="7171669" y="0"/>
                </a:cubicBezTo>
                <a:cubicBezTo>
                  <a:pt x="7347150" y="-17496"/>
                  <a:pt x="7469323" y="-9236"/>
                  <a:pt x="7544375" y="0"/>
                </a:cubicBezTo>
                <a:cubicBezTo>
                  <a:pt x="7619427" y="9236"/>
                  <a:pt x="8074699" y="-41840"/>
                  <a:pt x="8425318" y="0"/>
                </a:cubicBezTo>
                <a:cubicBezTo>
                  <a:pt x="8775937" y="41840"/>
                  <a:pt x="8765688" y="12378"/>
                  <a:pt x="9001319" y="0"/>
                </a:cubicBezTo>
                <a:cubicBezTo>
                  <a:pt x="9236950" y="-12378"/>
                  <a:pt x="9245497" y="1122"/>
                  <a:pt x="9475673" y="0"/>
                </a:cubicBezTo>
                <a:cubicBezTo>
                  <a:pt x="9705849" y="-1122"/>
                  <a:pt x="9839236" y="-27409"/>
                  <a:pt x="10153322" y="0"/>
                </a:cubicBezTo>
                <a:cubicBezTo>
                  <a:pt x="10467408" y="27409"/>
                  <a:pt x="10575975" y="7511"/>
                  <a:pt x="10898735" y="0"/>
                </a:cubicBezTo>
                <a:cubicBezTo>
                  <a:pt x="11281351" y="60932"/>
                  <a:pt x="11719214" y="370575"/>
                  <a:pt x="11632744" y="734009"/>
                </a:cubicBezTo>
                <a:cubicBezTo>
                  <a:pt x="11623103" y="968101"/>
                  <a:pt x="11631153" y="1033722"/>
                  <a:pt x="11632744" y="1233120"/>
                </a:cubicBezTo>
                <a:cubicBezTo>
                  <a:pt x="11634335" y="1432518"/>
                  <a:pt x="11650742" y="1593597"/>
                  <a:pt x="11632744" y="1761591"/>
                </a:cubicBezTo>
                <a:cubicBezTo>
                  <a:pt x="11614746" y="1929585"/>
                  <a:pt x="11635785" y="2164070"/>
                  <a:pt x="11632744" y="2378140"/>
                </a:cubicBezTo>
                <a:cubicBezTo>
                  <a:pt x="11629703" y="2592210"/>
                  <a:pt x="11624956" y="2762655"/>
                  <a:pt x="11632744" y="2877251"/>
                </a:cubicBezTo>
                <a:cubicBezTo>
                  <a:pt x="11640532" y="2991847"/>
                  <a:pt x="11621463" y="3335129"/>
                  <a:pt x="11632744" y="3669957"/>
                </a:cubicBezTo>
                <a:cubicBezTo>
                  <a:pt x="11666684" y="4061433"/>
                  <a:pt x="11277935" y="4394010"/>
                  <a:pt x="10898735" y="4403966"/>
                </a:cubicBezTo>
                <a:cubicBezTo>
                  <a:pt x="10708354" y="4430914"/>
                  <a:pt x="10584312" y="4379766"/>
                  <a:pt x="10322734" y="4403966"/>
                </a:cubicBezTo>
                <a:cubicBezTo>
                  <a:pt x="10061156" y="4428166"/>
                  <a:pt x="9718824" y="4382218"/>
                  <a:pt x="9543438" y="4403966"/>
                </a:cubicBezTo>
                <a:cubicBezTo>
                  <a:pt x="9368052" y="4425714"/>
                  <a:pt x="9087880" y="4392548"/>
                  <a:pt x="8967437" y="4403966"/>
                </a:cubicBezTo>
                <a:cubicBezTo>
                  <a:pt x="8846994" y="4415384"/>
                  <a:pt x="8263029" y="4386275"/>
                  <a:pt x="8086494" y="4403966"/>
                </a:cubicBezTo>
                <a:cubicBezTo>
                  <a:pt x="7909959" y="4421657"/>
                  <a:pt x="7854835" y="4408415"/>
                  <a:pt x="7713788" y="4403966"/>
                </a:cubicBezTo>
                <a:cubicBezTo>
                  <a:pt x="7572741" y="4399517"/>
                  <a:pt x="7449101" y="4394165"/>
                  <a:pt x="7239434" y="4403966"/>
                </a:cubicBezTo>
                <a:cubicBezTo>
                  <a:pt x="7029767" y="4413767"/>
                  <a:pt x="6742637" y="4376999"/>
                  <a:pt x="6561785" y="4403966"/>
                </a:cubicBezTo>
                <a:cubicBezTo>
                  <a:pt x="6380933" y="4430933"/>
                  <a:pt x="6128193" y="4420705"/>
                  <a:pt x="5985784" y="4403966"/>
                </a:cubicBezTo>
                <a:cubicBezTo>
                  <a:pt x="5843375" y="4387227"/>
                  <a:pt x="5682385" y="4407667"/>
                  <a:pt x="5511430" y="4403966"/>
                </a:cubicBezTo>
                <a:cubicBezTo>
                  <a:pt x="5340475" y="4400265"/>
                  <a:pt x="5036662" y="4408851"/>
                  <a:pt x="4630487" y="4403966"/>
                </a:cubicBezTo>
                <a:cubicBezTo>
                  <a:pt x="4224312" y="4399081"/>
                  <a:pt x="4393900" y="4393368"/>
                  <a:pt x="4257781" y="4403966"/>
                </a:cubicBezTo>
                <a:cubicBezTo>
                  <a:pt x="4121662" y="4414564"/>
                  <a:pt x="3878718" y="4396685"/>
                  <a:pt x="3783427" y="4403966"/>
                </a:cubicBezTo>
                <a:cubicBezTo>
                  <a:pt x="3688136" y="4411247"/>
                  <a:pt x="3583977" y="4390340"/>
                  <a:pt x="3410720" y="4403966"/>
                </a:cubicBezTo>
                <a:cubicBezTo>
                  <a:pt x="3237463" y="4417592"/>
                  <a:pt x="2936001" y="4429967"/>
                  <a:pt x="2631425" y="4403966"/>
                </a:cubicBezTo>
                <a:cubicBezTo>
                  <a:pt x="2326850" y="4377965"/>
                  <a:pt x="2099788" y="4445517"/>
                  <a:pt x="1750482" y="4403966"/>
                </a:cubicBezTo>
                <a:cubicBezTo>
                  <a:pt x="1401176" y="4362415"/>
                  <a:pt x="1490753" y="4412164"/>
                  <a:pt x="1377775" y="4403966"/>
                </a:cubicBezTo>
                <a:cubicBezTo>
                  <a:pt x="1264797" y="4395768"/>
                  <a:pt x="893081" y="4400555"/>
                  <a:pt x="734009" y="4403966"/>
                </a:cubicBezTo>
                <a:cubicBezTo>
                  <a:pt x="348073" y="4359035"/>
                  <a:pt x="-15785" y="4099125"/>
                  <a:pt x="0" y="3669957"/>
                </a:cubicBezTo>
                <a:cubicBezTo>
                  <a:pt x="9542" y="3516506"/>
                  <a:pt x="-2612" y="3370204"/>
                  <a:pt x="0" y="3141486"/>
                </a:cubicBezTo>
                <a:cubicBezTo>
                  <a:pt x="2612" y="2912768"/>
                  <a:pt x="22832" y="2788528"/>
                  <a:pt x="0" y="2524937"/>
                </a:cubicBezTo>
                <a:cubicBezTo>
                  <a:pt x="-22832" y="2261346"/>
                  <a:pt x="8006" y="2119557"/>
                  <a:pt x="0" y="1996467"/>
                </a:cubicBezTo>
                <a:cubicBezTo>
                  <a:pt x="-8006" y="1873377"/>
                  <a:pt x="23752" y="1686140"/>
                  <a:pt x="0" y="1409277"/>
                </a:cubicBezTo>
                <a:cubicBezTo>
                  <a:pt x="-23752" y="1132414"/>
                  <a:pt x="-28101" y="1029220"/>
                  <a:pt x="0" y="73400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11454462"/>
                      <a:gd name="connsiteY0" fmla="*/ 1026309 h 6157732"/>
                      <a:gd name="connsiteX1" fmla="*/ 722759 w 11454462"/>
                      <a:gd name="connsiteY1" fmla="*/ 0 h 6157732"/>
                      <a:gd name="connsiteX2" fmla="*/ 1590201 w 11454462"/>
                      <a:gd name="connsiteY2" fmla="*/ 0 h 6157732"/>
                      <a:gd name="connsiteX3" fmla="*/ 1957196 w 11454462"/>
                      <a:gd name="connsiteY3" fmla="*/ 0 h 6157732"/>
                      <a:gd name="connsiteX4" fmla="*/ 2624458 w 11454462"/>
                      <a:gd name="connsiteY4" fmla="*/ 0 h 6157732"/>
                      <a:gd name="connsiteX5" fmla="*/ 3491900 w 11454462"/>
                      <a:gd name="connsiteY5" fmla="*/ 0 h 6157732"/>
                      <a:gd name="connsiteX6" fmla="*/ 4159163 w 11454462"/>
                      <a:gd name="connsiteY6" fmla="*/ 0 h 6157732"/>
                      <a:gd name="connsiteX7" fmla="*/ 4926515 w 11454462"/>
                      <a:gd name="connsiteY7" fmla="*/ 0 h 6157732"/>
                      <a:gd name="connsiteX8" fmla="*/ 5493688 w 11454462"/>
                      <a:gd name="connsiteY8" fmla="*/ 0 h 6157732"/>
                      <a:gd name="connsiteX9" fmla="*/ 6261041 w 11454462"/>
                      <a:gd name="connsiteY9" fmla="*/ 0 h 6157732"/>
                      <a:gd name="connsiteX10" fmla="*/ 6628035 w 11454462"/>
                      <a:gd name="connsiteY10" fmla="*/ 0 h 6157732"/>
                      <a:gd name="connsiteX11" fmla="*/ 6995030 w 11454462"/>
                      <a:gd name="connsiteY11" fmla="*/ 0 h 6157732"/>
                      <a:gd name="connsiteX12" fmla="*/ 7762383 w 11454462"/>
                      <a:gd name="connsiteY12" fmla="*/ 0 h 6157732"/>
                      <a:gd name="connsiteX13" fmla="*/ 8429645 w 11454462"/>
                      <a:gd name="connsiteY13" fmla="*/ 0 h 6157732"/>
                      <a:gd name="connsiteX14" fmla="*/ 8796640 w 11454462"/>
                      <a:gd name="connsiteY14" fmla="*/ 0 h 6157732"/>
                      <a:gd name="connsiteX15" fmla="*/ 9563992 w 11454462"/>
                      <a:gd name="connsiteY15" fmla="*/ 0 h 6157732"/>
                      <a:gd name="connsiteX16" fmla="*/ 10031076 w 11454462"/>
                      <a:gd name="connsiteY16" fmla="*/ 0 h 6157732"/>
                      <a:gd name="connsiteX17" fmla="*/ 10395402 w 11454462"/>
                      <a:gd name="connsiteY17" fmla="*/ 0 h 6157732"/>
                      <a:gd name="connsiteX18" fmla="*/ 10731702 w 11454462"/>
                      <a:gd name="connsiteY18" fmla="*/ 0 h 6157732"/>
                      <a:gd name="connsiteX19" fmla="*/ 11454462 w 11454462"/>
                      <a:gd name="connsiteY19" fmla="*/ 1026309 h 6157732"/>
                      <a:gd name="connsiteX20" fmla="*/ 11454462 w 11454462"/>
                      <a:gd name="connsiteY20" fmla="*/ 1806280 h 6157732"/>
                      <a:gd name="connsiteX21" fmla="*/ 11454462 w 11454462"/>
                      <a:gd name="connsiteY21" fmla="*/ 2668354 h 6157732"/>
                      <a:gd name="connsiteX22" fmla="*/ 11454462 w 11454462"/>
                      <a:gd name="connsiteY22" fmla="*/ 3489377 h 6157732"/>
                      <a:gd name="connsiteX23" fmla="*/ 11454462 w 11454462"/>
                      <a:gd name="connsiteY23" fmla="*/ 4228297 h 6157732"/>
                      <a:gd name="connsiteX24" fmla="*/ 11454462 w 11454462"/>
                      <a:gd name="connsiteY24" fmla="*/ 5131422 h 6157732"/>
                      <a:gd name="connsiteX25" fmla="*/ 10731702 w 11454462"/>
                      <a:gd name="connsiteY25" fmla="*/ 6157732 h 6157732"/>
                      <a:gd name="connsiteX26" fmla="*/ 9964349 w 11454462"/>
                      <a:gd name="connsiteY26" fmla="*/ 6157732 h 6157732"/>
                      <a:gd name="connsiteX27" fmla="*/ 9096907 w 11454462"/>
                      <a:gd name="connsiteY27" fmla="*/ 6157732 h 6157732"/>
                      <a:gd name="connsiteX28" fmla="*/ 8429645 w 11454462"/>
                      <a:gd name="connsiteY28" fmla="*/ 6157732 h 6157732"/>
                      <a:gd name="connsiteX29" fmla="*/ 7662292 w 11454462"/>
                      <a:gd name="connsiteY29" fmla="*/ 6157732 h 6157732"/>
                      <a:gd name="connsiteX30" fmla="*/ 7195208 w 11454462"/>
                      <a:gd name="connsiteY30" fmla="*/ 6157732 h 6157732"/>
                      <a:gd name="connsiteX31" fmla="*/ 6427857 w 11454462"/>
                      <a:gd name="connsiteY31" fmla="*/ 6157732 h 6157732"/>
                      <a:gd name="connsiteX32" fmla="*/ 5560415 w 11454462"/>
                      <a:gd name="connsiteY32" fmla="*/ 6157732 h 6157732"/>
                      <a:gd name="connsiteX33" fmla="*/ 5093331 w 11454462"/>
                      <a:gd name="connsiteY33" fmla="*/ 6157732 h 6157732"/>
                      <a:gd name="connsiteX34" fmla="*/ 4526157 w 11454462"/>
                      <a:gd name="connsiteY34" fmla="*/ 6157732 h 6157732"/>
                      <a:gd name="connsiteX35" fmla="*/ 4059073 w 11454462"/>
                      <a:gd name="connsiteY35" fmla="*/ 6157732 h 6157732"/>
                      <a:gd name="connsiteX36" fmla="*/ 3391811 w 11454462"/>
                      <a:gd name="connsiteY36" fmla="*/ 6157732 h 6157732"/>
                      <a:gd name="connsiteX37" fmla="*/ 2524369 w 11454462"/>
                      <a:gd name="connsiteY37" fmla="*/ 6157732 h 6157732"/>
                      <a:gd name="connsiteX38" fmla="*/ 2057285 w 11454462"/>
                      <a:gd name="connsiteY38" fmla="*/ 6157732 h 6157732"/>
                      <a:gd name="connsiteX39" fmla="*/ 1490112 w 11454462"/>
                      <a:gd name="connsiteY39" fmla="*/ 6157732 h 6157732"/>
                      <a:gd name="connsiteX40" fmla="*/ 722759 w 11454462"/>
                      <a:gd name="connsiteY40" fmla="*/ 6157732 h 6157732"/>
                      <a:gd name="connsiteX41" fmla="*/ 0 w 11454462"/>
                      <a:gd name="connsiteY41" fmla="*/ 5131422 h 6157732"/>
                      <a:gd name="connsiteX42" fmla="*/ 0 w 11454462"/>
                      <a:gd name="connsiteY42" fmla="*/ 4228297 h 6157732"/>
                      <a:gd name="connsiteX43" fmla="*/ 0 w 11454462"/>
                      <a:gd name="connsiteY43" fmla="*/ 3448325 h 6157732"/>
                      <a:gd name="connsiteX44" fmla="*/ 0 w 11454462"/>
                      <a:gd name="connsiteY44" fmla="*/ 2709406 h 6157732"/>
                      <a:gd name="connsiteX45" fmla="*/ 0 w 11454462"/>
                      <a:gd name="connsiteY45" fmla="*/ 2011537 h 6157732"/>
                      <a:gd name="connsiteX46" fmla="*/ 0 w 11454462"/>
                      <a:gd name="connsiteY46" fmla="*/ 1026309 h 6157732"/>
                      <a:gd name="connsiteX0" fmla="*/ 0 w 11454462"/>
                      <a:gd name="connsiteY0" fmla="*/ 1026309 h 6157732"/>
                      <a:gd name="connsiteX1" fmla="*/ 722759 w 11454462"/>
                      <a:gd name="connsiteY1" fmla="*/ 0 h 6157732"/>
                      <a:gd name="connsiteX2" fmla="*/ 1189843 w 11454462"/>
                      <a:gd name="connsiteY2" fmla="*/ 0 h 6157732"/>
                      <a:gd name="connsiteX3" fmla="*/ 1656927 w 11454462"/>
                      <a:gd name="connsiteY3" fmla="*/ 0 h 6157732"/>
                      <a:gd name="connsiteX4" fmla="*/ 2424279 w 11454462"/>
                      <a:gd name="connsiteY4" fmla="*/ 0 h 6157732"/>
                      <a:gd name="connsiteX5" fmla="*/ 3291721 w 11454462"/>
                      <a:gd name="connsiteY5" fmla="*/ 0 h 6157732"/>
                      <a:gd name="connsiteX6" fmla="*/ 3958984 w 11454462"/>
                      <a:gd name="connsiteY6" fmla="*/ 0 h 6157732"/>
                      <a:gd name="connsiteX7" fmla="*/ 4526157 w 11454462"/>
                      <a:gd name="connsiteY7" fmla="*/ 0 h 6157732"/>
                      <a:gd name="connsiteX8" fmla="*/ 4893152 w 11454462"/>
                      <a:gd name="connsiteY8" fmla="*/ 0 h 6157732"/>
                      <a:gd name="connsiteX9" fmla="*/ 5560415 w 11454462"/>
                      <a:gd name="connsiteY9" fmla="*/ 0 h 6157732"/>
                      <a:gd name="connsiteX10" fmla="*/ 6227677 w 11454462"/>
                      <a:gd name="connsiteY10" fmla="*/ 0 h 6157732"/>
                      <a:gd name="connsiteX11" fmla="*/ 6694761 w 11454462"/>
                      <a:gd name="connsiteY11" fmla="*/ 0 h 6157732"/>
                      <a:gd name="connsiteX12" fmla="*/ 7061756 w 11454462"/>
                      <a:gd name="connsiteY12" fmla="*/ 0 h 6157732"/>
                      <a:gd name="connsiteX13" fmla="*/ 7428750 w 11454462"/>
                      <a:gd name="connsiteY13" fmla="*/ 0 h 6157732"/>
                      <a:gd name="connsiteX14" fmla="*/ 8296192 w 11454462"/>
                      <a:gd name="connsiteY14" fmla="*/ 0 h 6157732"/>
                      <a:gd name="connsiteX15" fmla="*/ 8863365 w 11454462"/>
                      <a:gd name="connsiteY15" fmla="*/ 0 h 6157732"/>
                      <a:gd name="connsiteX16" fmla="*/ 9330450 w 11454462"/>
                      <a:gd name="connsiteY16" fmla="*/ 0 h 6157732"/>
                      <a:gd name="connsiteX17" fmla="*/ 9997713 w 11454462"/>
                      <a:gd name="connsiteY17" fmla="*/ 0 h 6157732"/>
                      <a:gd name="connsiteX18" fmla="*/ 10731702 w 11454462"/>
                      <a:gd name="connsiteY18" fmla="*/ 0 h 6157732"/>
                      <a:gd name="connsiteX19" fmla="*/ 11454462 w 11454462"/>
                      <a:gd name="connsiteY19" fmla="*/ 1026309 h 6157732"/>
                      <a:gd name="connsiteX20" fmla="*/ 11454462 w 11454462"/>
                      <a:gd name="connsiteY20" fmla="*/ 1724178 h 6157732"/>
                      <a:gd name="connsiteX21" fmla="*/ 11454462 w 11454462"/>
                      <a:gd name="connsiteY21" fmla="*/ 2463099 h 6157732"/>
                      <a:gd name="connsiteX22" fmla="*/ 11454462 w 11454462"/>
                      <a:gd name="connsiteY22" fmla="*/ 3325172 h 6157732"/>
                      <a:gd name="connsiteX23" fmla="*/ 11454462 w 11454462"/>
                      <a:gd name="connsiteY23" fmla="*/ 4023042 h 6157732"/>
                      <a:gd name="connsiteX24" fmla="*/ 11454462 w 11454462"/>
                      <a:gd name="connsiteY24" fmla="*/ 5131422 h 6157732"/>
                      <a:gd name="connsiteX25" fmla="*/ 10731702 w 11454462"/>
                      <a:gd name="connsiteY25" fmla="*/ 6157732 h 6157732"/>
                      <a:gd name="connsiteX26" fmla="*/ 10164529 w 11454462"/>
                      <a:gd name="connsiteY26" fmla="*/ 6157732 h 6157732"/>
                      <a:gd name="connsiteX27" fmla="*/ 9397176 w 11454462"/>
                      <a:gd name="connsiteY27" fmla="*/ 6157732 h 6157732"/>
                      <a:gd name="connsiteX28" fmla="*/ 8830003 w 11454462"/>
                      <a:gd name="connsiteY28" fmla="*/ 6157732 h 6157732"/>
                      <a:gd name="connsiteX29" fmla="*/ 7962561 w 11454462"/>
                      <a:gd name="connsiteY29" fmla="*/ 6157732 h 6157732"/>
                      <a:gd name="connsiteX30" fmla="*/ 7595567 w 11454462"/>
                      <a:gd name="connsiteY30" fmla="*/ 6157732 h 6157732"/>
                      <a:gd name="connsiteX31" fmla="*/ 7128483 w 11454462"/>
                      <a:gd name="connsiteY31" fmla="*/ 6157732 h 6157732"/>
                      <a:gd name="connsiteX32" fmla="*/ 6461219 w 11454462"/>
                      <a:gd name="connsiteY32" fmla="*/ 6157732 h 6157732"/>
                      <a:gd name="connsiteX33" fmla="*/ 5894046 w 11454462"/>
                      <a:gd name="connsiteY33" fmla="*/ 6157732 h 6157732"/>
                      <a:gd name="connsiteX34" fmla="*/ 5426962 w 11454462"/>
                      <a:gd name="connsiteY34" fmla="*/ 6157732 h 6157732"/>
                      <a:gd name="connsiteX35" fmla="*/ 4559520 w 11454462"/>
                      <a:gd name="connsiteY35" fmla="*/ 6157732 h 6157732"/>
                      <a:gd name="connsiteX36" fmla="*/ 4192526 w 11454462"/>
                      <a:gd name="connsiteY36" fmla="*/ 6157732 h 6157732"/>
                      <a:gd name="connsiteX37" fmla="*/ 3725442 w 11454462"/>
                      <a:gd name="connsiteY37" fmla="*/ 6157732 h 6157732"/>
                      <a:gd name="connsiteX38" fmla="*/ 3358447 w 11454462"/>
                      <a:gd name="connsiteY38" fmla="*/ 6157732 h 6157732"/>
                      <a:gd name="connsiteX39" fmla="*/ 2591096 w 11454462"/>
                      <a:gd name="connsiteY39" fmla="*/ 6157732 h 6157732"/>
                      <a:gd name="connsiteX40" fmla="*/ 1723654 w 11454462"/>
                      <a:gd name="connsiteY40" fmla="*/ 6157732 h 6157732"/>
                      <a:gd name="connsiteX41" fmla="*/ 1356659 w 11454462"/>
                      <a:gd name="connsiteY41" fmla="*/ 6157732 h 6157732"/>
                      <a:gd name="connsiteX42" fmla="*/ 722759 w 11454462"/>
                      <a:gd name="connsiteY42" fmla="*/ 6157732 h 6157732"/>
                      <a:gd name="connsiteX43" fmla="*/ 0 w 11454462"/>
                      <a:gd name="connsiteY43" fmla="*/ 5131422 h 6157732"/>
                      <a:gd name="connsiteX44" fmla="*/ 0 w 11454462"/>
                      <a:gd name="connsiteY44" fmla="*/ 4392501 h 6157732"/>
                      <a:gd name="connsiteX45" fmla="*/ 0 w 11454462"/>
                      <a:gd name="connsiteY45" fmla="*/ 3530428 h 6157732"/>
                      <a:gd name="connsiteX46" fmla="*/ 0 w 11454462"/>
                      <a:gd name="connsiteY46" fmla="*/ 2791508 h 6157732"/>
                      <a:gd name="connsiteX47" fmla="*/ 0 w 11454462"/>
                      <a:gd name="connsiteY47" fmla="*/ 1970485 h 6157732"/>
                      <a:gd name="connsiteX48" fmla="*/ 0 w 11454462"/>
                      <a:gd name="connsiteY48" fmla="*/ 1026309 h 6157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454462" h="6157732" fill="none" extrusionOk="0">
                        <a:moveTo>
                          <a:pt x="0" y="1026309"/>
                        </a:moveTo>
                        <a:cubicBezTo>
                          <a:pt x="-6817" y="500451"/>
                          <a:pt x="262698" y="92329"/>
                          <a:pt x="722759" y="0"/>
                        </a:cubicBezTo>
                        <a:cubicBezTo>
                          <a:pt x="1126845" y="-27033"/>
                          <a:pt x="1247872" y="21202"/>
                          <a:pt x="1590201" y="0"/>
                        </a:cubicBezTo>
                        <a:cubicBezTo>
                          <a:pt x="1932945" y="-48468"/>
                          <a:pt x="1861860" y="94"/>
                          <a:pt x="1957196" y="0"/>
                        </a:cubicBezTo>
                        <a:cubicBezTo>
                          <a:pt x="2033674" y="9323"/>
                          <a:pt x="2376708" y="-13863"/>
                          <a:pt x="2624458" y="0"/>
                        </a:cubicBezTo>
                        <a:cubicBezTo>
                          <a:pt x="2832463" y="27433"/>
                          <a:pt x="3193722" y="-38753"/>
                          <a:pt x="3491900" y="0"/>
                        </a:cubicBezTo>
                        <a:cubicBezTo>
                          <a:pt x="3769797" y="1084"/>
                          <a:pt x="4016731" y="2661"/>
                          <a:pt x="4159163" y="0"/>
                        </a:cubicBezTo>
                        <a:cubicBezTo>
                          <a:pt x="4383511" y="-7877"/>
                          <a:pt x="4745532" y="-6478"/>
                          <a:pt x="4926515" y="0"/>
                        </a:cubicBezTo>
                        <a:cubicBezTo>
                          <a:pt x="5077361" y="-28417"/>
                          <a:pt x="5272308" y="-22307"/>
                          <a:pt x="5493688" y="0"/>
                        </a:cubicBezTo>
                        <a:cubicBezTo>
                          <a:pt x="5636538" y="52893"/>
                          <a:pt x="5990824" y="-55495"/>
                          <a:pt x="6261041" y="0"/>
                        </a:cubicBezTo>
                        <a:cubicBezTo>
                          <a:pt x="6530791" y="43550"/>
                          <a:pt x="6488264" y="3851"/>
                          <a:pt x="6628035" y="0"/>
                        </a:cubicBezTo>
                        <a:cubicBezTo>
                          <a:pt x="6753823" y="13944"/>
                          <a:pt x="6856968" y="11238"/>
                          <a:pt x="6995030" y="0"/>
                        </a:cubicBezTo>
                        <a:cubicBezTo>
                          <a:pt x="7154206" y="-38050"/>
                          <a:pt x="7474103" y="24054"/>
                          <a:pt x="7762383" y="0"/>
                        </a:cubicBezTo>
                        <a:cubicBezTo>
                          <a:pt x="8077126" y="-14610"/>
                          <a:pt x="8284057" y="23058"/>
                          <a:pt x="8429645" y="0"/>
                        </a:cubicBezTo>
                        <a:cubicBezTo>
                          <a:pt x="8589767" y="-11201"/>
                          <a:pt x="8639861" y="-25104"/>
                          <a:pt x="8796640" y="0"/>
                        </a:cubicBezTo>
                        <a:cubicBezTo>
                          <a:pt x="8946980" y="53440"/>
                          <a:pt x="9367796" y="-19957"/>
                          <a:pt x="9563992" y="0"/>
                        </a:cubicBezTo>
                        <a:cubicBezTo>
                          <a:pt x="9721539" y="37142"/>
                          <a:pt x="9908128" y="5196"/>
                          <a:pt x="10031076" y="0"/>
                        </a:cubicBezTo>
                        <a:cubicBezTo>
                          <a:pt x="10118216" y="11275"/>
                          <a:pt x="10264288" y="16039"/>
                          <a:pt x="10395402" y="0"/>
                        </a:cubicBezTo>
                        <a:cubicBezTo>
                          <a:pt x="10526516" y="-16039"/>
                          <a:pt x="10606539" y="-6436"/>
                          <a:pt x="10731702" y="0"/>
                        </a:cubicBezTo>
                        <a:cubicBezTo>
                          <a:pt x="11200097" y="-65293"/>
                          <a:pt x="11330817" y="545073"/>
                          <a:pt x="11454462" y="1026309"/>
                        </a:cubicBezTo>
                        <a:cubicBezTo>
                          <a:pt x="11489728" y="1256742"/>
                          <a:pt x="11411437" y="1600660"/>
                          <a:pt x="11454462" y="1806280"/>
                        </a:cubicBezTo>
                        <a:cubicBezTo>
                          <a:pt x="11457105" y="2040861"/>
                          <a:pt x="11469962" y="2293840"/>
                          <a:pt x="11454462" y="2668354"/>
                        </a:cubicBezTo>
                        <a:cubicBezTo>
                          <a:pt x="11467119" y="3048336"/>
                          <a:pt x="11431581" y="3255947"/>
                          <a:pt x="11454462" y="3489377"/>
                        </a:cubicBezTo>
                        <a:cubicBezTo>
                          <a:pt x="11446233" y="3685981"/>
                          <a:pt x="11479704" y="3914388"/>
                          <a:pt x="11454462" y="4228297"/>
                        </a:cubicBezTo>
                        <a:cubicBezTo>
                          <a:pt x="11476975" y="4580000"/>
                          <a:pt x="11439828" y="4719078"/>
                          <a:pt x="11454462" y="5131422"/>
                        </a:cubicBezTo>
                        <a:cubicBezTo>
                          <a:pt x="11488519" y="5525941"/>
                          <a:pt x="11073970" y="6248894"/>
                          <a:pt x="10731702" y="6157732"/>
                        </a:cubicBezTo>
                        <a:cubicBezTo>
                          <a:pt x="10409520" y="6152386"/>
                          <a:pt x="10319552" y="6184741"/>
                          <a:pt x="9964349" y="6157732"/>
                        </a:cubicBezTo>
                        <a:cubicBezTo>
                          <a:pt x="9616811" y="6093217"/>
                          <a:pt x="9422668" y="6114786"/>
                          <a:pt x="9096907" y="6157732"/>
                        </a:cubicBezTo>
                        <a:cubicBezTo>
                          <a:pt x="8745715" y="6206977"/>
                          <a:pt x="8633712" y="6142487"/>
                          <a:pt x="8429645" y="6157732"/>
                        </a:cubicBezTo>
                        <a:cubicBezTo>
                          <a:pt x="8209115" y="6166431"/>
                          <a:pt x="8002681" y="6196500"/>
                          <a:pt x="7662292" y="6157732"/>
                        </a:cubicBezTo>
                        <a:cubicBezTo>
                          <a:pt x="7288012" y="6157724"/>
                          <a:pt x="7336850" y="6140808"/>
                          <a:pt x="7195208" y="6157732"/>
                        </a:cubicBezTo>
                        <a:cubicBezTo>
                          <a:pt x="7035436" y="6210027"/>
                          <a:pt x="6593588" y="6145402"/>
                          <a:pt x="6427857" y="6157732"/>
                        </a:cubicBezTo>
                        <a:cubicBezTo>
                          <a:pt x="6246686" y="6153398"/>
                          <a:pt x="5830203" y="6215118"/>
                          <a:pt x="5560415" y="6157732"/>
                        </a:cubicBezTo>
                        <a:cubicBezTo>
                          <a:pt x="5270049" y="6141062"/>
                          <a:pt x="5267616" y="6136172"/>
                          <a:pt x="5093331" y="6157732"/>
                        </a:cubicBezTo>
                        <a:cubicBezTo>
                          <a:pt x="4959026" y="6189373"/>
                          <a:pt x="4739444" y="6173832"/>
                          <a:pt x="4526157" y="6157732"/>
                        </a:cubicBezTo>
                        <a:cubicBezTo>
                          <a:pt x="4299475" y="6107616"/>
                          <a:pt x="4167653" y="6187179"/>
                          <a:pt x="4059073" y="6157732"/>
                        </a:cubicBezTo>
                        <a:cubicBezTo>
                          <a:pt x="3936462" y="6129842"/>
                          <a:pt x="3589054" y="6149730"/>
                          <a:pt x="3391811" y="6157732"/>
                        </a:cubicBezTo>
                        <a:cubicBezTo>
                          <a:pt x="3157678" y="6201089"/>
                          <a:pt x="2969584" y="6126132"/>
                          <a:pt x="2524369" y="6157732"/>
                        </a:cubicBezTo>
                        <a:cubicBezTo>
                          <a:pt x="2108349" y="6137724"/>
                          <a:pt x="2259044" y="6113144"/>
                          <a:pt x="2057285" y="6157732"/>
                        </a:cubicBezTo>
                        <a:cubicBezTo>
                          <a:pt x="1852200" y="6182056"/>
                          <a:pt x="1637698" y="6192186"/>
                          <a:pt x="1490112" y="6157732"/>
                        </a:cubicBezTo>
                        <a:cubicBezTo>
                          <a:pt x="1352121" y="6134176"/>
                          <a:pt x="976242" y="6116057"/>
                          <a:pt x="722759" y="6157732"/>
                        </a:cubicBezTo>
                        <a:cubicBezTo>
                          <a:pt x="324540" y="6297418"/>
                          <a:pt x="-35264" y="5676144"/>
                          <a:pt x="0" y="5131422"/>
                        </a:cubicBezTo>
                        <a:cubicBezTo>
                          <a:pt x="5251" y="4897720"/>
                          <a:pt x="26796" y="4633742"/>
                          <a:pt x="0" y="4228297"/>
                        </a:cubicBezTo>
                        <a:cubicBezTo>
                          <a:pt x="-44054" y="3781125"/>
                          <a:pt x="-20848" y="3618635"/>
                          <a:pt x="0" y="3448325"/>
                        </a:cubicBezTo>
                        <a:cubicBezTo>
                          <a:pt x="22817" y="3255547"/>
                          <a:pt x="32127" y="2895630"/>
                          <a:pt x="0" y="2709406"/>
                        </a:cubicBezTo>
                        <a:cubicBezTo>
                          <a:pt x="-28365" y="2541061"/>
                          <a:pt x="-6996" y="2156656"/>
                          <a:pt x="0" y="2011537"/>
                        </a:cubicBezTo>
                        <a:cubicBezTo>
                          <a:pt x="14448" y="1861730"/>
                          <a:pt x="-45756" y="1210456"/>
                          <a:pt x="0" y="1026309"/>
                        </a:cubicBezTo>
                        <a:close/>
                      </a:path>
                      <a:path w="11454462" h="6157732" stroke="0" extrusionOk="0">
                        <a:moveTo>
                          <a:pt x="0" y="1026309"/>
                        </a:moveTo>
                        <a:cubicBezTo>
                          <a:pt x="62425" y="518041"/>
                          <a:pt x="276551" y="-69086"/>
                          <a:pt x="722759" y="0"/>
                        </a:cubicBezTo>
                        <a:cubicBezTo>
                          <a:pt x="887372" y="33764"/>
                          <a:pt x="1006606" y="-21300"/>
                          <a:pt x="1189843" y="0"/>
                        </a:cubicBezTo>
                        <a:cubicBezTo>
                          <a:pt x="1367268" y="11760"/>
                          <a:pt x="1464722" y="-11636"/>
                          <a:pt x="1656927" y="0"/>
                        </a:cubicBezTo>
                        <a:cubicBezTo>
                          <a:pt x="1856643" y="-23153"/>
                          <a:pt x="2237430" y="-49850"/>
                          <a:pt x="2424279" y="0"/>
                        </a:cubicBezTo>
                        <a:cubicBezTo>
                          <a:pt x="2634082" y="110375"/>
                          <a:pt x="2995193" y="-549"/>
                          <a:pt x="3291721" y="0"/>
                        </a:cubicBezTo>
                        <a:cubicBezTo>
                          <a:pt x="3605008" y="12168"/>
                          <a:pt x="3786517" y="11362"/>
                          <a:pt x="3958984" y="0"/>
                        </a:cubicBezTo>
                        <a:cubicBezTo>
                          <a:pt x="4126634" y="18447"/>
                          <a:pt x="4277997" y="20807"/>
                          <a:pt x="4526157" y="0"/>
                        </a:cubicBezTo>
                        <a:cubicBezTo>
                          <a:pt x="4793861" y="-14441"/>
                          <a:pt x="4713628" y="5309"/>
                          <a:pt x="4893152" y="0"/>
                        </a:cubicBezTo>
                        <a:cubicBezTo>
                          <a:pt x="5075249" y="-3713"/>
                          <a:pt x="5396504" y="-1807"/>
                          <a:pt x="5560415" y="0"/>
                        </a:cubicBezTo>
                        <a:cubicBezTo>
                          <a:pt x="5695769" y="-135"/>
                          <a:pt x="5921546" y="-21188"/>
                          <a:pt x="6227677" y="0"/>
                        </a:cubicBezTo>
                        <a:cubicBezTo>
                          <a:pt x="6514440" y="10848"/>
                          <a:pt x="6513990" y="-14656"/>
                          <a:pt x="6694761" y="0"/>
                        </a:cubicBezTo>
                        <a:cubicBezTo>
                          <a:pt x="6876523" y="10237"/>
                          <a:pt x="6888723" y="25439"/>
                          <a:pt x="7061756" y="0"/>
                        </a:cubicBezTo>
                        <a:cubicBezTo>
                          <a:pt x="7240323" y="-25000"/>
                          <a:pt x="7356532" y="-14539"/>
                          <a:pt x="7428750" y="0"/>
                        </a:cubicBezTo>
                        <a:cubicBezTo>
                          <a:pt x="7514521" y="61288"/>
                          <a:pt x="7890281" y="497"/>
                          <a:pt x="8296192" y="0"/>
                        </a:cubicBezTo>
                        <a:cubicBezTo>
                          <a:pt x="8635900" y="67522"/>
                          <a:pt x="8631538" y="7325"/>
                          <a:pt x="8863365" y="0"/>
                        </a:cubicBezTo>
                        <a:cubicBezTo>
                          <a:pt x="9095737" y="-16228"/>
                          <a:pt x="9101758" y="3146"/>
                          <a:pt x="9330450" y="0"/>
                        </a:cubicBezTo>
                        <a:cubicBezTo>
                          <a:pt x="9555251" y="-16384"/>
                          <a:pt x="9656301" y="-32795"/>
                          <a:pt x="9997713" y="0"/>
                        </a:cubicBezTo>
                        <a:cubicBezTo>
                          <a:pt x="10305125" y="48794"/>
                          <a:pt x="10422650" y="33579"/>
                          <a:pt x="10731702" y="0"/>
                        </a:cubicBezTo>
                        <a:cubicBezTo>
                          <a:pt x="11222337" y="65235"/>
                          <a:pt x="11430265" y="464530"/>
                          <a:pt x="11454462" y="1026309"/>
                        </a:cubicBezTo>
                        <a:cubicBezTo>
                          <a:pt x="11445567" y="1345297"/>
                          <a:pt x="11433600" y="1457592"/>
                          <a:pt x="11454462" y="1724178"/>
                        </a:cubicBezTo>
                        <a:cubicBezTo>
                          <a:pt x="11427274" y="1958069"/>
                          <a:pt x="11508528" y="2265256"/>
                          <a:pt x="11454462" y="2463099"/>
                        </a:cubicBezTo>
                        <a:cubicBezTo>
                          <a:pt x="11407074" y="2718804"/>
                          <a:pt x="11453073" y="3031816"/>
                          <a:pt x="11454462" y="3325172"/>
                        </a:cubicBezTo>
                        <a:cubicBezTo>
                          <a:pt x="11470585" y="3626427"/>
                          <a:pt x="11439031" y="3898750"/>
                          <a:pt x="11454462" y="4023042"/>
                        </a:cubicBezTo>
                        <a:cubicBezTo>
                          <a:pt x="11464158" y="4119898"/>
                          <a:pt x="11458401" y="4669636"/>
                          <a:pt x="11454462" y="5131422"/>
                        </a:cubicBezTo>
                        <a:cubicBezTo>
                          <a:pt x="11547292" y="5692660"/>
                          <a:pt x="11131031" y="6203123"/>
                          <a:pt x="10731702" y="6157732"/>
                        </a:cubicBezTo>
                        <a:cubicBezTo>
                          <a:pt x="10534277" y="6190799"/>
                          <a:pt x="10442844" y="6149753"/>
                          <a:pt x="10164529" y="6157732"/>
                        </a:cubicBezTo>
                        <a:cubicBezTo>
                          <a:pt x="9892429" y="6172513"/>
                          <a:pt x="9529952" y="6142636"/>
                          <a:pt x="9397176" y="6157732"/>
                        </a:cubicBezTo>
                        <a:cubicBezTo>
                          <a:pt x="9226487" y="6178021"/>
                          <a:pt x="8934017" y="6140197"/>
                          <a:pt x="8830003" y="6157732"/>
                        </a:cubicBezTo>
                        <a:cubicBezTo>
                          <a:pt x="8747737" y="6175488"/>
                          <a:pt x="8109596" y="6127694"/>
                          <a:pt x="7962561" y="6157732"/>
                        </a:cubicBezTo>
                        <a:cubicBezTo>
                          <a:pt x="7776577" y="6179098"/>
                          <a:pt x="7728882" y="6172451"/>
                          <a:pt x="7595567" y="6157732"/>
                        </a:cubicBezTo>
                        <a:cubicBezTo>
                          <a:pt x="7460596" y="6152922"/>
                          <a:pt x="7316825" y="6149653"/>
                          <a:pt x="7128483" y="6157732"/>
                        </a:cubicBezTo>
                        <a:cubicBezTo>
                          <a:pt x="6914234" y="6179301"/>
                          <a:pt x="6651345" y="6101265"/>
                          <a:pt x="6461219" y="6157732"/>
                        </a:cubicBezTo>
                        <a:cubicBezTo>
                          <a:pt x="6276936" y="6217341"/>
                          <a:pt x="6039015" y="6177996"/>
                          <a:pt x="5894046" y="6157732"/>
                        </a:cubicBezTo>
                        <a:cubicBezTo>
                          <a:pt x="5756134" y="6119447"/>
                          <a:pt x="5567001" y="6160419"/>
                          <a:pt x="5426962" y="6157732"/>
                        </a:cubicBezTo>
                        <a:cubicBezTo>
                          <a:pt x="5298432" y="6204891"/>
                          <a:pt x="4899741" y="6186610"/>
                          <a:pt x="4559520" y="6157732"/>
                        </a:cubicBezTo>
                        <a:cubicBezTo>
                          <a:pt x="4166758" y="6141434"/>
                          <a:pt x="4343004" y="6165176"/>
                          <a:pt x="4192526" y="6157732"/>
                        </a:cubicBezTo>
                        <a:cubicBezTo>
                          <a:pt x="4060899" y="6184839"/>
                          <a:pt x="3825844" y="6167332"/>
                          <a:pt x="3725442" y="6157732"/>
                        </a:cubicBezTo>
                        <a:cubicBezTo>
                          <a:pt x="3622966" y="6184343"/>
                          <a:pt x="3510955" y="6124979"/>
                          <a:pt x="3358447" y="6157732"/>
                        </a:cubicBezTo>
                        <a:cubicBezTo>
                          <a:pt x="3185577" y="6118360"/>
                          <a:pt x="2840680" y="6139422"/>
                          <a:pt x="2591096" y="6157732"/>
                        </a:cubicBezTo>
                        <a:cubicBezTo>
                          <a:pt x="2262963" y="6140923"/>
                          <a:pt x="2082277" y="6239467"/>
                          <a:pt x="1723654" y="6157732"/>
                        </a:cubicBezTo>
                        <a:cubicBezTo>
                          <a:pt x="1379616" y="6088099"/>
                          <a:pt x="1492406" y="6166282"/>
                          <a:pt x="1356659" y="6157732"/>
                        </a:cubicBezTo>
                        <a:cubicBezTo>
                          <a:pt x="1247638" y="6122035"/>
                          <a:pt x="878698" y="6148605"/>
                          <a:pt x="722759" y="6157732"/>
                        </a:cubicBezTo>
                        <a:cubicBezTo>
                          <a:pt x="285895" y="6188660"/>
                          <a:pt x="86164" y="5751533"/>
                          <a:pt x="0" y="5131422"/>
                        </a:cubicBezTo>
                        <a:cubicBezTo>
                          <a:pt x="6339" y="4910287"/>
                          <a:pt x="-12523" y="4718720"/>
                          <a:pt x="0" y="4392501"/>
                        </a:cubicBezTo>
                        <a:cubicBezTo>
                          <a:pt x="39641" y="4084787"/>
                          <a:pt x="22522" y="3888453"/>
                          <a:pt x="0" y="3530428"/>
                        </a:cubicBezTo>
                        <a:cubicBezTo>
                          <a:pt x="13652" y="3180616"/>
                          <a:pt x="-8194" y="2969066"/>
                          <a:pt x="0" y="2791508"/>
                        </a:cubicBezTo>
                        <a:cubicBezTo>
                          <a:pt x="-59850" y="2604488"/>
                          <a:pt x="16078" y="2364941"/>
                          <a:pt x="0" y="1970485"/>
                        </a:cubicBezTo>
                        <a:cubicBezTo>
                          <a:pt x="-23281" y="1568937"/>
                          <a:pt x="-42417" y="1407737"/>
                          <a:pt x="0" y="1026309"/>
                        </a:cubicBezTo>
                        <a:close/>
                      </a:path>
                      <a:path w="11454462" h="6157732" fill="none" stroke="0" extrusionOk="0">
                        <a:moveTo>
                          <a:pt x="0" y="1026309"/>
                        </a:moveTo>
                        <a:cubicBezTo>
                          <a:pt x="35566" y="427889"/>
                          <a:pt x="294306" y="12377"/>
                          <a:pt x="722759" y="0"/>
                        </a:cubicBezTo>
                        <a:cubicBezTo>
                          <a:pt x="1132431" y="13285"/>
                          <a:pt x="1240858" y="52363"/>
                          <a:pt x="1590201" y="0"/>
                        </a:cubicBezTo>
                        <a:cubicBezTo>
                          <a:pt x="1925226" y="-39858"/>
                          <a:pt x="1877946" y="7258"/>
                          <a:pt x="1957196" y="0"/>
                        </a:cubicBezTo>
                        <a:cubicBezTo>
                          <a:pt x="2042440" y="-3612"/>
                          <a:pt x="2359527" y="-26431"/>
                          <a:pt x="2624458" y="0"/>
                        </a:cubicBezTo>
                        <a:cubicBezTo>
                          <a:pt x="2906362" y="-10578"/>
                          <a:pt x="3197915" y="10830"/>
                          <a:pt x="3491900" y="0"/>
                        </a:cubicBezTo>
                        <a:cubicBezTo>
                          <a:pt x="3765961" y="47970"/>
                          <a:pt x="3970673" y="-43550"/>
                          <a:pt x="4159163" y="0"/>
                        </a:cubicBezTo>
                        <a:cubicBezTo>
                          <a:pt x="4342988" y="10036"/>
                          <a:pt x="4735005" y="11811"/>
                          <a:pt x="4926515" y="0"/>
                        </a:cubicBezTo>
                        <a:cubicBezTo>
                          <a:pt x="5122425" y="-21527"/>
                          <a:pt x="5295763" y="-30931"/>
                          <a:pt x="5493688" y="0"/>
                        </a:cubicBezTo>
                        <a:cubicBezTo>
                          <a:pt x="5698734" y="-19231"/>
                          <a:pt x="5968013" y="-42842"/>
                          <a:pt x="6261041" y="0"/>
                        </a:cubicBezTo>
                        <a:cubicBezTo>
                          <a:pt x="6528204" y="34633"/>
                          <a:pt x="6489639" y="7072"/>
                          <a:pt x="6628035" y="0"/>
                        </a:cubicBezTo>
                        <a:cubicBezTo>
                          <a:pt x="6762916" y="-2545"/>
                          <a:pt x="6840667" y="15058"/>
                          <a:pt x="6995030" y="0"/>
                        </a:cubicBezTo>
                        <a:cubicBezTo>
                          <a:pt x="7090576" y="10918"/>
                          <a:pt x="7459723" y="-49490"/>
                          <a:pt x="7762383" y="0"/>
                        </a:cubicBezTo>
                        <a:cubicBezTo>
                          <a:pt x="8026464" y="11047"/>
                          <a:pt x="8255386" y="-2743"/>
                          <a:pt x="8429645" y="0"/>
                        </a:cubicBezTo>
                        <a:cubicBezTo>
                          <a:pt x="8593211" y="-20923"/>
                          <a:pt x="8646648" y="-24467"/>
                          <a:pt x="8796640" y="0"/>
                        </a:cubicBezTo>
                        <a:cubicBezTo>
                          <a:pt x="8910216" y="17485"/>
                          <a:pt x="9383158" y="-30688"/>
                          <a:pt x="9563992" y="0"/>
                        </a:cubicBezTo>
                        <a:cubicBezTo>
                          <a:pt x="9731140" y="36315"/>
                          <a:pt x="9943721" y="8929"/>
                          <a:pt x="10031076" y="0"/>
                        </a:cubicBezTo>
                        <a:cubicBezTo>
                          <a:pt x="10168174" y="-672"/>
                          <a:pt x="10263793" y="8523"/>
                          <a:pt x="10388395" y="0"/>
                        </a:cubicBezTo>
                        <a:cubicBezTo>
                          <a:pt x="10512997" y="-8523"/>
                          <a:pt x="10616614" y="9614"/>
                          <a:pt x="10731702" y="0"/>
                        </a:cubicBezTo>
                        <a:cubicBezTo>
                          <a:pt x="11192926" y="-9639"/>
                          <a:pt x="11399736" y="476280"/>
                          <a:pt x="11454462" y="1026309"/>
                        </a:cubicBezTo>
                        <a:cubicBezTo>
                          <a:pt x="11424682" y="1285884"/>
                          <a:pt x="11475275" y="1530195"/>
                          <a:pt x="11454462" y="1806280"/>
                        </a:cubicBezTo>
                        <a:cubicBezTo>
                          <a:pt x="11457646" y="2060348"/>
                          <a:pt x="11482488" y="2333144"/>
                          <a:pt x="11454462" y="2668354"/>
                        </a:cubicBezTo>
                        <a:cubicBezTo>
                          <a:pt x="11431887" y="3017777"/>
                          <a:pt x="11431070" y="3292156"/>
                          <a:pt x="11454462" y="3489377"/>
                        </a:cubicBezTo>
                        <a:cubicBezTo>
                          <a:pt x="11464335" y="3717090"/>
                          <a:pt x="11453587" y="3902031"/>
                          <a:pt x="11454462" y="4228297"/>
                        </a:cubicBezTo>
                        <a:cubicBezTo>
                          <a:pt x="11445721" y="4547548"/>
                          <a:pt x="11466916" y="4731326"/>
                          <a:pt x="11454462" y="5131422"/>
                        </a:cubicBezTo>
                        <a:cubicBezTo>
                          <a:pt x="11475860" y="5486510"/>
                          <a:pt x="11075921" y="6162344"/>
                          <a:pt x="10731702" y="6157732"/>
                        </a:cubicBezTo>
                        <a:cubicBezTo>
                          <a:pt x="10438010" y="6129518"/>
                          <a:pt x="10330520" y="6192515"/>
                          <a:pt x="9964349" y="6157732"/>
                        </a:cubicBezTo>
                        <a:cubicBezTo>
                          <a:pt x="9600722" y="6118335"/>
                          <a:pt x="9438417" y="6141913"/>
                          <a:pt x="9096907" y="6157732"/>
                        </a:cubicBezTo>
                        <a:cubicBezTo>
                          <a:pt x="8750299" y="6199431"/>
                          <a:pt x="8649776" y="6140579"/>
                          <a:pt x="8429645" y="6157732"/>
                        </a:cubicBezTo>
                        <a:cubicBezTo>
                          <a:pt x="8234294" y="6162842"/>
                          <a:pt x="8008782" y="6130626"/>
                          <a:pt x="7662292" y="6157732"/>
                        </a:cubicBezTo>
                        <a:cubicBezTo>
                          <a:pt x="7296027" y="6150272"/>
                          <a:pt x="7358297" y="6139518"/>
                          <a:pt x="7195208" y="6157732"/>
                        </a:cubicBezTo>
                        <a:cubicBezTo>
                          <a:pt x="7053427" y="6158971"/>
                          <a:pt x="6581361" y="6115372"/>
                          <a:pt x="6427857" y="6157732"/>
                        </a:cubicBezTo>
                        <a:cubicBezTo>
                          <a:pt x="6304619" y="6234098"/>
                          <a:pt x="5798847" y="6151497"/>
                          <a:pt x="5560415" y="6157732"/>
                        </a:cubicBezTo>
                        <a:cubicBezTo>
                          <a:pt x="5271391" y="6141931"/>
                          <a:pt x="5266684" y="6135592"/>
                          <a:pt x="5093331" y="6157732"/>
                        </a:cubicBezTo>
                        <a:cubicBezTo>
                          <a:pt x="4894670" y="6158428"/>
                          <a:pt x="4768183" y="6208736"/>
                          <a:pt x="4526157" y="6157732"/>
                        </a:cubicBezTo>
                        <a:cubicBezTo>
                          <a:pt x="4308502" y="6140001"/>
                          <a:pt x="4153513" y="6196171"/>
                          <a:pt x="4059073" y="6157732"/>
                        </a:cubicBezTo>
                        <a:cubicBezTo>
                          <a:pt x="3941162" y="6134579"/>
                          <a:pt x="3593234" y="6132180"/>
                          <a:pt x="3391811" y="6157732"/>
                        </a:cubicBezTo>
                        <a:cubicBezTo>
                          <a:pt x="3139507" y="6208701"/>
                          <a:pt x="2950558" y="6121330"/>
                          <a:pt x="2524369" y="6157732"/>
                        </a:cubicBezTo>
                        <a:cubicBezTo>
                          <a:pt x="2076147" y="6175669"/>
                          <a:pt x="2266441" y="6131681"/>
                          <a:pt x="2057285" y="6157732"/>
                        </a:cubicBezTo>
                        <a:cubicBezTo>
                          <a:pt x="1841736" y="6154578"/>
                          <a:pt x="1628438" y="6202484"/>
                          <a:pt x="1490112" y="6157732"/>
                        </a:cubicBezTo>
                        <a:cubicBezTo>
                          <a:pt x="1361577" y="6112277"/>
                          <a:pt x="925646" y="6200517"/>
                          <a:pt x="722759" y="6157732"/>
                        </a:cubicBezTo>
                        <a:cubicBezTo>
                          <a:pt x="425293" y="6192490"/>
                          <a:pt x="-31096" y="5688479"/>
                          <a:pt x="0" y="5131422"/>
                        </a:cubicBezTo>
                        <a:cubicBezTo>
                          <a:pt x="16370" y="4925894"/>
                          <a:pt x="14475" y="4652684"/>
                          <a:pt x="0" y="4228297"/>
                        </a:cubicBezTo>
                        <a:cubicBezTo>
                          <a:pt x="16453" y="3781881"/>
                          <a:pt x="-19687" y="3643004"/>
                          <a:pt x="0" y="3448325"/>
                        </a:cubicBezTo>
                        <a:cubicBezTo>
                          <a:pt x="45719" y="3287574"/>
                          <a:pt x="37265" y="2916724"/>
                          <a:pt x="0" y="2709406"/>
                        </a:cubicBezTo>
                        <a:cubicBezTo>
                          <a:pt x="10389" y="2517384"/>
                          <a:pt x="-17355" y="2140856"/>
                          <a:pt x="0" y="2011537"/>
                        </a:cubicBezTo>
                        <a:cubicBezTo>
                          <a:pt x="38968" y="1855648"/>
                          <a:pt x="3441" y="1191345"/>
                          <a:pt x="0" y="102630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s 14">
            <a:extLst>
              <a:ext uri="{FF2B5EF4-FFF2-40B4-BE49-F238E27FC236}">
                <a16:creationId xmlns:a16="http://schemas.microsoft.com/office/drawing/2014/main" id="{7E0203D1-EF6A-1E96-CFF1-95314CC47BAE}"/>
              </a:ext>
            </a:extLst>
          </p:cNvPr>
          <p:cNvSpPr/>
          <p:nvPr/>
        </p:nvSpPr>
        <p:spPr>
          <a:xfrm>
            <a:off x="5015766" y="651242"/>
            <a:ext cx="2537335" cy="1146100"/>
          </a:xfrm>
          <a:prstGeom prst="rect">
            <a:avLst/>
          </a:prstGeom>
          <a:solidFill>
            <a:srgbClr val="FDDBDC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SVN-The Voice Heavy" panose="02040603050506020204" charset="0"/>
              <a:cs typeface="SVN-The Voice Heavy" panose="02040603050506020204" charset="0"/>
            </a:endParaRP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TỪ LOẠI</a:t>
            </a:r>
          </a:p>
          <a:p>
            <a:pPr algn="ctr"/>
            <a:endParaRPr lang="en-US" sz="4400" b="1" dirty="0">
              <a:solidFill>
                <a:srgbClr val="C00000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pic>
        <p:nvPicPr>
          <p:cNvPr id="3" name="Content Placeholder 9" descr="283694-P8BJER-567-removebg-preview">
            <a:extLst>
              <a:ext uri="{FF2B5EF4-FFF2-40B4-BE49-F238E27FC236}">
                <a16:creationId xmlns:a16="http://schemas.microsoft.com/office/drawing/2014/main" id="{0B5F7ADB-69FC-7891-2DA4-89E4E763E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685283">
            <a:off x="5435124" y="1817751"/>
            <a:ext cx="1549096" cy="1027114"/>
          </a:xfrm>
          <a:prstGeom prst="rect">
            <a:avLst/>
          </a:prstGeom>
        </p:spPr>
      </p:pic>
      <p:pic>
        <p:nvPicPr>
          <p:cNvPr id="4" name="Content Placeholder 9" descr="283694-P8BJER-567-removebg-preview">
            <a:extLst>
              <a:ext uri="{FF2B5EF4-FFF2-40B4-BE49-F238E27FC236}">
                <a16:creationId xmlns:a16="http://schemas.microsoft.com/office/drawing/2014/main" id="{76DD3B58-322F-3233-7619-FA0430F5E1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74352" flipH="1">
            <a:off x="7477513" y="1123070"/>
            <a:ext cx="1746469" cy="1053473"/>
          </a:xfrm>
          <a:prstGeom prst="rect">
            <a:avLst/>
          </a:prstGeom>
        </p:spPr>
      </p:pic>
      <p:pic>
        <p:nvPicPr>
          <p:cNvPr id="6" name="Content Placeholder 9" descr="283694-P8BJER-567-removebg-preview">
            <a:extLst>
              <a:ext uri="{FF2B5EF4-FFF2-40B4-BE49-F238E27FC236}">
                <a16:creationId xmlns:a16="http://schemas.microsoft.com/office/drawing/2014/main" id="{3B405681-CD03-3ECB-98FA-59D25AD025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7940000">
            <a:off x="3314182" y="983254"/>
            <a:ext cx="1795757" cy="12826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26A4C2-C944-3B70-9D09-F1950D3DF8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965347" flipH="1">
            <a:off x="698982" y="2257999"/>
            <a:ext cx="1637235" cy="9831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DB1F293-97BA-489E-37A8-3774F8991A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65518" flipH="1">
            <a:off x="1554251" y="1506649"/>
            <a:ext cx="1826757" cy="9777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21409E-7675-E600-4D9D-C160A32569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08076" flipH="1">
            <a:off x="1251897" y="3470243"/>
            <a:ext cx="1923899" cy="9831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B9118D1-A8B2-FF80-A646-AB41AAD6234A}"/>
              </a:ext>
            </a:extLst>
          </p:cNvPr>
          <p:cNvSpPr/>
          <p:nvPr/>
        </p:nvSpPr>
        <p:spPr>
          <a:xfrm>
            <a:off x="8301017" y="2369578"/>
            <a:ext cx="2291787" cy="12069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#9Slide05 SVNClementine" panose="020F0502020204030203" pitchFamily="34" charset="0"/>
              </a:rPr>
              <a:t>TÍNH TỪ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472FCDC-8A2C-8877-74DD-10828B8EF8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74796">
            <a:off x="2547359" y="3320898"/>
            <a:ext cx="2059737" cy="9831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535D0F-0B2F-B97D-0258-734AB8B92D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089725" flipH="1">
            <a:off x="4534268" y="3787293"/>
            <a:ext cx="1637235" cy="9831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C641A4-272E-B47B-6DE0-191FE66DB93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10275">
            <a:off x="6234152" y="3827320"/>
            <a:ext cx="1637235" cy="9831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27B275-2706-C076-8FFD-ED9B0026913C}"/>
              </a:ext>
            </a:extLst>
          </p:cNvPr>
          <p:cNvSpPr/>
          <p:nvPr/>
        </p:nvSpPr>
        <p:spPr>
          <a:xfrm>
            <a:off x="1611352" y="2268045"/>
            <a:ext cx="2291787" cy="120698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71959"/>
                </a:solidFill>
                <a:latin typeface="#9Slide05 SVNClementine" panose="020F0502020204030203" pitchFamily="34" charset="0"/>
              </a:rPr>
              <a:t>DANH TỪ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FC26BF-8DF5-A5DA-0500-261B95DC3621}"/>
              </a:ext>
            </a:extLst>
          </p:cNvPr>
          <p:cNvSpPr/>
          <p:nvPr/>
        </p:nvSpPr>
        <p:spPr>
          <a:xfrm>
            <a:off x="4983929" y="3038881"/>
            <a:ext cx="2420447" cy="12069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#9Slide05 SVNClementine" panose="020F0502020204030203" pitchFamily="34" charset="0"/>
              </a:rPr>
              <a:t>ĐỘNG TỪ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10EA8E47-BDE3-F146-C382-4DAFE576B699}"/>
              </a:ext>
            </a:extLst>
          </p:cNvPr>
          <p:cNvSpPr/>
          <p:nvPr/>
        </p:nvSpPr>
        <p:spPr>
          <a:xfrm flipH="1">
            <a:off x="1252760" y="732516"/>
            <a:ext cx="855765" cy="1140191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DD3907-E2A2-21FB-734C-D4A4766E129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893" y="4403450"/>
            <a:ext cx="1588972" cy="1588972"/>
          </a:xfrm>
          <a:prstGeom prst="rect">
            <a:avLst/>
          </a:prstGeom>
        </p:spPr>
      </p:pic>
      <p:pic>
        <p:nvPicPr>
          <p:cNvPr id="17" name="Hình ảnh 66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A7937C8E-D6BA-516C-5498-AF631CE2B9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72" y="3200412"/>
            <a:ext cx="1113630" cy="11385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BFB8541-492F-9C0D-07F2-FC3219CC0F88}"/>
              </a:ext>
            </a:extLst>
          </p:cNvPr>
          <p:cNvGrpSpPr/>
          <p:nvPr/>
        </p:nvGrpSpPr>
        <p:grpSpPr>
          <a:xfrm>
            <a:off x="3109061" y="4361698"/>
            <a:ext cx="1322090" cy="1322676"/>
            <a:chOff x="2751537" y="4824344"/>
            <a:chExt cx="1322090" cy="1322676"/>
          </a:xfrm>
        </p:grpSpPr>
        <p:pic>
          <p:nvPicPr>
            <p:cNvPr id="1028" name="Picture 4" descr="Hình ảnh đám Mây Với Những Giọt Mưa Biểu Tượng Phong Cách Hoạt Hình PNG ,  Biểu Tượng đám Mây, Biểu Tượng Phong Cách, Biểu Tượng Hoạt Hình PNG và  Vector với">
              <a:extLst>
                <a:ext uri="{FF2B5EF4-FFF2-40B4-BE49-F238E27FC236}">
                  <a16:creationId xmlns:a16="http://schemas.microsoft.com/office/drawing/2014/main" id="{9249E377-EC23-9677-4A8D-DE6CBB007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875" b="71094" l="6563" r="90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537" y="4824344"/>
              <a:ext cx="1322090" cy="1322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20">
              <a:extLst>
                <a:ext uri="{FF2B5EF4-FFF2-40B4-BE49-F238E27FC236}">
                  <a16:creationId xmlns:a16="http://schemas.microsoft.com/office/drawing/2014/main" id="{0D654787-01B2-C1EC-3684-7866FE2BC0F0}"/>
                </a:ext>
              </a:extLst>
            </p:cNvPr>
            <p:cNvGrpSpPr/>
            <p:nvPr/>
          </p:nvGrpSpPr>
          <p:grpSpPr>
            <a:xfrm rot="20537255">
              <a:off x="3063064" y="5576778"/>
              <a:ext cx="380480" cy="570242"/>
              <a:chOff x="4559301" y="1809749"/>
              <a:chExt cx="1066800" cy="1452166"/>
            </a:xfrm>
          </p:grpSpPr>
          <p:pic>
            <p:nvPicPr>
              <p:cNvPr id="19" name="Picture 121">
                <a:extLst>
                  <a:ext uri="{FF2B5EF4-FFF2-40B4-BE49-F238E27FC236}">
                    <a16:creationId xmlns:a16="http://schemas.microsoft.com/office/drawing/2014/main" id="{1A4F6EDD-9059-46AA-9004-4C7A256028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59301" y="18097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0" name="Picture 122">
                <a:extLst>
                  <a:ext uri="{FF2B5EF4-FFF2-40B4-BE49-F238E27FC236}">
                    <a16:creationId xmlns:a16="http://schemas.microsoft.com/office/drawing/2014/main" id="{ABD893D0-15DE-6CED-473D-756A5A96A8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1101" y="20891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2" name="Picture 123">
                <a:extLst>
                  <a:ext uri="{FF2B5EF4-FFF2-40B4-BE49-F238E27FC236}">
                    <a16:creationId xmlns:a16="http://schemas.microsoft.com/office/drawing/2014/main" id="{03F76C50-91E0-4017-0F74-664909456C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9862" y="2391964"/>
                <a:ext cx="635000" cy="869951"/>
              </a:xfrm>
              <a:prstGeom prst="rect">
                <a:avLst/>
              </a:prstGeom>
            </p:spPr>
          </p:pic>
        </p:grpSp>
        <p:grpSp>
          <p:nvGrpSpPr>
            <p:cNvPr id="26" name="Group 120">
              <a:extLst>
                <a:ext uri="{FF2B5EF4-FFF2-40B4-BE49-F238E27FC236}">
                  <a16:creationId xmlns:a16="http://schemas.microsoft.com/office/drawing/2014/main" id="{3CA8C75A-7CE3-D464-1C1D-D93EBA00A2B4}"/>
                </a:ext>
              </a:extLst>
            </p:cNvPr>
            <p:cNvGrpSpPr/>
            <p:nvPr/>
          </p:nvGrpSpPr>
          <p:grpSpPr>
            <a:xfrm rot="20537255">
              <a:off x="3456403" y="5546911"/>
              <a:ext cx="380480" cy="570242"/>
              <a:chOff x="4559301" y="1809749"/>
              <a:chExt cx="1066800" cy="1452166"/>
            </a:xfrm>
          </p:grpSpPr>
          <p:pic>
            <p:nvPicPr>
              <p:cNvPr id="27" name="Picture 121">
                <a:extLst>
                  <a:ext uri="{FF2B5EF4-FFF2-40B4-BE49-F238E27FC236}">
                    <a16:creationId xmlns:a16="http://schemas.microsoft.com/office/drawing/2014/main" id="{58B6D343-8947-FEF9-DABD-D9D11B340E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59301" y="18097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8" name="Picture 122">
                <a:extLst>
                  <a:ext uri="{FF2B5EF4-FFF2-40B4-BE49-F238E27FC236}">
                    <a16:creationId xmlns:a16="http://schemas.microsoft.com/office/drawing/2014/main" id="{680EEBC7-035A-3223-F944-B9F53963A9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1101" y="20891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9" name="Picture 123">
                <a:extLst>
                  <a:ext uri="{FF2B5EF4-FFF2-40B4-BE49-F238E27FC236}">
                    <a16:creationId xmlns:a16="http://schemas.microsoft.com/office/drawing/2014/main" id="{2A782108-330A-A158-0958-E165A34064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9862" y="2391964"/>
                <a:ext cx="635000" cy="869951"/>
              </a:xfrm>
              <a:prstGeom prst="rect">
                <a:avLst/>
              </a:prstGeom>
            </p:spPr>
          </p:pic>
        </p:grpSp>
      </p:grpSp>
      <p:sp>
        <p:nvSpPr>
          <p:cNvPr id="38" name="Text Box 29">
            <a:extLst>
              <a:ext uri="{FF2B5EF4-FFF2-40B4-BE49-F238E27FC236}">
                <a16:creationId xmlns:a16="http://schemas.microsoft.com/office/drawing/2014/main" id="{D617CB87-E283-A9AE-2717-204B30C995B8}"/>
              </a:ext>
            </a:extLst>
          </p:cNvPr>
          <p:cNvSpPr txBox="1"/>
          <p:nvPr/>
        </p:nvSpPr>
        <p:spPr>
          <a:xfrm rot="20914087">
            <a:off x="4531387" y="4846979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92D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HOẠT</a:t>
            </a:r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id="{FA9792DF-1C8D-EA35-C71E-DC78EF13226C}"/>
              </a:ext>
            </a:extLst>
          </p:cNvPr>
          <p:cNvSpPr txBox="1"/>
          <p:nvPr/>
        </p:nvSpPr>
        <p:spPr>
          <a:xfrm>
            <a:off x="5316515" y="4335206"/>
            <a:ext cx="916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92D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 ĐỘNG</a:t>
            </a:r>
          </a:p>
        </p:txBody>
      </p:sp>
      <p:sp>
        <p:nvSpPr>
          <p:cNvPr id="40" name="Text Box 24">
            <a:extLst>
              <a:ext uri="{FF2B5EF4-FFF2-40B4-BE49-F238E27FC236}">
                <a16:creationId xmlns:a16="http://schemas.microsoft.com/office/drawing/2014/main" id="{2C57E484-AB17-46AE-4178-39E8F0097036}"/>
              </a:ext>
            </a:extLst>
          </p:cNvPr>
          <p:cNvSpPr txBox="1"/>
          <p:nvPr/>
        </p:nvSpPr>
        <p:spPr>
          <a:xfrm rot="210133">
            <a:off x="6174131" y="4825373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TRẠNG</a:t>
            </a:r>
          </a:p>
        </p:txBody>
      </p:sp>
      <p:sp>
        <p:nvSpPr>
          <p:cNvPr id="41" name="Text Box 26">
            <a:extLst>
              <a:ext uri="{FF2B5EF4-FFF2-40B4-BE49-F238E27FC236}">
                <a16:creationId xmlns:a16="http://schemas.microsoft.com/office/drawing/2014/main" id="{96A1000E-B895-6540-81EF-BEA291CA6F33}"/>
              </a:ext>
            </a:extLst>
          </p:cNvPr>
          <p:cNvSpPr txBox="1"/>
          <p:nvPr/>
        </p:nvSpPr>
        <p:spPr>
          <a:xfrm rot="955024">
            <a:off x="7102497" y="4510478"/>
            <a:ext cx="916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 THÁI</a:t>
            </a:r>
          </a:p>
        </p:txBody>
      </p:sp>
      <p:sp>
        <p:nvSpPr>
          <p:cNvPr id="42" name="Text Box 29">
            <a:extLst>
              <a:ext uri="{FF2B5EF4-FFF2-40B4-BE49-F238E27FC236}">
                <a16:creationId xmlns:a16="http://schemas.microsoft.com/office/drawing/2014/main" id="{1FF6B033-B48A-B47C-142E-8946BE9C22C6}"/>
              </a:ext>
            </a:extLst>
          </p:cNvPr>
          <p:cNvSpPr txBox="1"/>
          <p:nvPr/>
        </p:nvSpPr>
        <p:spPr>
          <a:xfrm rot="2253908">
            <a:off x="2368829" y="1479594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Người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sp>
        <p:nvSpPr>
          <p:cNvPr id="45" name="Text Box 29">
            <a:extLst>
              <a:ext uri="{FF2B5EF4-FFF2-40B4-BE49-F238E27FC236}">
                <a16:creationId xmlns:a16="http://schemas.microsoft.com/office/drawing/2014/main" id="{D68EEA30-F7B0-5732-25D0-6FF03A4652EF}"/>
              </a:ext>
            </a:extLst>
          </p:cNvPr>
          <p:cNvSpPr txBox="1"/>
          <p:nvPr/>
        </p:nvSpPr>
        <p:spPr>
          <a:xfrm rot="19683913">
            <a:off x="933222" y="2024645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Vật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sp>
        <p:nvSpPr>
          <p:cNvPr id="46" name="Text Box 29">
            <a:extLst>
              <a:ext uri="{FF2B5EF4-FFF2-40B4-BE49-F238E27FC236}">
                <a16:creationId xmlns:a16="http://schemas.microsoft.com/office/drawing/2014/main" id="{B14DB3D1-7D49-1106-0874-6A26D0B03D1E}"/>
              </a:ext>
            </a:extLst>
          </p:cNvPr>
          <p:cNvSpPr txBox="1"/>
          <p:nvPr/>
        </p:nvSpPr>
        <p:spPr>
          <a:xfrm rot="16773717">
            <a:off x="1693895" y="3322136"/>
            <a:ext cx="900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Thời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endParaRPr lang="en-US" sz="6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gian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sp>
        <p:nvSpPr>
          <p:cNvPr id="47" name="Text Box 29">
            <a:extLst>
              <a:ext uri="{FF2B5EF4-FFF2-40B4-BE49-F238E27FC236}">
                <a16:creationId xmlns:a16="http://schemas.microsoft.com/office/drawing/2014/main" id="{4BB99BD6-D308-9F51-6FF3-A0E6C168E4CE}"/>
              </a:ext>
            </a:extLst>
          </p:cNvPr>
          <p:cNvSpPr txBox="1"/>
          <p:nvPr/>
        </p:nvSpPr>
        <p:spPr>
          <a:xfrm rot="3570575">
            <a:off x="3150821" y="3241416"/>
            <a:ext cx="1069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Hiện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endParaRPr lang="en-US" sz="105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tượng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pic>
        <p:nvPicPr>
          <p:cNvPr id="1032" name="Picture 8" descr="Premium Vector | Little kid wearing uniform for run race">
            <a:extLst>
              <a:ext uri="{FF2B5EF4-FFF2-40B4-BE49-F238E27FC236}">
                <a16:creationId xmlns:a16="http://schemas.microsoft.com/office/drawing/2014/main" id="{4E0D3A4B-8D12-6DED-01FB-F2D99AFA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710" y="5041645"/>
            <a:ext cx="1495941" cy="17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mium Vector | Cute flower cartoon. flower and grass clipart vector  illustration">
            <a:extLst>
              <a:ext uri="{FF2B5EF4-FFF2-40B4-BE49-F238E27FC236}">
                <a16:creationId xmlns:a16="http://schemas.microsoft.com/office/drawing/2014/main" id="{77096ACA-543D-4C06-9CB5-7C9FDF6D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00" b="93850" l="9899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162" y="5263031"/>
            <a:ext cx="905132" cy="114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Hình ảnh 7" descr="Ảnh có chứa phim hoạt hình, hình mẫu, Hoạt hình, Phim hoạt hình&#10;&#10;Mô tả được tạo tự động">
            <a:extLst>
              <a:ext uri="{FF2B5EF4-FFF2-40B4-BE49-F238E27FC236}">
                <a16:creationId xmlns:a16="http://schemas.microsoft.com/office/drawing/2014/main" id="{992620A1-B29F-A138-C7B9-974DB0898AA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466" b="94107" l="0" r="89736">
                        <a14:foregroundMark x1="5279" y1="16291" x2="7331" y2="24783"/>
                        <a14:foregroundMark x1="26686" y1="8839" x2="38416" y2="7799"/>
                        <a14:foregroundMark x1="61877" y1="3640" x2="66862" y2="6412"/>
                        <a14:foregroundMark x1="293" y1="19411" x2="4985" y2="24610"/>
                        <a14:foregroundMark x1="65103" y1="11785" x2="67155" y2="13518"/>
                        <a14:foregroundMark x1="19648" y1="91508" x2="50147" y2="92548"/>
                        <a14:foregroundMark x1="20821" y1="93934" x2="41056" y2="94281"/>
                        <a14:foregroundMark x1="41056" y1="94281" x2="53666" y2="94281"/>
                        <a14:foregroundMark x1="25806" y1="31196" x2="48387" y2="26170"/>
                        <a14:foregroundMark x1="48387" y1="26170" x2="48680" y2="25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398" y="3621309"/>
            <a:ext cx="1451976" cy="24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1B26E54-06BD-C5DD-E60D-D45CBEAE28BC}"/>
              </a:ext>
            </a:extLst>
          </p:cNvPr>
          <p:cNvSpPr/>
          <p:nvPr/>
        </p:nvSpPr>
        <p:spPr>
          <a:xfrm>
            <a:off x="398015" y="347565"/>
            <a:ext cx="11454462" cy="6157732"/>
          </a:xfrm>
          <a:custGeom>
            <a:avLst/>
            <a:gdLst>
              <a:gd name="connsiteX0" fmla="*/ 0 w 11632744"/>
              <a:gd name="connsiteY0" fmla="*/ 734009 h 4403966"/>
              <a:gd name="connsiteX1" fmla="*/ 734009 w 11632744"/>
              <a:gd name="connsiteY1" fmla="*/ 0 h 4403966"/>
              <a:gd name="connsiteX2" fmla="*/ 1614952 w 11632744"/>
              <a:gd name="connsiteY2" fmla="*/ 0 h 4403966"/>
              <a:gd name="connsiteX3" fmla="*/ 1987659 w 11632744"/>
              <a:gd name="connsiteY3" fmla="*/ 0 h 4403966"/>
              <a:gd name="connsiteX4" fmla="*/ 2665307 w 11632744"/>
              <a:gd name="connsiteY4" fmla="*/ 0 h 4403966"/>
              <a:gd name="connsiteX5" fmla="*/ 3546250 w 11632744"/>
              <a:gd name="connsiteY5" fmla="*/ 0 h 4403966"/>
              <a:gd name="connsiteX6" fmla="*/ 4223898 w 11632744"/>
              <a:gd name="connsiteY6" fmla="*/ 0 h 4403966"/>
              <a:gd name="connsiteX7" fmla="*/ 5003194 w 11632744"/>
              <a:gd name="connsiteY7" fmla="*/ 0 h 4403966"/>
              <a:gd name="connsiteX8" fmla="*/ 5579195 w 11632744"/>
              <a:gd name="connsiteY8" fmla="*/ 0 h 4403966"/>
              <a:gd name="connsiteX9" fmla="*/ 6358491 w 11632744"/>
              <a:gd name="connsiteY9" fmla="*/ 0 h 4403966"/>
              <a:gd name="connsiteX10" fmla="*/ 6731197 w 11632744"/>
              <a:gd name="connsiteY10" fmla="*/ 0 h 4403966"/>
              <a:gd name="connsiteX11" fmla="*/ 7103904 w 11632744"/>
              <a:gd name="connsiteY11" fmla="*/ 0 h 4403966"/>
              <a:gd name="connsiteX12" fmla="*/ 7883200 w 11632744"/>
              <a:gd name="connsiteY12" fmla="*/ 0 h 4403966"/>
              <a:gd name="connsiteX13" fmla="*/ 8560848 w 11632744"/>
              <a:gd name="connsiteY13" fmla="*/ 0 h 4403966"/>
              <a:gd name="connsiteX14" fmla="*/ 8933555 w 11632744"/>
              <a:gd name="connsiteY14" fmla="*/ 0 h 4403966"/>
              <a:gd name="connsiteX15" fmla="*/ 9712850 w 11632744"/>
              <a:gd name="connsiteY15" fmla="*/ 0 h 4403966"/>
              <a:gd name="connsiteX16" fmla="*/ 10187204 w 11632744"/>
              <a:gd name="connsiteY16" fmla="*/ 0 h 4403966"/>
              <a:gd name="connsiteX17" fmla="*/ 10898735 w 11632744"/>
              <a:gd name="connsiteY17" fmla="*/ 0 h 4403966"/>
              <a:gd name="connsiteX18" fmla="*/ 11632744 w 11632744"/>
              <a:gd name="connsiteY18" fmla="*/ 734009 h 4403966"/>
              <a:gd name="connsiteX19" fmla="*/ 11632744 w 11632744"/>
              <a:gd name="connsiteY19" fmla="*/ 1291839 h 4403966"/>
              <a:gd name="connsiteX20" fmla="*/ 11632744 w 11632744"/>
              <a:gd name="connsiteY20" fmla="*/ 1908388 h 4403966"/>
              <a:gd name="connsiteX21" fmla="*/ 11632744 w 11632744"/>
              <a:gd name="connsiteY21" fmla="*/ 2495578 h 4403966"/>
              <a:gd name="connsiteX22" fmla="*/ 11632744 w 11632744"/>
              <a:gd name="connsiteY22" fmla="*/ 3024048 h 4403966"/>
              <a:gd name="connsiteX23" fmla="*/ 11632744 w 11632744"/>
              <a:gd name="connsiteY23" fmla="*/ 3669957 h 4403966"/>
              <a:gd name="connsiteX24" fmla="*/ 10898735 w 11632744"/>
              <a:gd name="connsiteY24" fmla="*/ 4403966 h 4403966"/>
              <a:gd name="connsiteX25" fmla="*/ 10119439 w 11632744"/>
              <a:gd name="connsiteY25" fmla="*/ 4403966 h 4403966"/>
              <a:gd name="connsiteX26" fmla="*/ 9238496 w 11632744"/>
              <a:gd name="connsiteY26" fmla="*/ 4403966 h 4403966"/>
              <a:gd name="connsiteX27" fmla="*/ 8560848 w 11632744"/>
              <a:gd name="connsiteY27" fmla="*/ 4403966 h 4403966"/>
              <a:gd name="connsiteX28" fmla="*/ 7781552 w 11632744"/>
              <a:gd name="connsiteY28" fmla="*/ 4403966 h 4403966"/>
              <a:gd name="connsiteX29" fmla="*/ 7307198 w 11632744"/>
              <a:gd name="connsiteY29" fmla="*/ 4403966 h 4403966"/>
              <a:gd name="connsiteX30" fmla="*/ 6527903 w 11632744"/>
              <a:gd name="connsiteY30" fmla="*/ 4403966 h 4403966"/>
              <a:gd name="connsiteX31" fmla="*/ 5646960 w 11632744"/>
              <a:gd name="connsiteY31" fmla="*/ 4403966 h 4403966"/>
              <a:gd name="connsiteX32" fmla="*/ 5172606 w 11632744"/>
              <a:gd name="connsiteY32" fmla="*/ 4403966 h 4403966"/>
              <a:gd name="connsiteX33" fmla="*/ 4596605 w 11632744"/>
              <a:gd name="connsiteY33" fmla="*/ 4403966 h 4403966"/>
              <a:gd name="connsiteX34" fmla="*/ 4122251 w 11632744"/>
              <a:gd name="connsiteY34" fmla="*/ 4403966 h 4403966"/>
              <a:gd name="connsiteX35" fmla="*/ 3444603 w 11632744"/>
              <a:gd name="connsiteY35" fmla="*/ 4403966 h 4403966"/>
              <a:gd name="connsiteX36" fmla="*/ 2563660 w 11632744"/>
              <a:gd name="connsiteY36" fmla="*/ 4403966 h 4403966"/>
              <a:gd name="connsiteX37" fmla="*/ 2089306 w 11632744"/>
              <a:gd name="connsiteY37" fmla="*/ 4403966 h 4403966"/>
              <a:gd name="connsiteX38" fmla="*/ 1513305 w 11632744"/>
              <a:gd name="connsiteY38" fmla="*/ 4403966 h 4403966"/>
              <a:gd name="connsiteX39" fmla="*/ 734009 w 11632744"/>
              <a:gd name="connsiteY39" fmla="*/ 4403966 h 4403966"/>
              <a:gd name="connsiteX40" fmla="*/ 0 w 11632744"/>
              <a:gd name="connsiteY40" fmla="*/ 3669957 h 4403966"/>
              <a:gd name="connsiteX41" fmla="*/ 0 w 11632744"/>
              <a:gd name="connsiteY41" fmla="*/ 3024048 h 4403966"/>
              <a:gd name="connsiteX42" fmla="*/ 0 w 11632744"/>
              <a:gd name="connsiteY42" fmla="*/ 2466218 h 4403966"/>
              <a:gd name="connsiteX43" fmla="*/ 0 w 11632744"/>
              <a:gd name="connsiteY43" fmla="*/ 1937748 h 4403966"/>
              <a:gd name="connsiteX44" fmla="*/ 0 w 11632744"/>
              <a:gd name="connsiteY44" fmla="*/ 1438637 h 4403966"/>
              <a:gd name="connsiteX45" fmla="*/ 0 w 11632744"/>
              <a:gd name="connsiteY45" fmla="*/ 734009 h 440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4403966" fill="none" extrusionOk="0">
                <a:moveTo>
                  <a:pt x="0" y="734009"/>
                </a:moveTo>
                <a:cubicBezTo>
                  <a:pt x="-5002" y="295595"/>
                  <a:pt x="301003" y="17432"/>
                  <a:pt x="734009" y="0"/>
                </a:cubicBezTo>
                <a:cubicBezTo>
                  <a:pt x="1150382" y="-2141"/>
                  <a:pt x="1263674" y="21562"/>
                  <a:pt x="1614952" y="0"/>
                </a:cubicBezTo>
                <a:cubicBezTo>
                  <a:pt x="1966230" y="-21562"/>
                  <a:pt x="1903695" y="8754"/>
                  <a:pt x="1987659" y="0"/>
                </a:cubicBezTo>
                <a:cubicBezTo>
                  <a:pt x="2071623" y="-8754"/>
                  <a:pt x="2406772" y="-29264"/>
                  <a:pt x="2665307" y="0"/>
                </a:cubicBezTo>
                <a:cubicBezTo>
                  <a:pt x="2923842" y="29264"/>
                  <a:pt x="3268073" y="-4894"/>
                  <a:pt x="3546250" y="0"/>
                </a:cubicBezTo>
                <a:cubicBezTo>
                  <a:pt x="3824427" y="4894"/>
                  <a:pt x="4038023" y="-2980"/>
                  <a:pt x="4223898" y="0"/>
                </a:cubicBezTo>
                <a:cubicBezTo>
                  <a:pt x="4409773" y="2980"/>
                  <a:pt x="4809093" y="23297"/>
                  <a:pt x="5003194" y="0"/>
                </a:cubicBezTo>
                <a:cubicBezTo>
                  <a:pt x="5197295" y="-23297"/>
                  <a:pt x="5376121" y="-10144"/>
                  <a:pt x="5579195" y="0"/>
                </a:cubicBezTo>
                <a:cubicBezTo>
                  <a:pt x="5782269" y="10144"/>
                  <a:pt x="6082465" y="-34623"/>
                  <a:pt x="6358491" y="0"/>
                </a:cubicBezTo>
                <a:cubicBezTo>
                  <a:pt x="6634517" y="34623"/>
                  <a:pt x="6592082" y="1864"/>
                  <a:pt x="6731197" y="0"/>
                </a:cubicBezTo>
                <a:cubicBezTo>
                  <a:pt x="6870312" y="-1864"/>
                  <a:pt x="6957421" y="9087"/>
                  <a:pt x="7103904" y="0"/>
                </a:cubicBezTo>
                <a:cubicBezTo>
                  <a:pt x="7250387" y="-9087"/>
                  <a:pt x="7578677" y="3209"/>
                  <a:pt x="7883200" y="0"/>
                </a:cubicBezTo>
                <a:cubicBezTo>
                  <a:pt x="8187723" y="-3209"/>
                  <a:pt x="8396674" y="7487"/>
                  <a:pt x="8560848" y="0"/>
                </a:cubicBezTo>
                <a:cubicBezTo>
                  <a:pt x="8725022" y="-7487"/>
                  <a:pt x="8776800" y="-18478"/>
                  <a:pt x="8933555" y="0"/>
                </a:cubicBezTo>
                <a:cubicBezTo>
                  <a:pt x="9090310" y="18478"/>
                  <a:pt x="9548586" y="-28339"/>
                  <a:pt x="9712850" y="0"/>
                </a:cubicBezTo>
                <a:cubicBezTo>
                  <a:pt x="9877114" y="28339"/>
                  <a:pt x="10072559" y="-746"/>
                  <a:pt x="10187204" y="0"/>
                </a:cubicBezTo>
                <a:cubicBezTo>
                  <a:pt x="10301849" y="746"/>
                  <a:pt x="10584645" y="2387"/>
                  <a:pt x="10898735" y="0"/>
                </a:cubicBezTo>
                <a:cubicBezTo>
                  <a:pt x="11315804" y="-44996"/>
                  <a:pt x="11537826" y="338426"/>
                  <a:pt x="11632744" y="734009"/>
                </a:cubicBezTo>
                <a:cubicBezTo>
                  <a:pt x="11611718" y="901425"/>
                  <a:pt x="11613848" y="1105937"/>
                  <a:pt x="11632744" y="1291839"/>
                </a:cubicBezTo>
                <a:cubicBezTo>
                  <a:pt x="11651641" y="1477741"/>
                  <a:pt x="11653991" y="1652231"/>
                  <a:pt x="11632744" y="1908388"/>
                </a:cubicBezTo>
                <a:cubicBezTo>
                  <a:pt x="11611497" y="2164545"/>
                  <a:pt x="11642602" y="2347839"/>
                  <a:pt x="11632744" y="2495578"/>
                </a:cubicBezTo>
                <a:cubicBezTo>
                  <a:pt x="11622887" y="2643317"/>
                  <a:pt x="11636863" y="2797156"/>
                  <a:pt x="11632744" y="3024048"/>
                </a:cubicBezTo>
                <a:cubicBezTo>
                  <a:pt x="11628626" y="3250940"/>
                  <a:pt x="11624488" y="3381826"/>
                  <a:pt x="11632744" y="3669957"/>
                </a:cubicBezTo>
                <a:cubicBezTo>
                  <a:pt x="11639748" y="3986184"/>
                  <a:pt x="11253401" y="4443543"/>
                  <a:pt x="10898735" y="4403966"/>
                </a:cubicBezTo>
                <a:cubicBezTo>
                  <a:pt x="10588039" y="4400310"/>
                  <a:pt x="10476130" y="4431042"/>
                  <a:pt x="10119439" y="4403966"/>
                </a:cubicBezTo>
                <a:cubicBezTo>
                  <a:pt x="9762748" y="4376890"/>
                  <a:pt x="9590959" y="4367679"/>
                  <a:pt x="9238496" y="4403966"/>
                </a:cubicBezTo>
                <a:cubicBezTo>
                  <a:pt x="8886033" y="4440253"/>
                  <a:pt x="8774523" y="4400445"/>
                  <a:pt x="8560848" y="4403966"/>
                </a:cubicBezTo>
                <a:cubicBezTo>
                  <a:pt x="8347173" y="4407487"/>
                  <a:pt x="8151787" y="4402954"/>
                  <a:pt x="7781552" y="4403966"/>
                </a:cubicBezTo>
                <a:cubicBezTo>
                  <a:pt x="7411317" y="4404978"/>
                  <a:pt x="7462769" y="4387791"/>
                  <a:pt x="7307198" y="4403966"/>
                </a:cubicBezTo>
                <a:cubicBezTo>
                  <a:pt x="7151627" y="4420141"/>
                  <a:pt x="6696595" y="4380489"/>
                  <a:pt x="6527903" y="4403966"/>
                </a:cubicBezTo>
                <a:cubicBezTo>
                  <a:pt x="6359212" y="4427443"/>
                  <a:pt x="5942146" y="4415291"/>
                  <a:pt x="5646960" y="4403966"/>
                </a:cubicBezTo>
                <a:cubicBezTo>
                  <a:pt x="5351774" y="4392641"/>
                  <a:pt x="5348414" y="4388538"/>
                  <a:pt x="5172606" y="4403966"/>
                </a:cubicBezTo>
                <a:cubicBezTo>
                  <a:pt x="4996798" y="4419394"/>
                  <a:pt x="4818961" y="4429262"/>
                  <a:pt x="4596605" y="4403966"/>
                </a:cubicBezTo>
                <a:cubicBezTo>
                  <a:pt x="4374249" y="4378670"/>
                  <a:pt x="4230316" y="4417577"/>
                  <a:pt x="4122251" y="4403966"/>
                </a:cubicBezTo>
                <a:cubicBezTo>
                  <a:pt x="4014186" y="4390355"/>
                  <a:pt x="3659642" y="4376943"/>
                  <a:pt x="3444603" y="4403966"/>
                </a:cubicBezTo>
                <a:cubicBezTo>
                  <a:pt x="3229564" y="4430989"/>
                  <a:pt x="2992707" y="4407795"/>
                  <a:pt x="2563660" y="4403966"/>
                </a:cubicBezTo>
                <a:cubicBezTo>
                  <a:pt x="2134613" y="4400137"/>
                  <a:pt x="2289212" y="4387163"/>
                  <a:pt x="2089306" y="4403966"/>
                </a:cubicBezTo>
                <a:cubicBezTo>
                  <a:pt x="1889400" y="4420769"/>
                  <a:pt x="1643005" y="4432586"/>
                  <a:pt x="1513305" y="4403966"/>
                </a:cubicBezTo>
                <a:cubicBezTo>
                  <a:pt x="1383605" y="4375346"/>
                  <a:pt x="980023" y="4416803"/>
                  <a:pt x="734009" y="4403966"/>
                </a:cubicBezTo>
                <a:cubicBezTo>
                  <a:pt x="324617" y="4424602"/>
                  <a:pt x="-55307" y="4074544"/>
                  <a:pt x="0" y="3669957"/>
                </a:cubicBezTo>
                <a:cubicBezTo>
                  <a:pt x="30246" y="3508254"/>
                  <a:pt x="4930" y="3331738"/>
                  <a:pt x="0" y="3024048"/>
                </a:cubicBezTo>
                <a:cubicBezTo>
                  <a:pt x="-4930" y="2716358"/>
                  <a:pt x="-14466" y="2592499"/>
                  <a:pt x="0" y="2466218"/>
                </a:cubicBezTo>
                <a:cubicBezTo>
                  <a:pt x="14466" y="2339937"/>
                  <a:pt x="12628" y="2064422"/>
                  <a:pt x="0" y="1937748"/>
                </a:cubicBezTo>
                <a:cubicBezTo>
                  <a:pt x="-12628" y="1811074"/>
                  <a:pt x="-12178" y="1542311"/>
                  <a:pt x="0" y="1438637"/>
                </a:cubicBezTo>
                <a:cubicBezTo>
                  <a:pt x="12178" y="1334963"/>
                  <a:pt x="-9968" y="876122"/>
                  <a:pt x="0" y="734009"/>
                </a:cubicBezTo>
                <a:close/>
              </a:path>
              <a:path w="11632744" h="4403966" stroke="0" extrusionOk="0">
                <a:moveTo>
                  <a:pt x="0" y="734009"/>
                </a:moveTo>
                <a:cubicBezTo>
                  <a:pt x="14051" y="333686"/>
                  <a:pt x="314739" y="-79993"/>
                  <a:pt x="734009" y="0"/>
                </a:cubicBezTo>
                <a:cubicBezTo>
                  <a:pt x="875380" y="20270"/>
                  <a:pt x="1026421" y="-12333"/>
                  <a:pt x="1208363" y="0"/>
                </a:cubicBezTo>
                <a:cubicBezTo>
                  <a:pt x="1390305" y="12333"/>
                  <a:pt x="1477986" y="-7038"/>
                  <a:pt x="1682717" y="0"/>
                </a:cubicBezTo>
                <a:cubicBezTo>
                  <a:pt x="1887448" y="7038"/>
                  <a:pt x="2268021" y="-36956"/>
                  <a:pt x="2462012" y="0"/>
                </a:cubicBezTo>
                <a:cubicBezTo>
                  <a:pt x="2656004" y="36956"/>
                  <a:pt x="3020833" y="-11522"/>
                  <a:pt x="3342955" y="0"/>
                </a:cubicBezTo>
                <a:cubicBezTo>
                  <a:pt x="3665077" y="11522"/>
                  <a:pt x="3858968" y="-9787"/>
                  <a:pt x="4020604" y="0"/>
                </a:cubicBezTo>
                <a:cubicBezTo>
                  <a:pt x="4182240" y="9787"/>
                  <a:pt x="4335620" y="12356"/>
                  <a:pt x="4596605" y="0"/>
                </a:cubicBezTo>
                <a:cubicBezTo>
                  <a:pt x="4857590" y="-12356"/>
                  <a:pt x="4793116" y="3479"/>
                  <a:pt x="4969312" y="0"/>
                </a:cubicBezTo>
                <a:cubicBezTo>
                  <a:pt x="5145508" y="-3479"/>
                  <a:pt x="5497413" y="3405"/>
                  <a:pt x="5646960" y="0"/>
                </a:cubicBezTo>
                <a:cubicBezTo>
                  <a:pt x="5796507" y="-3405"/>
                  <a:pt x="6033317" y="-11954"/>
                  <a:pt x="6324608" y="0"/>
                </a:cubicBezTo>
                <a:cubicBezTo>
                  <a:pt x="6615899" y="11954"/>
                  <a:pt x="6614347" y="-8171"/>
                  <a:pt x="6798962" y="0"/>
                </a:cubicBezTo>
                <a:cubicBezTo>
                  <a:pt x="6983577" y="8171"/>
                  <a:pt x="6996188" y="17496"/>
                  <a:pt x="7171669" y="0"/>
                </a:cubicBezTo>
                <a:cubicBezTo>
                  <a:pt x="7347150" y="-17496"/>
                  <a:pt x="7469323" y="-9236"/>
                  <a:pt x="7544375" y="0"/>
                </a:cubicBezTo>
                <a:cubicBezTo>
                  <a:pt x="7619427" y="9236"/>
                  <a:pt x="8074699" y="-41840"/>
                  <a:pt x="8425318" y="0"/>
                </a:cubicBezTo>
                <a:cubicBezTo>
                  <a:pt x="8775937" y="41840"/>
                  <a:pt x="8765688" y="12378"/>
                  <a:pt x="9001319" y="0"/>
                </a:cubicBezTo>
                <a:cubicBezTo>
                  <a:pt x="9236950" y="-12378"/>
                  <a:pt x="9245497" y="1122"/>
                  <a:pt x="9475673" y="0"/>
                </a:cubicBezTo>
                <a:cubicBezTo>
                  <a:pt x="9705849" y="-1122"/>
                  <a:pt x="9839236" y="-27409"/>
                  <a:pt x="10153322" y="0"/>
                </a:cubicBezTo>
                <a:cubicBezTo>
                  <a:pt x="10467408" y="27409"/>
                  <a:pt x="10575975" y="7511"/>
                  <a:pt x="10898735" y="0"/>
                </a:cubicBezTo>
                <a:cubicBezTo>
                  <a:pt x="11281351" y="60932"/>
                  <a:pt x="11719214" y="370575"/>
                  <a:pt x="11632744" y="734009"/>
                </a:cubicBezTo>
                <a:cubicBezTo>
                  <a:pt x="11623103" y="968101"/>
                  <a:pt x="11631153" y="1033722"/>
                  <a:pt x="11632744" y="1233120"/>
                </a:cubicBezTo>
                <a:cubicBezTo>
                  <a:pt x="11634335" y="1432518"/>
                  <a:pt x="11650742" y="1593597"/>
                  <a:pt x="11632744" y="1761591"/>
                </a:cubicBezTo>
                <a:cubicBezTo>
                  <a:pt x="11614746" y="1929585"/>
                  <a:pt x="11635785" y="2164070"/>
                  <a:pt x="11632744" y="2378140"/>
                </a:cubicBezTo>
                <a:cubicBezTo>
                  <a:pt x="11629703" y="2592210"/>
                  <a:pt x="11624956" y="2762655"/>
                  <a:pt x="11632744" y="2877251"/>
                </a:cubicBezTo>
                <a:cubicBezTo>
                  <a:pt x="11640532" y="2991847"/>
                  <a:pt x="11621463" y="3335129"/>
                  <a:pt x="11632744" y="3669957"/>
                </a:cubicBezTo>
                <a:cubicBezTo>
                  <a:pt x="11666684" y="4061433"/>
                  <a:pt x="11277935" y="4394010"/>
                  <a:pt x="10898735" y="4403966"/>
                </a:cubicBezTo>
                <a:cubicBezTo>
                  <a:pt x="10708354" y="4430914"/>
                  <a:pt x="10584312" y="4379766"/>
                  <a:pt x="10322734" y="4403966"/>
                </a:cubicBezTo>
                <a:cubicBezTo>
                  <a:pt x="10061156" y="4428166"/>
                  <a:pt x="9718824" y="4382218"/>
                  <a:pt x="9543438" y="4403966"/>
                </a:cubicBezTo>
                <a:cubicBezTo>
                  <a:pt x="9368052" y="4425714"/>
                  <a:pt x="9087880" y="4392548"/>
                  <a:pt x="8967437" y="4403966"/>
                </a:cubicBezTo>
                <a:cubicBezTo>
                  <a:pt x="8846994" y="4415384"/>
                  <a:pt x="8263029" y="4386275"/>
                  <a:pt x="8086494" y="4403966"/>
                </a:cubicBezTo>
                <a:cubicBezTo>
                  <a:pt x="7909959" y="4421657"/>
                  <a:pt x="7854835" y="4408415"/>
                  <a:pt x="7713788" y="4403966"/>
                </a:cubicBezTo>
                <a:cubicBezTo>
                  <a:pt x="7572741" y="4399517"/>
                  <a:pt x="7449101" y="4394165"/>
                  <a:pt x="7239434" y="4403966"/>
                </a:cubicBezTo>
                <a:cubicBezTo>
                  <a:pt x="7029767" y="4413767"/>
                  <a:pt x="6742637" y="4376999"/>
                  <a:pt x="6561785" y="4403966"/>
                </a:cubicBezTo>
                <a:cubicBezTo>
                  <a:pt x="6380933" y="4430933"/>
                  <a:pt x="6128193" y="4420705"/>
                  <a:pt x="5985784" y="4403966"/>
                </a:cubicBezTo>
                <a:cubicBezTo>
                  <a:pt x="5843375" y="4387227"/>
                  <a:pt x="5682385" y="4407667"/>
                  <a:pt x="5511430" y="4403966"/>
                </a:cubicBezTo>
                <a:cubicBezTo>
                  <a:pt x="5340475" y="4400265"/>
                  <a:pt x="5036662" y="4408851"/>
                  <a:pt x="4630487" y="4403966"/>
                </a:cubicBezTo>
                <a:cubicBezTo>
                  <a:pt x="4224312" y="4399081"/>
                  <a:pt x="4393900" y="4393368"/>
                  <a:pt x="4257781" y="4403966"/>
                </a:cubicBezTo>
                <a:cubicBezTo>
                  <a:pt x="4121662" y="4414564"/>
                  <a:pt x="3878718" y="4396685"/>
                  <a:pt x="3783427" y="4403966"/>
                </a:cubicBezTo>
                <a:cubicBezTo>
                  <a:pt x="3688136" y="4411247"/>
                  <a:pt x="3583977" y="4390340"/>
                  <a:pt x="3410720" y="4403966"/>
                </a:cubicBezTo>
                <a:cubicBezTo>
                  <a:pt x="3237463" y="4417592"/>
                  <a:pt x="2936001" y="4429967"/>
                  <a:pt x="2631425" y="4403966"/>
                </a:cubicBezTo>
                <a:cubicBezTo>
                  <a:pt x="2326850" y="4377965"/>
                  <a:pt x="2099788" y="4445517"/>
                  <a:pt x="1750482" y="4403966"/>
                </a:cubicBezTo>
                <a:cubicBezTo>
                  <a:pt x="1401176" y="4362415"/>
                  <a:pt x="1490753" y="4412164"/>
                  <a:pt x="1377775" y="4403966"/>
                </a:cubicBezTo>
                <a:cubicBezTo>
                  <a:pt x="1264797" y="4395768"/>
                  <a:pt x="893081" y="4400555"/>
                  <a:pt x="734009" y="4403966"/>
                </a:cubicBezTo>
                <a:cubicBezTo>
                  <a:pt x="348073" y="4359035"/>
                  <a:pt x="-15785" y="4099125"/>
                  <a:pt x="0" y="3669957"/>
                </a:cubicBezTo>
                <a:cubicBezTo>
                  <a:pt x="9542" y="3516506"/>
                  <a:pt x="-2612" y="3370204"/>
                  <a:pt x="0" y="3141486"/>
                </a:cubicBezTo>
                <a:cubicBezTo>
                  <a:pt x="2612" y="2912768"/>
                  <a:pt x="22832" y="2788528"/>
                  <a:pt x="0" y="2524937"/>
                </a:cubicBezTo>
                <a:cubicBezTo>
                  <a:pt x="-22832" y="2261346"/>
                  <a:pt x="8006" y="2119557"/>
                  <a:pt x="0" y="1996467"/>
                </a:cubicBezTo>
                <a:cubicBezTo>
                  <a:pt x="-8006" y="1873377"/>
                  <a:pt x="23752" y="1686140"/>
                  <a:pt x="0" y="1409277"/>
                </a:cubicBezTo>
                <a:cubicBezTo>
                  <a:pt x="-23752" y="1132414"/>
                  <a:pt x="-28101" y="1029220"/>
                  <a:pt x="0" y="73400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11454462"/>
                      <a:gd name="connsiteY0" fmla="*/ 1026309 h 6157732"/>
                      <a:gd name="connsiteX1" fmla="*/ 722759 w 11454462"/>
                      <a:gd name="connsiteY1" fmla="*/ 0 h 6157732"/>
                      <a:gd name="connsiteX2" fmla="*/ 1590201 w 11454462"/>
                      <a:gd name="connsiteY2" fmla="*/ 0 h 6157732"/>
                      <a:gd name="connsiteX3" fmla="*/ 1957196 w 11454462"/>
                      <a:gd name="connsiteY3" fmla="*/ 0 h 6157732"/>
                      <a:gd name="connsiteX4" fmla="*/ 2624458 w 11454462"/>
                      <a:gd name="connsiteY4" fmla="*/ 0 h 6157732"/>
                      <a:gd name="connsiteX5" fmla="*/ 3491900 w 11454462"/>
                      <a:gd name="connsiteY5" fmla="*/ 0 h 6157732"/>
                      <a:gd name="connsiteX6" fmla="*/ 4159163 w 11454462"/>
                      <a:gd name="connsiteY6" fmla="*/ 0 h 6157732"/>
                      <a:gd name="connsiteX7" fmla="*/ 4926515 w 11454462"/>
                      <a:gd name="connsiteY7" fmla="*/ 0 h 6157732"/>
                      <a:gd name="connsiteX8" fmla="*/ 5493688 w 11454462"/>
                      <a:gd name="connsiteY8" fmla="*/ 0 h 6157732"/>
                      <a:gd name="connsiteX9" fmla="*/ 6261041 w 11454462"/>
                      <a:gd name="connsiteY9" fmla="*/ 0 h 6157732"/>
                      <a:gd name="connsiteX10" fmla="*/ 6628035 w 11454462"/>
                      <a:gd name="connsiteY10" fmla="*/ 0 h 6157732"/>
                      <a:gd name="connsiteX11" fmla="*/ 6995030 w 11454462"/>
                      <a:gd name="connsiteY11" fmla="*/ 0 h 6157732"/>
                      <a:gd name="connsiteX12" fmla="*/ 7762383 w 11454462"/>
                      <a:gd name="connsiteY12" fmla="*/ 0 h 6157732"/>
                      <a:gd name="connsiteX13" fmla="*/ 8429645 w 11454462"/>
                      <a:gd name="connsiteY13" fmla="*/ 0 h 6157732"/>
                      <a:gd name="connsiteX14" fmla="*/ 8796640 w 11454462"/>
                      <a:gd name="connsiteY14" fmla="*/ 0 h 6157732"/>
                      <a:gd name="connsiteX15" fmla="*/ 9563992 w 11454462"/>
                      <a:gd name="connsiteY15" fmla="*/ 0 h 6157732"/>
                      <a:gd name="connsiteX16" fmla="*/ 10031076 w 11454462"/>
                      <a:gd name="connsiteY16" fmla="*/ 0 h 6157732"/>
                      <a:gd name="connsiteX17" fmla="*/ 10395402 w 11454462"/>
                      <a:gd name="connsiteY17" fmla="*/ 0 h 6157732"/>
                      <a:gd name="connsiteX18" fmla="*/ 10731702 w 11454462"/>
                      <a:gd name="connsiteY18" fmla="*/ 0 h 6157732"/>
                      <a:gd name="connsiteX19" fmla="*/ 11454462 w 11454462"/>
                      <a:gd name="connsiteY19" fmla="*/ 1026309 h 6157732"/>
                      <a:gd name="connsiteX20" fmla="*/ 11454462 w 11454462"/>
                      <a:gd name="connsiteY20" fmla="*/ 1806280 h 6157732"/>
                      <a:gd name="connsiteX21" fmla="*/ 11454462 w 11454462"/>
                      <a:gd name="connsiteY21" fmla="*/ 2668354 h 6157732"/>
                      <a:gd name="connsiteX22" fmla="*/ 11454462 w 11454462"/>
                      <a:gd name="connsiteY22" fmla="*/ 3489377 h 6157732"/>
                      <a:gd name="connsiteX23" fmla="*/ 11454462 w 11454462"/>
                      <a:gd name="connsiteY23" fmla="*/ 4228297 h 6157732"/>
                      <a:gd name="connsiteX24" fmla="*/ 11454462 w 11454462"/>
                      <a:gd name="connsiteY24" fmla="*/ 5131422 h 6157732"/>
                      <a:gd name="connsiteX25" fmla="*/ 10731702 w 11454462"/>
                      <a:gd name="connsiteY25" fmla="*/ 6157732 h 6157732"/>
                      <a:gd name="connsiteX26" fmla="*/ 9964349 w 11454462"/>
                      <a:gd name="connsiteY26" fmla="*/ 6157732 h 6157732"/>
                      <a:gd name="connsiteX27" fmla="*/ 9096907 w 11454462"/>
                      <a:gd name="connsiteY27" fmla="*/ 6157732 h 6157732"/>
                      <a:gd name="connsiteX28" fmla="*/ 8429645 w 11454462"/>
                      <a:gd name="connsiteY28" fmla="*/ 6157732 h 6157732"/>
                      <a:gd name="connsiteX29" fmla="*/ 7662292 w 11454462"/>
                      <a:gd name="connsiteY29" fmla="*/ 6157732 h 6157732"/>
                      <a:gd name="connsiteX30" fmla="*/ 7195208 w 11454462"/>
                      <a:gd name="connsiteY30" fmla="*/ 6157732 h 6157732"/>
                      <a:gd name="connsiteX31" fmla="*/ 6427857 w 11454462"/>
                      <a:gd name="connsiteY31" fmla="*/ 6157732 h 6157732"/>
                      <a:gd name="connsiteX32" fmla="*/ 5560415 w 11454462"/>
                      <a:gd name="connsiteY32" fmla="*/ 6157732 h 6157732"/>
                      <a:gd name="connsiteX33" fmla="*/ 5093331 w 11454462"/>
                      <a:gd name="connsiteY33" fmla="*/ 6157732 h 6157732"/>
                      <a:gd name="connsiteX34" fmla="*/ 4526157 w 11454462"/>
                      <a:gd name="connsiteY34" fmla="*/ 6157732 h 6157732"/>
                      <a:gd name="connsiteX35" fmla="*/ 4059073 w 11454462"/>
                      <a:gd name="connsiteY35" fmla="*/ 6157732 h 6157732"/>
                      <a:gd name="connsiteX36" fmla="*/ 3391811 w 11454462"/>
                      <a:gd name="connsiteY36" fmla="*/ 6157732 h 6157732"/>
                      <a:gd name="connsiteX37" fmla="*/ 2524369 w 11454462"/>
                      <a:gd name="connsiteY37" fmla="*/ 6157732 h 6157732"/>
                      <a:gd name="connsiteX38" fmla="*/ 2057285 w 11454462"/>
                      <a:gd name="connsiteY38" fmla="*/ 6157732 h 6157732"/>
                      <a:gd name="connsiteX39" fmla="*/ 1490112 w 11454462"/>
                      <a:gd name="connsiteY39" fmla="*/ 6157732 h 6157732"/>
                      <a:gd name="connsiteX40" fmla="*/ 722759 w 11454462"/>
                      <a:gd name="connsiteY40" fmla="*/ 6157732 h 6157732"/>
                      <a:gd name="connsiteX41" fmla="*/ 0 w 11454462"/>
                      <a:gd name="connsiteY41" fmla="*/ 5131422 h 6157732"/>
                      <a:gd name="connsiteX42" fmla="*/ 0 w 11454462"/>
                      <a:gd name="connsiteY42" fmla="*/ 4228297 h 6157732"/>
                      <a:gd name="connsiteX43" fmla="*/ 0 w 11454462"/>
                      <a:gd name="connsiteY43" fmla="*/ 3448325 h 6157732"/>
                      <a:gd name="connsiteX44" fmla="*/ 0 w 11454462"/>
                      <a:gd name="connsiteY44" fmla="*/ 2709406 h 6157732"/>
                      <a:gd name="connsiteX45" fmla="*/ 0 w 11454462"/>
                      <a:gd name="connsiteY45" fmla="*/ 2011537 h 6157732"/>
                      <a:gd name="connsiteX46" fmla="*/ 0 w 11454462"/>
                      <a:gd name="connsiteY46" fmla="*/ 1026309 h 6157732"/>
                      <a:gd name="connsiteX0" fmla="*/ 0 w 11454462"/>
                      <a:gd name="connsiteY0" fmla="*/ 1026309 h 6157732"/>
                      <a:gd name="connsiteX1" fmla="*/ 722759 w 11454462"/>
                      <a:gd name="connsiteY1" fmla="*/ 0 h 6157732"/>
                      <a:gd name="connsiteX2" fmla="*/ 1189843 w 11454462"/>
                      <a:gd name="connsiteY2" fmla="*/ 0 h 6157732"/>
                      <a:gd name="connsiteX3" fmla="*/ 1656927 w 11454462"/>
                      <a:gd name="connsiteY3" fmla="*/ 0 h 6157732"/>
                      <a:gd name="connsiteX4" fmla="*/ 2424279 w 11454462"/>
                      <a:gd name="connsiteY4" fmla="*/ 0 h 6157732"/>
                      <a:gd name="connsiteX5" fmla="*/ 3291721 w 11454462"/>
                      <a:gd name="connsiteY5" fmla="*/ 0 h 6157732"/>
                      <a:gd name="connsiteX6" fmla="*/ 3958984 w 11454462"/>
                      <a:gd name="connsiteY6" fmla="*/ 0 h 6157732"/>
                      <a:gd name="connsiteX7" fmla="*/ 4526157 w 11454462"/>
                      <a:gd name="connsiteY7" fmla="*/ 0 h 6157732"/>
                      <a:gd name="connsiteX8" fmla="*/ 4893152 w 11454462"/>
                      <a:gd name="connsiteY8" fmla="*/ 0 h 6157732"/>
                      <a:gd name="connsiteX9" fmla="*/ 5560415 w 11454462"/>
                      <a:gd name="connsiteY9" fmla="*/ 0 h 6157732"/>
                      <a:gd name="connsiteX10" fmla="*/ 6227677 w 11454462"/>
                      <a:gd name="connsiteY10" fmla="*/ 0 h 6157732"/>
                      <a:gd name="connsiteX11" fmla="*/ 6694761 w 11454462"/>
                      <a:gd name="connsiteY11" fmla="*/ 0 h 6157732"/>
                      <a:gd name="connsiteX12" fmla="*/ 7061756 w 11454462"/>
                      <a:gd name="connsiteY12" fmla="*/ 0 h 6157732"/>
                      <a:gd name="connsiteX13" fmla="*/ 7428750 w 11454462"/>
                      <a:gd name="connsiteY13" fmla="*/ 0 h 6157732"/>
                      <a:gd name="connsiteX14" fmla="*/ 8296192 w 11454462"/>
                      <a:gd name="connsiteY14" fmla="*/ 0 h 6157732"/>
                      <a:gd name="connsiteX15" fmla="*/ 8863365 w 11454462"/>
                      <a:gd name="connsiteY15" fmla="*/ 0 h 6157732"/>
                      <a:gd name="connsiteX16" fmla="*/ 9330450 w 11454462"/>
                      <a:gd name="connsiteY16" fmla="*/ 0 h 6157732"/>
                      <a:gd name="connsiteX17" fmla="*/ 9997713 w 11454462"/>
                      <a:gd name="connsiteY17" fmla="*/ 0 h 6157732"/>
                      <a:gd name="connsiteX18" fmla="*/ 10731702 w 11454462"/>
                      <a:gd name="connsiteY18" fmla="*/ 0 h 6157732"/>
                      <a:gd name="connsiteX19" fmla="*/ 11454462 w 11454462"/>
                      <a:gd name="connsiteY19" fmla="*/ 1026309 h 6157732"/>
                      <a:gd name="connsiteX20" fmla="*/ 11454462 w 11454462"/>
                      <a:gd name="connsiteY20" fmla="*/ 1724178 h 6157732"/>
                      <a:gd name="connsiteX21" fmla="*/ 11454462 w 11454462"/>
                      <a:gd name="connsiteY21" fmla="*/ 2463099 h 6157732"/>
                      <a:gd name="connsiteX22" fmla="*/ 11454462 w 11454462"/>
                      <a:gd name="connsiteY22" fmla="*/ 3325172 h 6157732"/>
                      <a:gd name="connsiteX23" fmla="*/ 11454462 w 11454462"/>
                      <a:gd name="connsiteY23" fmla="*/ 4023042 h 6157732"/>
                      <a:gd name="connsiteX24" fmla="*/ 11454462 w 11454462"/>
                      <a:gd name="connsiteY24" fmla="*/ 5131422 h 6157732"/>
                      <a:gd name="connsiteX25" fmla="*/ 10731702 w 11454462"/>
                      <a:gd name="connsiteY25" fmla="*/ 6157732 h 6157732"/>
                      <a:gd name="connsiteX26" fmla="*/ 10164529 w 11454462"/>
                      <a:gd name="connsiteY26" fmla="*/ 6157732 h 6157732"/>
                      <a:gd name="connsiteX27" fmla="*/ 9397176 w 11454462"/>
                      <a:gd name="connsiteY27" fmla="*/ 6157732 h 6157732"/>
                      <a:gd name="connsiteX28" fmla="*/ 8830003 w 11454462"/>
                      <a:gd name="connsiteY28" fmla="*/ 6157732 h 6157732"/>
                      <a:gd name="connsiteX29" fmla="*/ 7962561 w 11454462"/>
                      <a:gd name="connsiteY29" fmla="*/ 6157732 h 6157732"/>
                      <a:gd name="connsiteX30" fmla="*/ 7595567 w 11454462"/>
                      <a:gd name="connsiteY30" fmla="*/ 6157732 h 6157732"/>
                      <a:gd name="connsiteX31" fmla="*/ 7128483 w 11454462"/>
                      <a:gd name="connsiteY31" fmla="*/ 6157732 h 6157732"/>
                      <a:gd name="connsiteX32" fmla="*/ 6461219 w 11454462"/>
                      <a:gd name="connsiteY32" fmla="*/ 6157732 h 6157732"/>
                      <a:gd name="connsiteX33" fmla="*/ 5894046 w 11454462"/>
                      <a:gd name="connsiteY33" fmla="*/ 6157732 h 6157732"/>
                      <a:gd name="connsiteX34" fmla="*/ 5426962 w 11454462"/>
                      <a:gd name="connsiteY34" fmla="*/ 6157732 h 6157732"/>
                      <a:gd name="connsiteX35" fmla="*/ 4559520 w 11454462"/>
                      <a:gd name="connsiteY35" fmla="*/ 6157732 h 6157732"/>
                      <a:gd name="connsiteX36" fmla="*/ 4192526 w 11454462"/>
                      <a:gd name="connsiteY36" fmla="*/ 6157732 h 6157732"/>
                      <a:gd name="connsiteX37" fmla="*/ 3725442 w 11454462"/>
                      <a:gd name="connsiteY37" fmla="*/ 6157732 h 6157732"/>
                      <a:gd name="connsiteX38" fmla="*/ 3358447 w 11454462"/>
                      <a:gd name="connsiteY38" fmla="*/ 6157732 h 6157732"/>
                      <a:gd name="connsiteX39" fmla="*/ 2591096 w 11454462"/>
                      <a:gd name="connsiteY39" fmla="*/ 6157732 h 6157732"/>
                      <a:gd name="connsiteX40" fmla="*/ 1723654 w 11454462"/>
                      <a:gd name="connsiteY40" fmla="*/ 6157732 h 6157732"/>
                      <a:gd name="connsiteX41" fmla="*/ 1356659 w 11454462"/>
                      <a:gd name="connsiteY41" fmla="*/ 6157732 h 6157732"/>
                      <a:gd name="connsiteX42" fmla="*/ 722759 w 11454462"/>
                      <a:gd name="connsiteY42" fmla="*/ 6157732 h 6157732"/>
                      <a:gd name="connsiteX43" fmla="*/ 0 w 11454462"/>
                      <a:gd name="connsiteY43" fmla="*/ 5131422 h 6157732"/>
                      <a:gd name="connsiteX44" fmla="*/ 0 w 11454462"/>
                      <a:gd name="connsiteY44" fmla="*/ 4392501 h 6157732"/>
                      <a:gd name="connsiteX45" fmla="*/ 0 w 11454462"/>
                      <a:gd name="connsiteY45" fmla="*/ 3530428 h 6157732"/>
                      <a:gd name="connsiteX46" fmla="*/ 0 w 11454462"/>
                      <a:gd name="connsiteY46" fmla="*/ 2791508 h 6157732"/>
                      <a:gd name="connsiteX47" fmla="*/ 0 w 11454462"/>
                      <a:gd name="connsiteY47" fmla="*/ 1970485 h 6157732"/>
                      <a:gd name="connsiteX48" fmla="*/ 0 w 11454462"/>
                      <a:gd name="connsiteY48" fmla="*/ 1026309 h 6157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454462" h="6157732" fill="none" extrusionOk="0">
                        <a:moveTo>
                          <a:pt x="0" y="1026309"/>
                        </a:moveTo>
                        <a:cubicBezTo>
                          <a:pt x="-6817" y="500451"/>
                          <a:pt x="262698" y="92329"/>
                          <a:pt x="722759" y="0"/>
                        </a:cubicBezTo>
                        <a:cubicBezTo>
                          <a:pt x="1126845" y="-27033"/>
                          <a:pt x="1247872" y="21202"/>
                          <a:pt x="1590201" y="0"/>
                        </a:cubicBezTo>
                        <a:cubicBezTo>
                          <a:pt x="1932945" y="-48468"/>
                          <a:pt x="1861860" y="94"/>
                          <a:pt x="1957196" y="0"/>
                        </a:cubicBezTo>
                        <a:cubicBezTo>
                          <a:pt x="2033674" y="9323"/>
                          <a:pt x="2376708" y="-13863"/>
                          <a:pt x="2624458" y="0"/>
                        </a:cubicBezTo>
                        <a:cubicBezTo>
                          <a:pt x="2832463" y="27433"/>
                          <a:pt x="3193722" y="-38753"/>
                          <a:pt x="3491900" y="0"/>
                        </a:cubicBezTo>
                        <a:cubicBezTo>
                          <a:pt x="3769797" y="1084"/>
                          <a:pt x="4016731" y="2661"/>
                          <a:pt x="4159163" y="0"/>
                        </a:cubicBezTo>
                        <a:cubicBezTo>
                          <a:pt x="4383511" y="-7877"/>
                          <a:pt x="4745532" y="-6478"/>
                          <a:pt x="4926515" y="0"/>
                        </a:cubicBezTo>
                        <a:cubicBezTo>
                          <a:pt x="5077361" y="-28417"/>
                          <a:pt x="5272308" y="-22307"/>
                          <a:pt x="5493688" y="0"/>
                        </a:cubicBezTo>
                        <a:cubicBezTo>
                          <a:pt x="5636538" y="52893"/>
                          <a:pt x="5990824" y="-55495"/>
                          <a:pt x="6261041" y="0"/>
                        </a:cubicBezTo>
                        <a:cubicBezTo>
                          <a:pt x="6530791" y="43550"/>
                          <a:pt x="6488264" y="3851"/>
                          <a:pt x="6628035" y="0"/>
                        </a:cubicBezTo>
                        <a:cubicBezTo>
                          <a:pt x="6753823" y="13944"/>
                          <a:pt x="6856968" y="11238"/>
                          <a:pt x="6995030" y="0"/>
                        </a:cubicBezTo>
                        <a:cubicBezTo>
                          <a:pt x="7154206" y="-38050"/>
                          <a:pt x="7474103" y="24054"/>
                          <a:pt x="7762383" y="0"/>
                        </a:cubicBezTo>
                        <a:cubicBezTo>
                          <a:pt x="8077126" y="-14610"/>
                          <a:pt x="8284057" y="23058"/>
                          <a:pt x="8429645" y="0"/>
                        </a:cubicBezTo>
                        <a:cubicBezTo>
                          <a:pt x="8589767" y="-11201"/>
                          <a:pt x="8639861" y="-25104"/>
                          <a:pt x="8796640" y="0"/>
                        </a:cubicBezTo>
                        <a:cubicBezTo>
                          <a:pt x="8946980" y="53440"/>
                          <a:pt x="9367796" y="-19957"/>
                          <a:pt x="9563992" y="0"/>
                        </a:cubicBezTo>
                        <a:cubicBezTo>
                          <a:pt x="9721539" y="37142"/>
                          <a:pt x="9908128" y="5196"/>
                          <a:pt x="10031076" y="0"/>
                        </a:cubicBezTo>
                        <a:cubicBezTo>
                          <a:pt x="10118216" y="11275"/>
                          <a:pt x="10264288" y="16039"/>
                          <a:pt x="10395402" y="0"/>
                        </a:cubicBezTo>
                        <a:cubicBezTo>
                          <a:pt x="10526516" y="-16039"/>
                          <a:pt x="10606539" y="-6436"/>
                          <a:pt x="10731702" y="0"/>
                        </a:cubicBezTo>
                        <a:cubicBezTo>
                          <a:pt x="11200097" y="-65293"/>
                          <a:pt x="11330817" y="545073"/>
                          <a:pt x="11454462" y="1026309"/>
                        </a:cubicBezTo>
                        <a:cubicBezTo>
                          <a:pt x="11489728" y="1256742"/>
                          <a:pt x="11411437" y="1600660"/>
                          <a:pt x="11454462" y="1806280"/>
                        </a:cubicBezTo>
                        <a:cubicBezTo>
                          <a:pt x="11457105" y="2040861"/>
                          <a:pt x="11469962" y="2293840"/>
                          <a:pt x="11454462" y="2668354"/>
                        </a:cubicBezTo>
                        <a:cubicBezTo>
                          <a:pt x="11467119" y="3048336"/>
                          <a:pt x="11431581" y="3255947"/>
                          <a:pt x="11454462" y="3489377"/>
                        </a:cubicBezTo>
                        <a:cubicBezTo>
                          <a:pt x="11446233" y="3685981"/>
                          <a:pt x="11479704" y="3914388"/>
                          <a:pt x="11454462" y="4228297"/>
                        </a:cubicBezTo>
                        <a:cubicBezTo>
                          <a:pt x="11476975" y="4580000"/>
                          <a:pt x="11439828" y="4719078"/>
                          <a:pt x="11454462" y="5131422"/>
                        </a:cubicBezTo>
                        <a:cubicBezTo>
                          <a:pt x="11488519" y="5525941"/>
                          <a:pt x="11073970" y="6248894"/>
                          <a:pt x="10731702" y="6157732"/>
                        </a:cubicBezTo>
                        <a:cubicBezTo>
                          <a:pt x="10409520" y="6152386"/>
                          <a:pt x="10319552" y="6184741"/>
                          <a:pt x="9964349" y="6157732"/>
                        </a:cubicBezTo>
                        <a:cubicBezTo>
                          <a:pt x="9616811" y="6093217"/>
                          <a:pt x="9422668" y="6114786"/>
                          <a:pt x="9096907" y="6157732"/>
                        </a:cubicBezTo>
                        <a:cubicBezTo>
                          <a:pt x="8745715" y="6206977"/>
                          <a:pt x="8633712" y="6142487"/>
                          <a:pt x="8429645" y="6157732"/>
                        </a:cubicBezTo>
                        <a:cubicBezTo>
                          <a:pt x="8209115" y="6166431"/>
                          <a:pt x="8002681" y="6196500"/>
                          <a:pt x="7662292" y="6157732"/>
                        </a:cubicBezTo>
                        <a:cubicBezTo>
                          <a:pt x="7288012" y="6157724"/>
                          <a:pt x="7336850" y="6140808"/>
                          <a:pt x="7195208" y="6157732"/>
                        </a:cubicBezTo>
                        <a:cubicBezTo>
                          <a:pt x="7035436" y="6210027"/>
                          <a:pt x="6593588" y="6145402"/>
                          <a:pt x="6427857" y="6157732"/>
                        </a:cubicBezTo>
                        <a:cubicBezTo>
                          <a:pt x="6246686" y="6153398"/>
                          <a:pt x="5830203" y="6215118"/>
                          <a:pt x="5560415" y="6157732"/>
                        </a:cubicBezTo>
                        <a:cubicBezTo>
                          <a:pt x="5270049" y="6141062"/>
                          <a:pt x="5267616" y="6136172"/>
                          <a:pt x="5093331" y="6157732"/>
                        </a:cubicBezTo>
                        <a:cubicBezTo>
                          <a:pt x="4959026" y="6189373"/>
                          <a:pt x="4739444" y="6173832"/>
                          <a:pt x="4526157" y="6157732"/>
                        </a:cubicBezTo>
                        <a:cubicBezTo>
                          <a:pt x="4299475" y="6107616"/>
                          <a:pt x="4167653" y="6187179"/>
                          <a:pt x="4059073" y="6157732"/>
                        </a:cubicBezTo>
                        <a:cubicBezTo>
                          <a:pt x="3936462" y="6129842"/>
                          <a:pt x="3589054" y="6149730"/>
                          <a:pt x="3391811" y="6157732"/>
                        </a:cubicBezTo>
                        <a:cubicBezTo>
                          <a:pt x="3157678" y="6201089"/>
                          <a:pt x="2969584" y="6126132"/>
                          <a:pt x="2524369" y="6157732"/>
                        </a:cubicBezTo>
                        <a:cubicBezTo>
                          <a:pt x="2108349" y="6137724"/>
                          <a:pt x="2259044" y="6113144"/>
                          <a:pt x="2057285" y="6157732"/>
                        </a:cubicBezTo>
                        <a:cubicBezTo>
                          <a:pt x="1852200" y="6182056"/>
                          <a:pt x="1637698" y="6192186"/>
                          <a:pt x="1490112" y="6157732"/>
                        </a:cubicBezTo>
                        <a:cubicBezTo>
                          <a:pt x="1352121" y="6134176"/>
                          <a:pt x="976242" y="6116057"/>
                          <a:pt x="722759" y="6157732"/>
                        </a:cubicBezTo>
                        <a:cubicBezTo>
                          <a:pt x="324540" y="6297418"/>
                          <a:pt x="-35264" y="5676144"/>
                          <a:pt x="0" y="5131422"/>
                        </a:cubicBezTo>
                        <a:cubicBezTo>
                          <a:pt x="5251" y="4897720"/>
                          <a:pt x="26796" y="4633742"/>
                          <a:pt x="0" y="4228297"/>
                        </a:cubicBezTo>
                        <a:cubicBezTo>
                          <a:pt x="-44054" y="3781125"/>
                          <a:pt x="-20848" y="3618635"/>
                          <a:pt x="0" y="3448325"/>
                        </a:cubicBezTo>
                        <a:cubicBezTo>
                          <a:pt x="22817" y="3255547"/>
                          <a:pt x="32127" y="2895630"/>
                          <a:pt x="0" y="2709406"/>
                        </a:cubicBezTo>
                        <a:cubicBezTo>
                          <a:pt x="-28365" y="2541061"/>
                          <a:pt x="-6996" y="2156656"/>
                          <a:pt x="0" y="2011537"/>
                        </a:cubicBezTo>
                        <a:cubicBezTo>
                          <a:pt x="14448" y="1861730"/>
                          <a:pt x="-45756" y="1210456"/>
                          <a:pt x="0" y="1026309"/>
                        </a:cubicBezTo>
                        <a:close/>
                      </a:path>
                      <a:path w="11454462" h="6157732" stroke="0" extrusionOk="0">
                        <a:moveTo>
                          <a:pt x="0" y="1026309"/>
                        </a:moveTo>
                        <a:cubicBezTo>
                          <a:pt x="62425" y="518041"/>
                          <a:pt x="276551" y="-69086"/>
                          <a:pt x="722759" y="0"/>
                        </a:cubicBezTo>
                        <a:cubicBezTo>
                          <a:pt x="887372" y="33764"/>
                          <a:pt x="1006606" y="-21300"/>
                          <a:pt x="1189843" y="0"/>
                        </a:cubicBezTo>
                        <a:cubicBezTo>
                          <a:pt x="1367268" y="11760"/>
                          <a:pt x="1464722" y="-11636"/>
                          <a:pt x="1656927" y="0"/>
                        </a:cubicBezTo>
                        <a:cubicBezTo>
                          <a:pt x="1856643" y="-23153"/>
                          <a:pt x="2237430" y="-49850"/>
                          <a:pt x="2424279" y="0"/>
                        </a:cubicBezTo>
                        <a:cubicBezTo>
                          <a:pt x="2634082" y="110375"/>
                          <a:pt x="2995193" y="-549"/>
                          <a:pt x="3291721" y="0"/>
                        </a:cubicBezTo>
                        <a:cubicBezTo>
                          <a:pt x="3605008" y="12168"/>
                          <a:pt x="3786517" y="11362"/>
                          <a:pt x="3958984" y="0"/>
                        </a:cubicBezTo>
                        <a:cubicBezTo>
                          <a:pt x="4126634" y="18447"/>
                          <a:pt x="4277997" y="20807"/>
                          <a:pt x="4526157" y="0"/>
                        </a:cubicBezTo>
                        <a:cubicBezTo>
                          <a:pt x="4793861" y="-14441"/>
                          <a:pt x="4713628" y="5309"/>
                          <a:pt x="4893152" y="0"/>
                        </a:cubicBezTo>
                        <a:cubicBezTo>
                          <a:pt x="5075249" y="-3713"/>
                          <a:pt x="5396504" y="-1807"/>
                          <a:pt x="5560415" y="0"/>
                        </a:cubicBezTo>
                        <a:cubicBezTo>
                          <a:pt x="5695769" y="-135"/>
                          <a:pt x="5921546" y="-21188"/>
                          <a:pt x="6227677" y="0"/>
                        </a:cubicBezTo>
                        <a:cubicBezTo>
                          <a:pt x="6514440" y="10848"/>
                          <a:pt x="6513990" y="-14656"/>
                          <a:pt x="6694761" y="0"/>
                        </a:cubicBezTo>
                        <a:cubicBezTo>
                          <a:pt x="6876523" y="10237"/>
                          <a:pt x="6888723" y="25439"/>
                          <a:pt x="7061756" y="0"/>
                        </a:cubicBezTo>
                        <a:cubicBezTo>
                          <a:pt x="7240323" y="-25000"/>
                          <a:pt x="7356532" y="-14539"/>
                          <a:pt x="7428750" y="0"/>
                        </a:cubicBezTo>
                        <a:cubicBezTo>
                          <a:pt x="7514521" y="61288"/>
                          <a:pt x="7890281" y="497"/>
                          <a:pt x="8296192" y="0"/>
                        </a:cubicBezTo>
                        <a:cubicBezTo>
                          <a:pt x="8635900" y="67522"/>
                          <a:pt x="8631538" y="7325"/>
                          <a:pt x="8863365" y="0"/>
                        </a:cubicBezTo>
                        <a:cubicBezTo>
                          <a:pt x="9095737" y="-16228"/>
                          <a:pt x="9101758" y="3146"/>
                          <a:pt x="9330450" y="0"/>
                        </a:cubicBezTo>
                        <a:cubicBezTo>
                          <a:pt x="9555251" y="-16384"/>
                          <a:pt x="9656301" y="-32795"/>
                          <a:pt x="9997713" y="0"/>
                        </a:cubicBezTo>
                        <a:cubicBezTo>
                          <a:pt x="10305125" y="48794"/>
                          <a:pt x="10422650" y="33579"/>
                          <a:pt x="10731702" y="0"/>
                        </a:cubicBezTo>
                        <a:cubicBezTo>
                          <a:pt x="11222337" y="65235"/>
                          <a:pt x="11430265" y="464530"/>
                          <a:pt x="11454462" y="1026309"/>
                        </a:cubicBezTo>
                        <a:cubicBezTo>
                          <a:pt x="11445567" y="1345297"/>
                          <a:pt x="11433600" y="1457592"/>
                          <a:pt x="11454462" y="1724178"/>
                        </a:cubicBezTo>
                        <a:cubicBezTo>
                          <a:pt x="11427274" y="1958069"/>
                          <a:pt x="11508528" y="2265256"/>
                          <a:pt x="11454462" y="2463099"/>
                        </a:cubicBezTo>
                        <a:cubicBezTo>
                          <a:pt x="11407074" y="2718804"/>
                          <a:pt x="11453073" y="3031816"/>
                          <a:pt x="11454462" y="3325172"/>
                        </a:cubicBezTo>
                        <a:cubicBezTo>
                          <a:pt x="11470585" y="3626427"/>
                          <a:pt x="11439031" y="3898750"/>
                          <a:pt x="11454462" y="4023042"/>
                        </a:cubicBezTo>
                        <a:cubicBezTo>
                          <a:pt x="11464158" y="4119898"/>
                          <a:pt x="11458401" y="4669636"/>
                          <a:pt x="11454462" y="5131422"/>
                        </a:cubicBezTo>
                        <a:cubicBezTo>
                          <a:pt x="11547292" y="5692660"/>
                          <a:pt x="11131031" y="6203123"/>
                          <a:pt x="10731702" y="6157732"/>
                        </a:cubicBezTo>
                        <a:cubicBezTo>
                          <a:pt x="10534277" y="6190799"/>
                          <a:pt x="10442844" y="6149753"/>
                          <a:pt x="10164529" y="6157732"/>
                        </a:cubicBezTo>
                        <a:cubicBezTo>
                          <a:pt x="9892429" y="6172513"/>
                          <a:pt x="9529952" y="6142636"/>
                          <a:pt x="9397176" y="6157732"/>
                        </a:cubicBezTo>
                        <a:cubicBezTo>
                          <a:pt x="9226487" y="6178021"/>
                          <a:pt x="8934017" y="6140197"/>
                          <a:pt x="8830003" y="6157732"/>
                        </a:cubicBezTo>
                        <a:cubicBezTo>
                          <a:pt x="8747737" y="6175488"/>
                          <a:pt x="8109596" y="6127694"/>
                          <a:pt x="7962561" y="6157732"/>
                        </a:cubicBezTo>
                        <a:cubicBezTo>
                          <a:pt x="7776577" y="6179098"/>
                          <a:pt x="7728882" y="6172451"/>
                          <a:pt x="7595567" y="6157732"/>
                        </a:cubicBezTo>
                        <a:cubicBezTo>
                          <a:pt x="7460596" y="6152922"/>
                          <a:pt x="7316825" y="6149653"/>
                          <a:pt x="7128483" y="6157732"/>
                        </a:cubicBezTo>
                        <a:cubicBezTo>
                          <a:pt x="6914234" y="6179301"/>
                          <a:pt x="6651345" y="6101265"/>
                          <a:pt x="6461219" y="6157732"/>
                        </a:cubicBezTo>
                        <a:cubicBezTo>
                          <a:pt x="6276936" y="6217341"/>
                          <a:pt x="6039015" y="6177996"/>
                          <a:pt x="5894046" y="6157732"/>
                        </a:cubicBezTo>
                        <a:cubicBezTo>
                          <a:pt x="5756134" y="6119447"/>
                          <a:pt x="5567001" y="6160419"/>
                          <a:pt x="5426962" y="6157732"/>
                        </a:cubicBezTo>
                        <a:cubicBezTo>
                          <a:pt x="5298432" y="6204891"/>
                          <a:pt x="4899741" y="6186610"/>
                          <a:pt x="4559520" y="6157732"/>
                        </a:cubicBezTo>
                        <a:cubicBezTo>
                          <a:pt x="4166758" y="6141434"/>
                          <a:pt x="4343004" y="6165176"/>
                          <a:pt x="4192526" y="6157732"/>
                        </a:cubicBezTo>
                        <a:cubicBezTo>
                          <a:pt x="4060899" y="6184839"/>
                          <a:pt x="3825844" y="6167332"/>
                          <a:pt x="3725442" y="6157732"/>
                        </a:cubicBezTo>
                        <a:cubicBezTo>
                          <a:pt x="3622966" y="6184343"/>
                          <a:pt x="3510955" y="6124979"/>
                          <a:pt x="3358447" y="6157732"/>
                        </a:cubicBezTo>
                        <a:cubicBezTo>
                          <a:pt x="3185577" y="6118360"/>
                          <a:pt x="2840680" y="6139422"/>
                          <a:pt x="2591096" y="6157732"/>
                        </a:cubicBezTo>
                        <a:cubicBezTo>
                          <a:pt x="2262963" y="6140923"/>
                          <a:pt x="2082277" y="6239467"/>
                          <a:pt x="1723654" y="6157732"/>
                        </a:cubicBezTo>
                        <a:cubicBezTo>
                          <a:pt x="1379616" y="6088099"/>
                          <a:pt x="1492406" y="6166282"/>
                          <a:pt x="1356659" y="6157732"/>
                        </a:cubicBezTo>
                        <a:cubicBezTo>
                          <a:pt x="1247638" y="6122035"/>
                          <a:pt x="878698" y="6148605"/>
                          <a:pt x="722759" y="6157732"/>
                        </a:cubicBezTo>
                        <a:cubicBezTo>
                          <a:pt x="285895" y="6188660"/>
                          <a:pt x="86164" y="5751533"/>
                          <a:pt x="0" y="5131422"/>
                        </a:cubicBezTo>
                        <a:cubicBezTo>
                          <a:pt x="6339" y="4910287"/>
                          <a:pt x="-12523" y="4718720"/>
                          <a:pt x="0" y="4392501"/>
                        </a:cubicBezTo>
                        <a:cubicBezTo>
                          <a:pt x="39641" y="4084787"/>
                          <a:pt x="22522" y="3888453"/>
                          <a:pt x="0" y="3530428"/>
                        </a:cubicBezTo>
                        <a:cubicBezTo>
                          <a:pt x="13652" y="3180616"/>
                          <a:pt x="-8194" y="2969066"/>
                          <a:pt x="0" y="2791508"/>
                        </a:cubicBezTo>
                        <a:cubicBezTo>
                          <a:pt x="-59850" y="2604488"/>
                          <a:pt x="16078" y="2364941"/>
                          <a:pt x="0" y="1970485"/>
                        </a:cubicBezTo>
                        <a:cubicBezTo>
                          <a:pt x="-23281" y="1568937"/>
                          <a:pt x="-42417" y="1407737"/>
                          <a:pt x="0" y="1026309"/>
                        </a:cubicBezTo>
                        <a:close/>
                      </a:path>
                      <a:path w="11454462" h="6157732" fill="none" stroke="0" extrusionOk="0">
                        <a:moveTo>
                          <a:pt x="0" y="1026309"/>
                        </a:moveTo>
                        <a:cubicBezTo>
                          <a:pt x="35566" y="427889"/>
                          <a:pt x="294306" y="12377"/>
                          <a:pt x="722759" y="0"/>
                        </a:cubicBezTo>
                        <a:cubicBezTo>
                          <a:pt x="1132431" y="13285"/>
                          <a:pt x="1240858" y="52363"/>
                          <a:pt x="1590201" y="0"/>
                        </a:cubicBezTo>
                        <a:cubicBezTo>
                          <a:pt x="1925226" y="-39858"/>
                          <a:pt x="1877946" y="7258"/>
                          <a:pt x="1957196" y="0"/>
                        </a:cubicBezTo>
                        <a:cubicBezTo>
                          <a:pt x="2042440" y="-3612"/>
                          <a:pt x="2359527" y="-26431"/>
                          <a:pt x="2624458" y="0"/>
                        </a:cubicBezTo>
                        <a:cubicBezTo>
                          <a:pt x="2906362" y="-10578"/>
                          <a:pt x="3197915" y="10830"/>
                          <a:pt x="3491900" y="0"/>
                        </a:cubicBezTo>
                        <a:cubicBezTo>
                          <a:pt x="3765961" y="47970"/>
                          <a:pt x="3970673" y="-43550"/>
                          <a:pt x="4159163" y="0"/>
                        </a:cubicBezTo>
                        <a:cubicBezTo>
                          <a:pt x="4342988" y="10036"/>
                          <a:pt x="4735005" y="11811"/>
                          <a:pt x="4926515" y="0"/>
                        </a:cubicBezTo>
                        <a:cubicBezTo>
                          <a:pt x="5122425" y="-21527"/>
                          <a:pt x="5295763" y="-30931"/>
                          <a:pt x="5493688" y="0"/>
                        </a:cubicBezTo>
                        <a:cubicBezTo>
                          <a:pt x="5698734" y="-19231"/>
                          <a:pt x="5968013" y="-42842"/>
                          <a:pt x="6261041" y="0"/>
                        </a:cubicBezTo>
                        <a:cubicBezTo>
                          <a:pt x="6528204" y="34633"/>
                          <a:pt x="6489639" y="7072"/>
                          <a:pt x="6628035" y="0"/>
                        </a:cubicBezTo>
                        <a:cubicBezTo>
                          <a:pt x="6762916" y="-2545"/>
                          <a:pt x="6840667" y="15058"/>
                          <a:pt x="6995030" y="0"/>
                        </a:cubicBezTo>
                        <a:cubicBezTo>
                          <a:pt x="7090576" y="10918"/>
                          <a:pt x="7459723" y="-49490"/>
                          <a:pt x="7762383" y="0"/>
                        </a:cubicBezTo>
                        <a:cubicBezTo>
                          <a:pt x="8026464" y="11047"/>
                          <a:pt x="8255386" y="-2743"/>
                          <a:pt x="8429645" y="0"/>
                        </a:cubicBezTo>
                        <a:cubicBezTo>
                          <a:pt x="8593211" y="-20923"/>
                          <a:pt x="8646648" y="-24467"/>
                          <a:pt x="8796640" y="0"/>
                        </a:cubicBezTo>
                        <a:cubicBezTo>
                          <a:pt x="8910216" y="17485"/>
                          <a:pt x="9383158" y="-30688"/>
                          <a:pt x="9563992" y="0"/>
                        </a:cubicBezTo>
                        <a:cubicBezTo>
                          <a:pt x="9731140" y="36315"/>
                          <a:pt x="9943721" y="8929"/>
                          <a:pt x="10031076" y="0"/>
                        </a:cubicBezTo>
                        <a:cubicBezTo>
                          <a:pt x="10168174" y="-672"/>
                          <a:pt x="10263793" y="8523"/>
                          <a:pt x="10388395" y="0"/>
                        </a:cubicBezTo>
                        <a:cubicBezTo>
                          <a:pt x="10512997" y="-8523"/>
                          <a:pt x="10616614" y="9614"/>
                          <a:pt x="10731702" y="0"/>
                        </a:cubicBezTo>
                        <a:cubicBezTo>
                          <a:pt x="11192926" y="-9639"/>
                          <a:pt x="11399736" y="476280"/>
                          <a:pt x="11454462" y="1026309"/>
                        </a:cubicBezTo>
                        <a:cubicBezTo>
                          <a:pt x="11424682" y="1285884"/>
                          <a:pt x="11475275" y="1530195"/>
                          <a:pt x="11454462" y="1806280"/>
                        </a:cubicBezTo>
                        <a:cubicBezTo>
                          <a:pt x="11457646" y="2060348"/>
                          <a:pt x="11482488" y="2333144"/>
                          <a:pt x="11454462" y="2668354"/>
                        </a:cubicBezTo>
                        <a:cubicBezTo>
                          <a:pt x="11431887" y="3017777"/>
                          <a:pt x="11431070" y="3292156"/>
                          <a:pt x="11454462" y="3489377"/>
                        </a:cubicBezTo>
                        <a:cubicBezTo>
                          <a:pt x="11464335" y="3717090"/>
                          <a:pt x="11453587" y="3902031"/>
                          <a:pt x="11454462" y="4228297"/>
                        </a:cubicBezTo>
                        <a:cubicBezTo>
                          <a:pt x="11445721" y="4547548"/>
                          <a:pt x="11466916" y="4731326"/>
                          <a:pt x="11454462" y="5131422"/>
                        </a:cubicBezTo>
                        <a:cubicBezTo>
                          <a:pt x="11475860" y="5486510"/>
                          <a:pt x="11075921" y="6162344"/>
                          <a:pt x="10731702" y="6157732"/>
                        </a:cubicBezTo>
                        <a:cubicBezTo>
                          <a:pt x="10438010" y="6129518"/>
                          <a:pt x="10330520" y="6192515"/>
                          <a:pt x="9964349" y="6157732"/>
                        </a:cubicBezTo>
                        <a:cubicBezTo>
                          <a:pt x="9600722" y="6118335"/>
                          <a:pt x="9438417" y="6141913"/>
                          <a:pt x="9096907" y="6157732"/>
                        </a:cubicBezTo>
                        <a:cubicBezTo>
                          <a:pt x="8750299" y="6199431"/>
                          <a:pt x="8649776" y="6140579"/>
                          <a:pt x="8429645" y="6157732"/>
                        </a:cubicBezTo>
                        <a:cubicBezTo>
                          <a:pt x="8234294" y="6162842"/>
                          <a:pt x="8008782" y="6130626"/>
                          <a:pt x="7662292" y="6157732"/>
                        </a:cubicBezTo>
                        <a:cubicBezTo>
                          <a:pt x="7296027" y="6150272"/>
                          <a:pt x="7358297" y="6139518"/>
                          <a:pt x="7195208" y="6157732"/>
                        </a:cubicBezTo>
                        <a:cubicBezTo>
                          <a:pt x="7053427" y="6158971"/>
                          <a:pt x="6581361" y="6115372"/>
                          <a:pt x="6427857" y="6157732"/>
                        </a:cubicBezTo>
                        <a:cubicBezTo>
                          <a:pt x="6304619" y="6234098"/>
                          <a:pt x="5798847" y="6151497"/>
                          <a:pt x="5560415" y="6157732"/>
                        </a:cubicBezTo>
                        <a:cubicBezTo>
                          <a:pt x="5271391" y="6141931"/>
                          <a:pt x="5266684" y="6135592"/>
                          <a:pt x="5093331" y="6157732"/>
                        </a:cubicBezTo>
                        <a:cubicBezTo>
                          <a:pt x="4894670" y="6158428"/>
                          <a:pt x="4768183" y="6208736"/>
                          <a:pt x="4526157" y="6157732"/>
                        </a:cubicBezTo>
                        <a:cubicBezTo>
                          <a:pt x="4308502" y="6140001"/>
                          <a:pt x="4153513" y="6196171"/>
                          <a:pt x="4059073" y="6157732"/>
                        </a:cubicBezTo>
                        <a:cubicBezTo>
                          <a:pt x="3941162" y="6134579"/>
                          <a:pt x="3593234" y="6132180"/>
                          <a:pt x="3391811" y="6157732"/>
                        </a:cubicBezTo>
                        <a:cubicBezTo>
                          <a:pt x="3139507" y="6208701"/>
                          <a:pt x="2950558" y="6121330"/>
                          <a:pt x="2524369" y="6157732"/>
                        </a:cubicBezTo>
                        <a:cubicBezTo>
                          <a:pt x="2076147" y="6175669"/>
                          <a:pt x="2266441" y="6131681"/>
                          <a:pt x="2057285" y="6157732"/>
                        </a:cubicBezTo>
                        <a:cubicBezTo>
                          <a:pt x="1841736" y="6154578"/>
                          <a:pt x="1628438" y="6202484"/>
                          <a:pt x="1490112" y="6157732"/>
                        </a:cubicBezTo>
                        <a:cubicBezTo>
                          <a:pt x="1361577" y="6112277"/>
                          <a:pt x="925646" y="6200517"/>
                          <a:pt x="722759" y="6157732"/>
                        </a:cubicBezTo>
                        <a:cubicBezTo>
                          <a:pt x="425293" y="6192490"/>
                          <a:pt x="-31096" y="5688479"/>
                          <a:pt x="0" y="5131422"/>
                        </a:cubicBezTo>
                        <a:cubicBezTo>
                          <a:pt x="16370" y="4925894"/>
                          <a:pt x="14475" y="4652684"/>
                          <a:pt x="0" y="4228297"/>
                        </a:cubicBezTo>
                        <a:cubicBezTo>
                          <a:pt x="16453" y="3781881"/>
                          <a:pt x="-19687" y="3643004"/>
                          <a:pt x="0" y="3448325"/>
                        </a:cubicBezTo>
                        <a:cubicBezTo>
                          <a:pt x="45719" y="3287574"/>
                          <a:pt x="37265" y="2916724"/>
                          <a:pt x="0" y="2709406"/>
                        </a:cubicBezTo>
                        <a:cubicBezTo>
                          <a:pt x="10389" y="2517384"/>
                          <a:pt x="-17355" y="2140856"/>
                          <a:pt x="0" y="2011537"/>
                        </a:cubicBezTo>
                        <a:cubicBezTo>
                          <a:pt x="38968" y="1855648"/>
                          <a:pt x="3441" y="1191345"/>
                          <a:pt x="0" y="102630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s 14">
            <a:extLst>
              <a:ext uri="{FF2B5EF4-FFF2-40B4-BE49-F238E27FC236}">
                <a16:creationId xmlns:a16="http://schemas.microsoft.com/office/drawing/2014/main" id="{7E0203D1-EF6A-1E96-CFF1-95314CC47BAE}"/>
              </a:ext>
            </a:extLst>
          </p:cNvPr>
          <p:cNvSpPr/>
          <p:nvPr/>
        </p:nvSpPr>
        <p:spPr>
          <a:xfrm>
            <a:off x="5015766" y="651242"/>
            <a:ext cx="2537335" cy="1146100"/>
          </a:xfrm>
          <a:prstGeom prst="rect">
            <a:avLst/>
          </a:prstGeom>
          <a:solidFill>
            <a:srgbClr val="FDDBDC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SVN-The Voice Heavy" panose="02040603050506020204" charset="0"/>
              <a:cs typeface="SVN-The Voice Heavy" panose="02040603050506020204" charset="0"/>
            </a:endParaRP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TỪ LOẠI</a:t>
            </a:r>
          </a:p>
          <a:p>
            <a:pPr algn="ctr"/>
            <a:endParaRPr lang="en-US" sz="4400" b="1" dirty="0">
              <a:solidFill>
                <a:srgbClr val="C00000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pic>
        <p:nvPicPr>
          <p:cNvPr id="3" name="Content Placeholder 9" descr="283694-P8BJER-567-removebg-preview">
            <a:extLst>
              <a:ext uri="{FF2B5EF4-FFF2-40B4-BE49-F238E27FC236}">
                <a16:creationId xmlns:a16="http://schemas.microsoft.com/office/drawing/2014/main" id="{0B5F7ADB-69FC-7891-2DA4-89E4E763E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685283">
            <a:off x="5435124" y="1817751"/>
            <a:ext cx="1549096" cy="1027114"/>
          </a:xfrm>
          <a:prstGeom prst="rect">
            <a:avLst/>
          </a:prstGeom>
        </p:spPr>
      </p:pic>
      <p:pic>
        <p:nvPicPr>
          <p:cNvPr id="4" name="Content Placeholder 9" descr="283694-P8BJER-567-removebg-preview">
            <a:extLst>
              <a:ext uri="{FF2B5EF4-FFF2-40B4-BE49-F238E27FC236}">
                <a16:creationId xmlns:a16="http://schemas.microsoft.com/office/drawing/2014/main" id="{76DD3B58-322F-3233-7619-FA0430F5E1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74352" flipH="1">
            <a:off x="7477513" y="1123070"/>
            <a:ext cx="1746469" cy="1053473"/>
          </a:xfrm>
          <a:prstGeom prst="rect">
            <a:avLst/>
          </a:prstGeom>
        </p:spPr>
      </p:pic>
      <p:pic>
        <p:nvPicPr>
          <p:cNvPr id="6" name="Content Placeholder 9" descr="283694-P8BJER-567-removebg-preview">
            <a:extLst>
              <a:ext uri="{FF2B5EF4-FFF2-40B4-BE49-F238E27FC236}">
                <a16:creationId xmlns:a16="http://schemas.microsoft.com/office/drawing/2014/main" id="{3B405681-CD03-3ECB-98FA-59D25AD025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7940000">
            <a:off x="3314182" y="983254"/>
            <a:ext cx="1795757" cy="12826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26A4C2-C944-3B70-9D09-F1950D3DF8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965347" flipH="1">
            <a:off x="698982" y="2257999"/>
            <a:ext cx="1637235" cy="9831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DB1F293-97BA-489E-37A8-3774F8991A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65518" flipH="1">
            <a:off x="1554251" y="1506649"/>
            <a:ext cx="1826757" cy="9777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21409E-7675-E600-4D9D-C160A32569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08076" flipH="1">
            <a:off x="1251897" y="3470243"/>
            <a:ext cx="1923899" cy="9831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B9118D1-A8B2-FF80-A646-AB41AAD6234A}"/>
              </a:ext>
            </a:extLst>
          </p:cNvPr>
          <p:cNvSpPr/>
          <p:nvPr/>
        </p:nvSpPr>
        <p:spPr>
          <a:xfrm>
            <a:off x="8301017" y="2369578"/>
            <a:ext cx="2291787" cy="12069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#9Slide05 SVNClementine" panose="020F0502020204030203" pitchFamily="34" charset="0"/>
              </a:rPr>
              <a:t>TÍNH TỪ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472FCDC-8A2C-8877-74DD-10828B8EF8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74796">
            <a:off x="2547359" y="3320898"/>
            <a:ext cx="2059737" cy="9831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535D0F-0B2F-B97D-0258-734AB8B92D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089725" flipH="1">
            <a:off x="4534268" y="3787293"/>
            <a:ext cx="1637235" cy="9831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C641A4-272E-B47B-6DE0-191FE66DB93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10275">
            <a:off x="6234152" y="3827320"/>
            <a:ext cx="1637235" cy="9831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27B275-2706-C076-8FFD-ED9B0026913C}"/>
              </a:ext>
            </a:extLst>
          </p:cNvPr>
          <p:cNvSpPr/>
          <p:nvPr/>
        </p:nvSpPr>
        <p:spPr>
          <a:xfrm>
            <a:off x="1611352" y="2268045"/>
            <a:ext cx="2291787" cy="120698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71959"/>
                </a:solidFill>
                <a:latin typeface="#9Slide05 SVNClementine" panose="020F0502020204030203" pitchFamily="34" charset="0"/>
              </a:rPr>
              <a:t>DANH TỪ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FC26BF-8DF5-A5DA-0500-261B95DC3621}"/>
              </a:ext>
            </a:extLst>
          </p:cNvPr>
          <p:cNvSpPr/>
          <p:nvPr/>
        </p:nvSpPr>
        <p:spPr>
          <a:xfrm>
            <a:off x="4983929" y="3038881"/>
            <a:ext cx="2420447" cy="12069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#9Slide05 SVNClementine" panose="020F0502020204030203" pitchFamily="34" charset="0"/>
              </a:rPr>
              <a:t>ĐỘNG TỪ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10EA8E47-BDE3-F146-C382-4DAFE576B699}"/>
              </a:ext>
            </a:extLst>
          </p:cNvPr>
          <p:cNvSpPr/>
          <p:nvPr/>
        </p:nvSpPr>
        <p:spPr>
          <a:xfrm flipH="1">
            <a:off x="1252760" y="732516"/>
            <a:ext cx="855765" cy="1140191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DD3907-E2A2-21FB-734C-D4A4766E129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893" y="4403450"/>
            <a:ext cx="1588972" cy="1588972"/>
          </a:xfrm>
          <a:prstGeom prst="rect">
            <a:avLst/>
          </a:prstGeom>
        </p:spPr>
      </p:pic>
      <p:pic>
        <p:nvPicPr>
          <p:cNvPr id="17" name="Hình ảnh 66" descr="Ảnh có chứa phim hoạt hình, thực vật, cây cối&#10;&#10;Mô tả được tạo tự động">
            <a:extLst>
              <a:ext uri="{FF2B5EF4-FFF2-40B4-BE49-F238E27FC236}">
                <a16:creationId xmlns:a16="http://schemas.microsoft.com/office/drawing/2014/main" id="{A7937C8E-D6BA-516C-5498-AF631CE2B9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72" y="3200412"/>
            <a:ext cx="1113630" cy="11385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BFB8541-492F-9C0D-07F2-FC3219CC0F88}"/>
              </a:ext>
            </a:extLst>
          </p:cNvPr>
          <p:cNvGrpSpPr/>
          <p:nvPr/>
        </p:nvGrpSpPr>
        <p:grpSpPr>
          <a:xfrm>
            <a:off x="3109061" y="4361698"/>
            <a:ext cx="1322090" cy="1322676"/>
            <a:chOff x="2751537" y="4824344"/>
            <a:chExt cx="1322090" cy="1322676"/>
          </a:xfrm>
        </p:grpSpPr>
        <p:pic>
          <p:nvPicPr>
            <p:cNvPr id="1028" name="Picture 4" descr="Hình ảnh đám Mây Với Những Giọt Mưa Biểu Tượng Phong Cách Hoạt Hình PNG ,  Biểu Tượng đám Mây, Biểu Tượng Phong Cách, Biểu Tượng Hoạt Hình PNG và  Vector với">
              <a:extLst>
                <a:ext uri="{FF2B5EF4-FFF2-40B4-BE49-F238E27FC236}">
                  <a16:creationId xmlns:a16="http://schemas.microsoft.com/office/drawing/2014/main" id="{9249E377-EC23-9677-4A8D-DE6CBB007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875" b="71094" l="6563" r="90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537" y="4824344"/>
              <a:ext cx="1322090" cy="1322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20">
              <a:extLst>
                <a:ext uri="{FF2B5EF4-FFF2-40B4-BE49-F238E27FC236}">
                  <a16:creationId xmlns:a16="http://schemas.microsoft.com/office/drawing/2014/main" id="{0D654787-01B2-C1EC-3684-7866FE2BC0F0}"/>
                </a:ext>
              </a:extLst>
            </p:cNvPr>
            <p:cNvGrpSpPr/>
            <p:nvPr/>
          </p:nvGrpSpPr>
          <p:grpSpPr>
            <a:xfrm rot="20537255">
              <a:off x="3063064" y="5576778"/>
              <a:ext cx="380480" cy="570242"/>
              <a:chOff x="4559301" y="1809749"/>
              <a:chExt cx="1066800" cy="1452166"/>
            </a:xfrm>
          </p:grpSpPr>
          <p:pic>
            <p:nvPicPr>
              <p:cNvPr id="19" name="Picture 121">
                <a:extLst>
                  <a:ext uri="{FF2B5EF4-FFF2-40B4-BE49-F238E27FC236}">
                    <a16:creationId xmlns:a16="http://schemas.microsoft.com/office/drawing/2014/main" id="{1A4F6EDD-9059-46AA-9004-4C7A256028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59301" y="18097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0" name="Picture 122">
                <a:extLst>
                  <a:ext uri="{FF2B5EF4-FFF2-40B4-BE49-F238E27FC236}">
                    <a16:creationId xmlns:a16="http://schemas.microsoft.com/office/drawing/2014/main" id="{ABD893D0-15DE-6CED-473D-756A5A96A8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1101" y="20891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2" name="Picture 123">
                <a:extLst>
                  <a:ext uri="{FF2B5EF4-FFF2-40B4-BE49-F238E27FC236}">
                    <a16:creationId xmlns:a16="http://schemas.microsoft.com/office/drawing/2014/main" id="{03F76C50-91E0-4017-0F74-664909456C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9862" y="2391964"/>
                <a:ext cx="635000" cy="869951"/>
              </a:xfrm>
              <a:prstGeom prst="rect">
                <a:avLst/>
              </a:prstGeom>
            </p:spPr>
          </p:pic>
        </p:grpSp>
        <p:grpSp>
          <p:nvGrpSpPr>
            <p:cNvPr id="26" name="Group 120">
              <a:extLst>
                <a:ext uri="{FF2B5EF4-FFF2-40B4-BE49-F238E27FC236}">
                  <a16:creationId xmlns:a16="http://schemas.microsoft.com/office/drawing/2014/main" id="{3CA8C75A-7CE3-D464-1C1D-D93EBA00A2B4}"/>
                </a:ext>
              </a:extLst>
            </p:cNvPr>
            <p:cNvGrpSpPr/>
            <p:nvPr/>
          </p:nvGrpSpPr>
          <p:grpSpPr>
            <a:xfrm rot="20537255">
              <a:off x="3456403" y="5546911"/>
              <a:ext cx="380480" cy="570242"/>
              <a:chOff x="4559301" y="1809749"/>
              <a:chExt cx="1066800" cy="1452166"/>
            </a:xfrm>
          </p:grpSpPr>
          <p:pic>
            <p:nvPicPr>
              <p:cNvPr id="27" name="Picture 121">
                <a:extLst>
                  <a:ext uri="{FF2B5EF4-FFF2-40B4-BE49-F238E27FC236}">
                    <a16:creationId xmlns:a16="http://schemas.microsoft.com/office/drawing/2014/main" id="{58B6D343-8947-FEF9-DABD-D9D11B340E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59301" y="18097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8" name="Picture 122">
                <a:extLst>
                  <a:ext uri="{FF2B5EF4-FFF2-40B4-BE49-F238E27FC236}">
                    <a16:creationId xmlns:a16="http://schemas.microsoft.com/office/drawing/2014/main" id="{680EEBC7-035A-3223-F944-B9F53963A9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1101" y="2089149"/>
                <a:ext cx="635000" cy="869951"/>
              </a:xfrm>
              <a:prstGeom prst="rect">
                <a:avLst/>
              </a:prstGeom>
            </p:spPr>
          </p:pic>
          <p:pic>
            <p:nvPicPr>
              <p:cNvPr id="29" name="Picture 123">
                <a:extLst>
                  <a:ext uri="{FF2B5EF4-FFF2-40B4-BE49-F238E27FC236}">
                    <a16:creationId xmlns:a16="http://schemas.microsoft.com/office/drawing/2014/main" id="{2A782108-330A-A158-0958-E165A34064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Cutout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9862" y="2391964"/>
                <a:ext cx="635000" cy="869951"/>
              </a:xfrm>
              <a:prstGeom prst="rect">
                <a:avLst/>
              </a:prstGeom>
            </p:spPr>
          </p:pic>
        </p:grpSp>
      </p:grpSp>
      <p:sp>
        <p:nvSpPr>
          <p:cNvPr id="38" name="Text Box 29">
            <a:extLst>
              <a:ext uri="{FF2B5EF4-FFF2-40B4-BE49-F238E27FC236}">
                <a16:creationId xmlns:a16="http://schemas.microsoft.com/office/drawing/2014/main" id="{D617CB87-E283-A9AE-2717-204B30C995B8}"/>
              </a:ext>
            </a:extLst>
          </p:cNvPr>
          <p:cNvSpPr txBox="1"/>
          <p:nvPr/>
        </p:nvSpPr>
        <p:spPr>
          <a:xfrm rot="20914087">
            <a:off x="4531387" y="4846979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92D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HOẠT</a:t>
            </a:r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id="{FA9792DF-1C8D-EA35-C71E-DC78EF13226C}"/>
              </a:ext>
            </a:extLst>
          </p:cNvPr>
          <p:cNvSpPr txBox="1"/>
          <p:nvPr/>
        </p:nvSpPr>
        <p:spPr>
          <a:xfrm>
            <a:off x="5316515" y="4335206"/>
            <a:ext cx="916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92D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 ĐỘNG</a:t>
            </a:r>
          </a:p>
        </p:txBody>
      </p:sp>
      <p:sp>
        <p:nvSpPr>
          <p:cNvPr id="40" name="Text Box 24">
            <a:extLst>
              <a:ext uri="{FF2B5EF4-FFF2-40B4-BE49-F238E27FC236}">
                <a16:creationId xmlns:a16="http://schemas.microsoft.com/office/drawing/2014/main" id="{2C57E484-AB17-46AE-4178-39E8F0097036}"/>
              </a:ext>
            </a:extLst>
          </p:cNvPr>
          <p:cNvSpPr txBox="1"/>
          <p:nvPr/>
        </p:nvSpPr>
        <p:spPr>
          <a:xfrm rot="210133">
            <a:off x="6174131" y="4825373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TRẠNG</a:t>
            </a:r>
          </a:p>
        </p:txBody>
      </p:sp>
      <p:sp>
        <p:nvSpPr>
          <p:cNvPr id="41" name="Text Box 26">
            <a:extLst>
              <a:ext uri="{FF2B5EF4-FFF2-40B4-BE49-F238E27FC236}">
                <a16:creationId xmlns:a16="http://schemas.microsoft.com/office/drawing/2014/main" id="{96A1000E-B895-6540-81EF-BEA291CA6F33}"/>
              </a:ext>
            </a:extLst>
          </p:cNvPr>
          <p:cNvSpPr txBox="1"/>
          <p:nvPr/>
        </p:nvSpPr>
        <p:spPr>
          <a:xfrm rot="1057770">
            <a:off x="7092223" y="4531026"/>
            <a:ext cx="916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 THÁI</a:t>
            </a:r>
          </a:p>
        </p:txBody>
      </p:sp>
      <p:sp>
        <p:nvSpPr>
          <p:cNvPr id="42" name="Text Box 29">
            <a:extLst>
              <a:ext uri="{FF2B5EF4-FFF2-40B4-BE49-F238E27FC236}">
                <a16:creationId xmlns:a16="http://schemas.microsoft.com/office/drawing/2014/main" id="{1FF6B033-B48A-B47C-142E-8946BE9C22C6}"/>
              </a:ext>
            </a:extLst>
          </p:cNvPr>
          <p:cNvSpPr txBox="1"/>
          <p:nvPr/>
        </p:nvSpPr>
        <p:spPr>
          <a:xfrm rot="2253908">
            <a:off x="2368829" y="1479594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Người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sp>
        <p:nvSpPr>
          <p:cNvPr id="45" name="Text Box 29">
            <a:extLst>
              <a:ext uri="{FF2B5EF4-FFF2-40B4-BE49-F238E27FC236}">
                <a16:creationId xmlns:a16="http://schemas.microsoft.com/office/drawing/2014/main" id="{D68EEA30-F7B0-5732-25D0-6FF03A4652EF}"/>
              </a:ext>
            </a:extLst>
          </p:cNvPr>
          <p:cNvSpPr txBox="1"/>
          <p:nvPr/>
        </p:nvSpPr>
        <p:spPr>
          <a:xfrm rot="19683913">
            <a:off x="933222" y="2024645"/>
            <a:ext cx="106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Vật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sp>
        <p:nvSpPr>
          <p:cNvPr id="46" name="Text Box 29">
            <a:extLst>
              <a:ext uri="{FF2B5EF4-FFF2-40B4-BE49-F238E27FC236}">
                <a16:creationId xmlns:a16="http://schemas.microsoft.com/office/drawing/2014/main" id="{B14DB3D1-7D49-1106-0874-6A26D0B03D1E}"/>
              </a:ext>
            </a:extLst>
          </p:cNvPr>
          <p:cNvSpPr txBox="1"/>
          <p:nvPr/>
        </p:nvSpPr>
        <p:spPr>
          <a:xfrm rot="16773717">
            <a:off x="1693895" y="3322136"/>
            <a:ext cx="900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Thời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endParaRPr lang="en-US" sz="6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gian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sp>
        <p:nvSpPr>
          <p:cNvPr id="47" name="Text Box 29">
            <a:extLst>
              <a:ext uri="{FF2B5EF4-FFF2-40B4-BE49-F238E27FC236}">
                <a16:creationId xmlns:a16="http://schemas.microsoft.com/office/drawing/2014/main" id="{4BB99BD6-D308-9F51-6FF3-A0E6C168E4CE}"/>
              </a:ext>
            </a:extLst>
          </p:cNvPr>
          <p:cNvSpPr txBox="1"/>
          <p:nvPr/>
        </p:nvSpPr>
        <p:spPr>
          <a:xfrm rot="3570575">
            <a:off x="3150821" y="3241416"/>
            <a:ext cx="1069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Hiện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endParaRPr lang="en-US" sz="105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  <a:p>
            <a:r>
              <a:rPr lang="en-US" sz="3000" b="1" dirty="0" err="1">
                <a:solidFill>
                  <a:srgbClr val="CE0672"/>
                </a:solidFill>
                <a:latin typeface="#9Slide05 SVNClementine" panose="020F0502020204030203" charset="0"/>
                <a:cs typeface="#9Slide05 SVNClementine" panose="020F0502020204030203" charset="0"/>
              </a:rPr>
              <a:t>tượng</a:t>
            </a:r>
            <a:endParaRPr lang="en-US" sz="3000" b="1" dirty="0">
              <a:solidFill>
                <a:srgbClr val="CE0672"/>
              </a:solidFill>
              <a:latin typeface="#9Slide05 SVNClementine" panose="020F0502020204030203" charset="0"/>
              <a:cs typeface="#9Slide05 SVNClementine" panose="020F0502020204030203" charset="0"/>
            </a:endParaRPr>
          </a:p>
        </p:txBody>
      </p:sp>
      <p:pic>
        <p:nvPicPr>
          <p:cNvPr id="1032" name="Picture 8" descr="Premium Vector | Little kid wearing uniform for run race">
            <a:extLst>
              <a:ext uri="{FF2B5EF4-FFF2-40B4-BE49-F238E27FC236}">
                <a16:creationId xmlns:a16="http://schemas.microsoft.com/office/drawing/2014/main" id="{4E0D3A4B-8D12-6DED-01FB-F2D99AFA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710" y="5041645"/>
            <a:ext cx="1495941" cy="17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mium Vector | Cute flower cartoon. flower and grass clipart vector  illustration">
            <a:extLst>
              <a:ext uri="{FF2B5EF4-FFF2-40B4-BE49-F238E27FC236}">
                <a16:creationId xmlns:a16="http://schemas.microsoft.com/office/drawing/2014/main" id="{77096ACA-543D-4C06-9CB5-7C9FDF6D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00" b="93850" l="9899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162" y="5263031"/>
            <a:ext cx="905132" cy="114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Hình ảnh 7" descr="Ảnh có chứa phim hoạt hình, hình mẫu, Hoạt hình, Phim hoạt hình&#10;&#10;Mô tả được tạo tự động">
            <a:extLst>
              <a:ext uri="{FF2B5EF4-FFF2-40B4-BE49-F238E27FC236}">
                <a16:creationId xmlns:a16="http://schemas.microsoft.com/office/drawing/2014/main" id="{992620A1-B29F-A138-C7B9-974DB0898AA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466" b="94107" l="0" r="89736">
                        <a14:foregroundMark x1="5279" y1="16291" x2="7331" y2="24783"/>
                        <a14:foregroundMark x1="26686" y1="8839" x2="38416" y2="7799"/>
                        <a14:foregroundMark x1="61877" y1="3640" x2="66862" y2="6412"/>
                        <a14:foregroundMark x1="293" y1="19411" x2="4985" y2="24610"/>
                        <a14:foregroundMark x1="65103" y1="11785" x2="67155" y2="13518"/>
                        <a14:foregroundMark x1="19648" y1="91508" x2="50147" y2="92548"/>
                        <a14:foregroundMark x1="20821" y1="93934" x2="41056" y2="94281"/>
                        <a14:foregroundMark x1="41056" y1="94281" x2="53666" y2="94281"/>
                        <a14:foregroundMark x1="25806" y1="31196" x2="48387" y2="26170"/>
                        <a14:foregroundMark x1="48387" y1="26170" x2="48680" y2="25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398" y="3621309"/>
            <a:ext cx="1451976" cy="24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1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14" grpId="0" animBg="1"/>
      <p:bldP spid="38" grpId="0"/>
      <p:bldP spid="39" grpId="0"/>
      <p:bldP spid="40" grpId="0"/>
      <p:bldP spid="41" grpId="0"/>
      <p:bldP spid="42" grpId="0"/>
      <p:bldP spid="45" grpId="0"/>
      <p:bldP spid="46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32F60BA6-C104-1A49-58F1-BC26F65B6912}"/>
              </a:ext>
            </a:extLst>
          </p:cNvPr>
          <p:cNvGrpSpPr/>
          <p:nvPr/>
        </p:nvGrpSpPr>
        <p:grpSpPr>
          <a:xfrm>
            <a:off x="2464863" y="2116277"/>
            <a:ext cx="7710495" cy="2308324"/>
            <a:chOff x="2996490" y="3381551"/>
            <a:chExt cx="7710495" cy="2308324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90C5CC27-6204-82D4-B95A-1FC8078C5114}"/>
                </a:ext>
              </a:extLst>
            </p:cNvPr>
            <p:cNvSpPr txBox="1"/>
            <p:nvPr/>
          </p:nvSpPr>
          <p:spPr>
            <a:xfrm>
              <a:off x="2996490" y="3381551"/>
              <a:ext cx="771049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n w="130175"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CẢM ƠN QUÝ THẦY CÔ VÀ CÁC BẠN HỌC SINH</a:t>
              </a:r>
              <a:endParaRPr lang="en-US" sz="4800" b="1" dirty="0">
                <a:ln w="130175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Gretoon" panose="020406030505060202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56AA1CED-0B20-F90F-367C-17AEE53DA21E}"/>
                </a:ext>
              </a:extLst>
            </p:cNvPr>
            <p:cNvSpPr txBox="1"/>
            <p:nvPr/>
          </p:nvSpPr>
          <p:spPr>
            <a:xfrm>
              <a:off x="3230406" y="3381551"/>
              <a:ext cx="7242662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Ả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M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Ơ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Q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U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Ý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T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H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D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Ầ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Y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Ô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9CF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V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À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Á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B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Ạ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H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Ọ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S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I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F9CF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Gretoon" panose="02040603050506020204" pitchFamily="18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16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8CD5D-793E-2ADA-6D77-AF7D484FF315}"/>
              </a:ext>
            </a:extLst>
          </p:cNvPr>
          <p:cNvSpPr/>
          <p:nvPr/>
        </p:nvSpPr>
        <p:spPr>
          <a:xfrm>
            <a:off x="764558" y="393538"/>
            <a:ext cx="10820400" cy="6067425"/>
          </a:xfrm>
          <a:prstGeom prst="roundRect">
            <a:avLst/>
          </a:prstGeom>
          <a:solidFill>
            <a:schemeClr val="bg1">
              <a:alpha val="55000"/>
            </a:schemeClr>
          </a:solidFill>
          <a:ln w="38100">
            <a:solidFill>
              <a:srgbClr val="FFC000"/>
            </a:solidFill>
          </a:ln>
          <a:effectLst>
            <a:glow>
              <a:schemeClr val="accent1">
                <a:alpha val="40000"/>
              </a:schemeClr>
            </a:glow>
            <a:reflection stA="0" endPos="6500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4E03D440-81C8-842F-C65A-09A8F3DB040D}"/>
              </a:ext>
            </a:extLst>
          </p:cNvPr>
          <p:cNvGrpSpPr/>
          <p:nvPr/>
        </p:nvGrpSpPr>
        <p:grpSpPr>
          <a:xfrm>
            <a:off x="3877366" y="1481707"/>
            <a:ext cx="4942231" cy="1947293"/>
            <a:chOff x="1754105" y="2661944"/>
            <a:chExt cx="2840246" cy="3739655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45CE7652-B60F-9128-3FEF-30C5C9D15987}"/>
                </a:ext>
              </a:extLst>
            </p:cNvPr>
            <p:cNvSpPr txBox="1"/>
            <p:nvPr/>
          </p:nvSpPr>
          <p:spPr>
            <a:xfrm>
              <a:off x="2034449" y="2661944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190500">
                    <a:solidFill>
                      <a:srgbClr val="F5494D"/>
                    </a:solidFill>
                  </a:ln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E0623938-0FFD-0287-B3CA-45FAABA9F543}"/>
                </a:ext>
              </a:extLst>
            </p:cNvPr>
            <p:cNvSpPr txBox="1"/>
            <p:nvPr/>
          </p:nvSpPr>
          <p:spPr>
            <a:xfrm>
              <a:off x="1754105" y="2677886"/>
              <a:ext cx="2840246" cy="37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CCC051A3-0D65-4894-A1C6-919112AB3CCE}"/>
              </a:ext>
            </a:extLst>
          </p:cNvPr>
          <p:cNvSpPr txBox="1"/>
          <p:nvPr/>
        </p:nvSpPr>
        <p:spPr>
          <a:xfrm>
            <a:off x="1561042" y="533762"/>
            <a:ext cx="9069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ngày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>
                <a:solidFill>
                  <a:srgbClr val="0070C0"/>
                </a:solidFill>
                <a:latin typeface="HP-005" panose="020B0603050302020204" pitchFamily="34" charset="0"/>
                <a:cs typeface="Arial"/>
                <a:sym typeface="Arial"/>
              </a:rPr>
              <a:t>12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tháng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 10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05" panose="020B0603050302020204" pitchFamily="34" charset="0"/>
                <a:cs typeface="Arial"/>
                <a:sym typeface="Arial"/>
              </a:rPr>
              <a:t> 2023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46A9ABF2-61B7-3F6F-76DC-2C9DFBCF271B}"/>
              </a:ext>
            </a:extLst>
          </p:cNvPr>
          <p:cNvGrpSpPr/>
          <p:nvPr/>
        </p:nvGrpSpPr>
        <p:grpSpPr>
          <a:xfrm>
            <a:off x="4365185" y="2608562"/>
            <a:ext cx="3847486" cy="795907"/>
            <a:chOff x="3619289" y="2879628"/>
            <a:chExt cx="2505235" cy="1165817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A624F4F7-C6F3-89A7-F7F9-E57110C7F80F}"/>
                </a:ext>
              </a:extLst>
            </p:cNvPr>
            <p:cNvSpPr txBox="1"/>
            <p:nvPr/>
          </p:nvSpPr>
          <p:spPr>
            <a:xfrm>
              <a:off x="3621388" y="2918394"/>
              <a:ext cx="2503136" cy="1127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dirty="0">
                  <a:ln w="146050"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BÀI 4 – TIẾT 2</a:t>
              </a:r>
              <a:endParaRPr kumimoji="0" lang="en-US" sz="4400" b="0" i="0" u="none" strike="noStrike" kern="0" cap="none" spc="0" normalizeH="0" baseline="0" noProof="0" dirty="0">
                <a:ln w="146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994C4323-48ED-698E-1F67-DD058254825A}"/>
                </a:ext>
              </a:extLst>
            </p:cNvPr>
            <p:cNvSpPr txBox="1"/>
            <p:nvPr/>
          </p:nvSpPr>
          <p:spPr>
            <a:xfrm>
              <a:off x="3619289" y="2879628"/>
              <a:ext cx="2503136" cy="1127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Bài</a:t>
              </a:r>
              <a:r>
                <a:rPr kumimoji="0" lang="en-US" sz="4400" b="0" i="0" u="none" strike="noStrike" kern="0" cap="none" spc="0" normalizeH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 4 – </a:t>
              </a:r>
              <a:r>
                <a:rPr kumimoji="0" lang="en-US" sz="4400" b="0" i="0" u="none" strike="noStrike" kern="0" cap="none" spc="0" normalizeH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Tiết</a:t>
              </a:r>
              <a:r>
                <a:rPr kumimoji="0" lang="en-US" sz="4400" b="0" i="0" u="none" strike="noStrike" kern="0" cap="none" spc="0" normalizeH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6BC5A0A-6404-B8B2-664B-2F26D28195AF}"/>
              </a:ext>
            </a:extLst>
          </p:cNvPr>
          <p:cNvGrpSpPr/>
          <p:nvPr/>
        </p:nvGrpSpPr>
        <p:grpSpPr>
          <a:xfrm>
            <a:off x="2018988" y="3404469"/>
            <a:ext cx="8311539" cy="897425"/>
            <a:chOff x="2117755" y="4991373"/>
            <a:chExt cx="9339871" cy="89742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AEC29E-F6D5-2089-72A9-9EFF1A7DD80B}"/>
                </a:ext>
              </a:extLst>
            </p:cNvPr>
            <p:cNvSpPr txBox="1"/>
            <p:nvPr/>
          </p:nvSpPr>
          <p:spPr>
            <a:xfrm>
              <a:off x="2117755" y="4991373"/>
              <a:ext cx="9339871" cy="897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000" b="1" dirty="0">
                  <a:ln w="250825">
                    <a:solidFill>
                      <a:schemeClr val="bg1"/>
                    </a:solidFill>
                    <a:prstDash val="solid"/>
                  </a:ln>
                  <a:solidFill>
                    <a:srgbClr val="CCFFFF"/>
                  </a:solidFill>
                  <a:latin typeface="UTM Showcard" panose="02040603050506020204" pitchFamily="18" charset="0"/>
                </a:rPr>
                <a:t>LUYỆN TỪ VÀ CÂU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14D72C6C-033B-A575-898C-90F8708B7CE4}"/>
                </a:ext>
              </a:extLst>
            </p:cNvPr>
            <p:cNvSpPr txBox="1"/>
            <p:nvPr/>
          </p:nvSpPr>
          <p:spPr>
            <a:xfrm>
              <a:off x="2117755" y="4991373"/>
              <a:ext cx="9339871" cy="897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L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D8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U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Y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99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Ệ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E393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 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T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DDBD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Ừ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V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À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C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Â</a:t>
              </a:r>
              <a:r>
                <a:rPr lang="en-US" sz="50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U</a:t>
              </a:r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D922BD7B-ADB9-150B-DD3A-6224786565AC}"/>
              </a:ext>
            </a:extLst>
          </p:cNvPr>
          <p:cNvSpPr txBox="1"/>
          <p:nvPr/>
        </p:nvSpPr>
        <p:spPr>
          <a:xfrm>
            <a:off x="2201518" y="4058119"/>
            <a:ext cx="7788964" cy="2581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3800" b="1" spc="50" dirty="0">
                <a:ln w="9525" cmpd="sng">
                  <a:solidFill>
                    <a:srgbClr val="C71A29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VN Cat Bien" panose="02090603050305020704" pitchFamily="18" charset="0"/>
              </a:rPr>
              <a:t>TÍNH TỪ</a:t>
            </a:r>
          </a:p>
        </p:txBody>
      </p:sp>
    </p:spTree>
    <p:extLst>
      <p:ext uri="{BB962C8B-B14F-4D97-AF65-F5344CB8AC3E}">
        <p14:creationId xmlns:p14="http://schemas.microsoft.com/office/powerpoint/2010/main" val="20539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ng bóng Lời nói: Hình chữ nhật với Góc Tròn 13">
            <a:extLst>
              <a:ext uri="{FF2B5EF4-FFF2-40B4-BE49-F238E27FC236}">
                <a16:creationId xmlns:a16="http://schemas.microsoft.com/office/drawing/2014/main" id="{322FA932-1F49-8AED-6FFC-9162C1157E40}"/>
              </a:ext>
            </a:extLst>
          </p:cNvPr>
          <p:cNvSpPr/>
          <p:nvPr/>
        </p:nvSpPr>
        <p:spPr>
          <a:xfrm>
            <a:off x="3469640" y="0"/>
            <a:ext cx="6658334" cy="2966720"/>
          </a:xfrm>
          <a:prstGeom prst="wedgeRoundRectCallout">
            <a:avLst>
              <a:gd name="adj1" fmla="val -37345"/>
              <a:gd name="adj2" fmla="val 7534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rừng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chặt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nghiêm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trọng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chúng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trồng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rừng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</a:rPr>
              <a:t>đây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nhé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0716367F-8B68-FD48-681E-2D58F6DCCB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3746" flipH="1">
            <a:off x="1607869" y="2500384"/>
            <a:ext cx="2154203" cy="41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2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9A77E0-F95C-84CE-6F14-1D671861A7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630" y="-612761"/>
            <a:ext cx="8221484" cy="601207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EA7DE08-202F-8C35-5271-F59515773CAF}"/>
              </a:ext>
            </a:extLst>
          </p:cNvPr>
          <p:cNvGrpSpPr/>
          <p:nvPr/>
        </p:nvGrpSpPr>
        <p:grpSpPr>
          <a:xfrm>
            <a:off x="1934887" y="1861488"/>
            <a:ext cx="8322226" cy="2325067"/>
            <a:chOff x="3495040" y="2626070"/>
            <a:chExt cx="8463280" cy="2325067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0B9AB6E1-C5FC-59DB-ADF6-4E803AE67888}"/>
                </a:ext>
              </a:extLst>
            </p:cNvPr>
            <p:cNvSpPr txBox="1"/>
            <p:nvPr/>
          </p:nvSpPr>
          <p:spPr>
            <a:xfrm>
              <a:off x="3495040" y="2642813"/>
              <a:ext cx="84632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300">
                  <a:ln w="317500">
                    <a:solidFill>
                      <a:srgbClr val="00B0F0"/>
                    </a:solidFill>
                  </a:ln>
                  <a:solidFill>
                    <a:srgbClr val="FFC000"/>
                  </a:solidFill>
                  <a:latin typeface="SVN-Gretoon" panose="02040603050506020204" pitchFamily="18" charset="0"/>
                </a:rPr>
                <a:t>TRỒNG CÂY GÂY RỪNG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71781C4C-90A9-7449-2067-9ACCE7A6A0D0}"/>
                </a:ext>
              </a:extLst>
            </p:cNvPr>
            <p:cNvSpPr txBox="1"/>
            <p:nvPr/>
          </p:nvSpPr>
          <p:spPr>
            <a:xfrm>
              <a:off x="3495040" y="2642813"/>
              <a:ext cx="84632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300">
                  <a:ln w="26035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TRỒNG CÂY GÂY RỪNG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079AA52-8894-C0B5-EE19-10D5DECCCBAD}"/>
                </a:ext>
              </a:extLst>
            </p:cNvPr>
            <p:cNvSpPr txBox="1"/>
            <p:nvPr/>
          </p:nvSpPr>
          <p:spPr>
            <a:xfrm>
              <a:off x="3495040" y="2626070"/>
              <a:ext cx="84632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66FFF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FFDD71"/>
                  </a:solidFill>
                  <a:latin typeface="SVN-Gretoon" panose="02040603050506020204" pitchFamily="18" charset="0"/>
                </a:rPr>
                <a:t>R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CC99FF"/>
                  </a:solidFill>
                  <a:latin typeface="SVN-Gretoon" panose="02040603050506020204" pitchFamily="18" charset="0"/>
                </a:rPr>
                <a:t>Ồ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A7D971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FF99CC"/>
                  </a:solidFill>
                  <a:latin typeface="SVN-Gretoon" panose="02040603050506020204" pitchFamily="18" charset="0"/>
                </a:rPr>
                <a:t>G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latin typeface="SVN-Gretoon" panose="02040603050506020204" pitchFamily="18" charset="0"/>
                </a:rPr>
                <a:t> 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92D050"/>
                  </a:solidFill>
                  <a:latin typeface="SVN-Gretoon" panose="02040603050506020204" pitchFamily="18" charset="0"/>
                </a:rPr>
                <a:t>C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DEE34D"/>
                  </a:solidFill>
                  <a:latin typeface="SVN-Gretoon" panose="02040603050506020204" pitchFamily="18" charset="0"/>
                </a:rPr>
                <a:t>Â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E393FF"/>
                  </a:solidFill>
                  <a:latin typeface="SVN-Gretoon" panose="02040603050506020204" pitchFamily="18" charset="0"/>
                </a:rPr>
                <a:t>Y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latin typeface="SVN-Gretoon" panose="02040603050506020204" pitchFamily="18" charset="0"/>
                </a:rPr>
                <a:t> 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B6DF89"/>
                  </a:solidFill>
                  <a:latin typeface="SVN-Gretoon" panose="02040603050506020204" pitchFamily="18" charset="0"/>
                </a:rPr>
                <a:t>G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9FE6FF"/>
                  </a:solidFill>
                  <a:latin typeface="SVN-Gretoon" panose="02040603050506020204" pitchFamily="18" charset="0"/>
                </a:rPr>
                <a:t>Â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FF9999"/>
                  </a:solidFill>
                  <a:latin typeface="SVN-Gretoon" panose="02040603050506020204" pitchFamily="18" charset="0"/>
                </a:rPr>
                <a:t>Y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latin typeface="SVN-Gretoon" panose="02040603050506020204" pitchFamily="18" charset="0"/>
                </a:rPr>
                <a:t> 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FFFF66"/>
                  </a:solidFill>
                  <a:latin typeface="SVN-Gretoon" panose="02040603050506020204" pitchFamily="18" charset="0"/>
                </a:rPr>
                <a:t>R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Gretoon" panose="02040603050506020204" pitchFamily="18" charset="0"/>
                </a:rPr>
                <a:t>Ừ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FFE181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200" spc="300" dirty="0">
                  <a:ln w="3175">
                    <a:solidFill>
                      <a:srgbClr val="0070C0"/>
                    </a:solidFill>
                  </a:ln>
                  <a:solidFill>
                    <a:srgbClr val="CC99FF"/>
                  </a:solidFill>
                  <a:latin typeface="SVN-Gretoon" panose="02040603050506020204" pitchFamily="18" charset="0"/>
                </a:rPr>
                <a:t>G</a:t>
              </a:r>
              <a:endParaRPr lang="en-US" sz="7200" spc="300" dirty="0">
                <a:ln w="3175">
                  <a:solidFill>
                    <a:srgbClr val="0070C0"/>
                  </a:solidFill>
                </a:ln>
                <a:solidFill>
                  <a:srgbClr val="DEE34D"/>
                </a:solidFill>
                <a:latin typeface="SVN-Gretoon" panose="02040603050506020204" pitchFamily="18" charset="0"/>
              </a:endParaRPr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7A62800C-0EA2-E106-8F71-C81F9AE71C4D}"/>
              </a:ext>
            </a:extLst>
          </p:cNvPr>
          <p:cNvSpPr/>
          <p:nvPr/>
        </p:nvSpPr>
        <p:spPr>
          <a:xfrm flipH="1">
            <a:off x="9353109" y="2573079"/>
            <a:ext cx="2436178" cy="4000818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2DB9B21-1417-93F0-8601-7158BF5E87B2}"/>
              </a:ext>
            </a:extLst>
          </p:cNvPr>
          <p:cNvSpPr/>
          <p:nvPr/>
        </p:nvSpPr>
        <p:spPr>
          <a:xfrm flipH="1">
            <a:off x="257448" y="2573079"/>
            <a:ext cx="2825994" cy="3942997"/>
          </a:xfrm>
          <a:custGeom>
            <a:avLst/>
            <a:gdLst/>
            <a:ahLst/>
            <a:cxnLst/>
            <a:rect l="l" t="t" r="r" b="b"/>
            <a:pathLst>
              <a:path w="2756625" h="4249134">
                <a:moveTo>
                  <a:pt x="0" y="0"/>
                </a:moveTo>
                <a:lnTo>
                  <a:pt x="2756626" y="0"/>
                </a:lnTo>
                <a:lnTo>
                  <a:pt x="275662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vật, ảnh chụp màn hình, bằng gỗ&#10;&#10;Mô tả được tạo tự động">
            <a:extLst>
              <a:ext uri="{FF2B5EF4-FFF2-40B4-BE49-F238E27FC236}">
                <a16:creationId xmlns:a16="http://schemas.microsoft.com/office/drawing/2014/main" id="{BAD915FC-B618-25B1-645F-BC929CD0FE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254" y="596698"/>
            <a:ext cx="6858000" cy="6455954"/>
          </a:xfrm>
          <a:prstGeom prst="rect">
            <a:avLst/>
          </a:prstGeom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id="{08D4A8C2-46E1-34D6-7081-70F540F2E9BB}"/>
              </a:ext>
            </a:extLst>
          </p:cNvPr>
          <p:cNvGrpSpPr/>
          <p:nvPr/>
        </p:nvGrpSpPr>
        <p:grpSpPr>
          <a:xfrm>
            <a:off x="3042920" y="-50476"/>
            <a:ext cx="5557520" cy="2193758"/>
            <a:chOff x="3222192" y="192790"/>
            <a:chExt cx="5557520" cy="2193758"/>
          </a:xfrm>
        </p:grpSpPr>
        <p:pic>
          <p:nvPicPr>
            <p:cNvPr id="5" name="图片 38">
              <a:extLst>
                <a:ext uri="{FF2B5EF4-FFF2-40B4-BE49-F238E27FC236}">
                  <a16:creationId xmlns:a16="http://schemas.microsoft.com/office/drawing/2014/main" id="{3D2CE38F-5579-2299-1728-DBB1563A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2192" y="192790"/>
              <a:ext cx="5557520" cy="2193758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EDD4F88-D2CC-A744-5F6F-07092FAB0DC7}"/>
                </a:ext>
              </a:extLst>
            </p:cNvPr>
            <p:cNvSpPr txBox="1"/>
            <p:nvPr/>
          </p:nvSpPr>
          <p:spPr>
            <a:xfrm>
              <a:off x="4490332" y="722599"/>
              <a:ext cx="3099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n>
                    <a:solidFill>
                      <a:schemeClr val="tx1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UVN Banh Mi" pitchFamily="2" charset="0"/>
                </a:rPr>
                <a:t>THỬ THÁCH1</a:t>
              </a:r>
              <a:endParaRPr lang="en-US" sz="4000" dirty="0">
                <a:ln>
                  <a:solidFill>
                    <a:schemeClr val="tx1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UVN Banh Mi" pitchFamily="2" charset="0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C87078B-7BD0-BCA5-E1EF-35BD6339F041}"/>
              </a:ext>
            </a:extLst>
          </p:cNvPr>
          <p:cNvGrpSpPr/>
          <p:nvPr/>
        </p:nvGrpSpPr>
        <p:grpSpPr>
          <a:xfrm>
            <a:off x="3517045" y="1496108"/>
            <a:ext cx="4609270" cy="2806598"/>
            <a:chOff x="6024010" y="2315332"/>
            <a:chExt cx="4561726" cy="2806598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5D4FD3D9-BDFB-BDA2-E850-66A7C19B0CDE}"/>
                </a:ext>
              </a:extLst>
            </p:cNvPr>
            <p:cNvSpPr txBox="1"/>
            <p:nvPr/>
          </p:nvSpPr>
          <p:spPr>
            <a:xfrm>
              <a:off x="6042529" y="2321163"/>
              <a:ext cx="45246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>
                  <a:ln w="2032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LNTH-Hoa Nho LNTH" pitchFamily="2" charset="0"/>
                </a:rPr>
                <a:t>CHUẨN BỊ ĐẤT TRỒNG</a:t>
              </a:r>
              <a:endParaRPr lang="en-US" sz="8800" dirty="0">
                <a:ln w="203200">
                  <a:solidFill>
                    <a:schemeClr val="bg1"/>
                  </a:solidFill>
                </a:ln>
                <a:solidFill>
                  <a:srgbClr val="002060"/>
                </a:solidFill>
                <a:latin typeface="LNTH-Hoa Nho LNTH" pitchFamily="2" charset="0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DAFC787-1144-CD79-AED4-18ED8EB75117}"/>
                </a:ext>
              </a:extLst>
            </p:cNvPr>
            <p:cNvSpPr txBox="1"/>
            <p:nvPr/>
          </p:nvSpPr>
          <p:spPr>
            <a:xfrm>
              <a:off x="6024010" y="2315332"/>
              <a:ext cx="456172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rgbClr val="E393FF"/>
                  </a:solidFill>
                  <a:latin typeface="LNTH-Hoa Nho LNTH" pitchFamily="2" charset="0"/>
                </a:rPr>
                <a:t>CHUẨN</a:t>
              </a: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NTH-Hoa Nho LNTH" pitchFamily="2" charset="0"/>
                </a:rPr>
                <a:t> </a:t>
              </a: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rgbClr val="66FFFF"/>
                  </a:solidFill>
                  <a:latin typeface="LNTH-Hoa Nho LNTH" pitchFamily="2" charset="0"/>
                </a:rPr>
                <a:t>BỊ</a:t>
              </a: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NTH-Hoa Nho LNTH" pitchFamily="2" charset="0"/>
                </a:rPr>
                <a:t> </a:t>
              </a: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LNTH-Hoa Nho LNTH" pitchFamily="2" charset="0"/>
                </a:rPr>
                <a:t>ĐẤT</a:t>
              </a: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NTH-Hoa Nho LNTH" pitchFamily="2" charset="0"/>
                </a:rPr>
                <a:t> </a:t>
              </a: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rgbClr val="66FF99"/>
                  </a:solidFill>
                  <a:latin typeface="LNTH-Hoa Nho LNTH" pitchFamily="2" charset="0"/>
                </a:rPr>
                <a:t>TRỒNG</a:t>
              </a:r>
            </a:p>
          </p:txBody>
        </p:sp>
      </p:grpSp>
      <p:sp>
        <p:nvSpPr>
          <p:cNvPr id="2" name="Freeform 16">
            <a:extLst>
              <a:ext uri="{FF2B5EF4-FFF2-40B4-BE49-F238E27FC236}">
                <a16:creationId xmlns:a16="http://schemas.microsoft.com/office/drawing/2014/main" id="{70590153-0F13-CCA9-B0EA-27E99AED68DC}"/>
              </a:ext>
            </a:extLst>
          </p:cNvPr>
          <p:cNvSpPr/>
          <p:nvPr/>
        </p:nvSpPr>
        <p:spPr>
          <a:xfrm>
            <a:off x="-192530" y="2158546"/>
            <a:ext cx="3886108" cy="4299982"/>
          </a:xfrm>
          <a:custGeom>
            <a:avLst/>
            <a:gdLst/>
            <a:ahLst/>
            <a:cxnLst/>
            <a:rect l="l" t="t" r="r" b="b"/>
            <a:pathLst>
              <a:path w="3886108" h="4299982">
                <a:moveTo>
                  <a:pt x="3886108" y="0"/>
                </a:moveTo>
                <a:lnTo>
                  <a:pt x="0" y="0"/>
                </a:lnTo>
                <a:lnTo>
                  <a:pt x="0" y="4299982"/>
                </a:lnTo>
                <a:lnTo>
                  <a:pt x="3886108" y="4299982"/>
                </a:lnTo>
                <a:lnTo>
                  <a:pt x="3886108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19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12F75F-50DA-11ED-5F2B-CC0F912549B1}"/>
              </a:ext>
            </a:extLst>
          </p:cNvPr>
          <p:cNvSpPr/>
          <p:nvPr/>
        </p:nvSpPr>
        <p:spPr>
          <a:xfrm>
            <a:off x="298846" y="1366516"/>
            <a:ext cx="11688417" cy="5213074"/>
          </a:xfrm>
          <a:prstGeom prst="roundRect">
            <a:avLst>
              <a:gd name="adj" fmla="val 7143"/>
            </a:avLst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9AA8E6-EFA6-A18A-E652-7670EAACC206}"/>
              </a:ext>
            </a:extLst>
          </p:cNvPr>
          <p:cNvGrpSpPr/>
          <p:nvPr/>
        </p:nvGrpSpPr>
        <p:grpSpPr>
          <a:xfrm>
            <a:off x="592164" y="1749420"/>
            <a:ext cx="11007671" cy="659925"/>
            <a:chOff x="609525" y="1955066"/>
            <a:chExt cx="11007671" cy="6599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0AA85CB-6258-11FA-40B0-A402DA8E4514}"/>
                </a:ext>
              </a:extLst>
            </p:cNvPr>
            <p:cNvSpPr/>
            <p:nvPr/>
          </p:nvSpPr>
          <p:spPr>
            <a:xfrm>
              <a:off x="609525" y="1959899"/>
              <a:ext cx="11007671" cy="655092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D2DF17-F1AD-55B2-53F0-639CF84F3ABF}"/>
                </a:ext>
              </a:extLst>
            </p:cNvPr>
            <p:cNvSpPr txBox="1"/>
            <p:nvPr/>
          </p:nvSpPr>
          <p:spPr>
            <a:xfrm>
              <a:off x="631298" y="1955066"/>
              <a:ext cx="10870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a. </a:t>
              </a:r>
              <a:r>
                <a:rPr lang="en-US" sz="3200" dirty="0" err="1"/>
                <a:t>Đào</a:t>
              </a:r>
              <a:r>
                <a:rPr lang="en-US" sz="3200" dirty="0"/>
                <a:t> </a:t>
              </a:r>
              <a:r>
                <a:rPr lang="en-US" sz="3200" dirty="0" err="1"/>
                <a:t>trồng</a:t>
              </a:r>
              <a:r>
                <a:rPr lang="en-US" sz="3200" dirty="0"/>
                <a:t> ở Sa Pa </a:t>
              </a:r>
              <a:r>
                <a:rPr lang="en-US" sz="3200" dirty="0" err="1"/>
                <a:t>cho</a:t>
              </a:r>
              <a:r>
                <a:rPr lang="en-US" sz="3200" dirty="0"/>
                <a:t> </a:t>
              </a:r>
              <a:r>
                <a:rPr lang="en-US" sz="3200" dirty="0" err="1"/>
                <a:t>quả</a:t>
              </a:r>
              <a:r>
                <a:rPr lang="en-US" sz="3200" dirty="0"/>
                <a:t> </a:t>
              </a:r>
              <a:r>
                <a:rPr lang="en-US" sz="3200" b="1" dirty="0"/>
                <a:t>to</a:t>
              </a:r>
              <a:r>
                <a:rPr lang="en-US" sz="3200" dirty="0"/>
                <a:t>,</a:t>
              </a:r>
              <a:r>
                <a:rPr lang="en-US" sz="3200" b="1" dirty="0"/>
                <a:t> </a:t>
              </a:r>
              <a:r>
                <a:rPr lang="en-US" sz="3200" b="1" dirty="0" err="1"/>
                <a:t>tròn</a:t>
              </a:r>
              <a:r>
                <a:rPr lang="en-US" sz="3200" dirty="0"/>
                <a:t>,</a:t>
              </a:r>
              <a:r>
                <a:rPr lang="en-US" sz="3200" b="1" dirty="0"/>
                <a:t> </a:t>
              </a:r>
              <a:r>
                <a:rPr lang="en-US" sz="3200" dirty="0" err="1"/>
                <a:t>cùi</a:t>
              </a:r>
              <a:r>
                <a:rPr lang="en-US" sz="3200" dirty="0"/>
                <a:t> </a:t>
              </a:r>
              <a:r>
                <a:rPr lang="en-US" sz="3200" b="1" dirty="0" err="1"/>
                <a:t>dày</a:t>
              </a:r>
              <a:r>
                <a:rPr lang="en-US" sz="3200" dirty="0"/>
                <a:t>, </a:t>
              </a:r>
              <a:r>
                <a:rPr lang="en-US" sz="3200" dirty="0" err="1"/>
                <a:t>vị</a:t>
              </a:r>
              <a:r>
                <a:rPr lang="en-US" sz="3200" dirty="0"/>
                <a:t> </a:t>
              </a:r>
              <a:r>
                <a:rPr lang="en-US" sz="3200" b="1" dirty="0" err="1"/>
                <a:t>ngọt</a:t>
              </a:r>
              <a:r>
                <a:rPr lang="en-US" sz="3200" b="1" dirty="0"/>
                <a:t> </a:t>
              </a:r>
              <a:r>
                <a:rPr lang="en-US" sz="3200" b="1" dirty="0" err="1"/>
                <a:t>thanh</a:t>
              </a:r>
              <a:r>
                <a:rPr lang="en-US" sz="3200" dirty="0"/>
                <a:t>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9599D2-9AB4-4821-6FA7-CAA9FE49E323}"/>
              </a:ext>
            </a:extLst>
          </p:cNvPr>
          <p:cNvGrpSpPr/>
          <p:nvPr/>
        </p:nvGrpSpPr>
        <p:grpSpPr>
          <a:xfrm>
            <a:off x="609524" y="2552122"/>
            <a:ext cx="11007671" cy="1137297"/>
            <a:chOff x="609524" y="2728460"/>
            <a:chExt cx="11007671" cy="11372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0E89DEE-CA5D-9970-0169-9536E6F7E68A}"/>
                </a:ext>
              </a:extLst>
            </p:cNvPr>
            <p:cNvSpPr/>
            <p:nvPr/>
          </p:nvSpPr>
          <p:spPr>
            <a:xfrm>
              <a:off x="609524" y="2728460"/>
              <a:ext cx="11007671" cy="1137297"/>
            </a:xfrm>
            <a:prstGeom prst="roundRect">
              <a:avLst/>
            </a:prstGeom>
            <a:solidFill>
              <a:srgbClr val="BDEEFF"/>
            </a:solidFill>
            <a:ln w="28575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18FEC4-B4A1-C978-8CCC-B664C465CA18}"/>
                </a:ext>
              </a:extLst>
            </p:cNvPr>
            <p:cNvSpPr txBox="1"/>
            <p:nvPr/>
          </p:nvSpPr>
          <p:spPr>
            <a:xfrm>
              <a:off x="609525" y="2739708"/>
              <a:ext cx="106418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b. </a:t>
              </a:r>
              <a:r>
                <a:rPr lang="en-US" sz="3200" dirty="0" err="1"/>
                <a:t>Dọc</a:t>
              </a:r>
              <a:r>
                <a:rPr lang="en-US" sz="3200" dirty="0"/>
                <a:t> </a:t>
              </a:r>
              <a:r>
                <a:rPr lang="en-US" sz="3200" dirty="0" err="1"/>
                <a:t>đường</a:t>
              </a:r>
              <a:r>
                <a:rPr lang="en-US" sz="3200" dirty="0"/>
                <a:t> </a:t>
              </a:r>
              <a:r>
                <a:rPr lang="en-US" sz="3200" dirty="0" err="1"/>
                <a:t>làng</a:t>
              </a:r>
              <a:r>
                <a:rPr lang="en-US" sz="3200" dirty="0"/>
                <a:t>, </a:t>
              </a:r>
              <a:r>
                <a:rPr lang="en-US" sz="3200" dirty="0" err="1"/>
                <a:t>hàng</a:t>
              </a:r>
              <a:r>
                <a:rPr lang="en-US" sz="3200" dirty="0"/>
                <a:t> </a:t>
              </a:r>
              <a:r>
                <a:rPr lang="en-US" sz="3200" dirty="0" err="1"/>
                <a:t>tre</a:t>
              </a:r>
              <a:r>
                <a:rPr lang="en-US" sz="3200" dirty="0"/>
                <a:t> </a:t>
              </a:r>
              <a:r>
                <a:rPr lang="en-US" sz="3200" b="1" dirty="0" err="1"/>
                <a:t>mướt</a:t>
              </a:r>
              <a:r>
                <a:rPr lang="en-US" sz="3200" b="1" dirty="0"/>
                <a:t> </a:t>
              </a:r>
              <a:r>
                <a:rPr lang="en-US" sz="3200" b="1" dirty="0" err="1"/>
                <a:t>xanh</a:t>
              </a:r>
              <a:r>
                <a:rPr lang="en-US" sz="3200" b="1" dirty="0"/>
                <a:t> </a:t>
              </a:r>
              <a:r>
                <a:rPr lang="en-US" sz="3200" dirty="0" err="1"/>
                <a:t>đang</a:t>
              </a:r>
              <a:r>
                <a:rPr lang="en-US" sz="3200" dirty="0"/>
                <a:t> </a:t>
              </a:r>
              <a:r>
                <a:rPr lang="en-US" sz="3200" b="1" dirty="0" err="1"/>
                <a:t>rì</a:t>
              </a:r>
              <a:r>
                <a:rPr lang="en-US" sz="3200" b="1" dirty="0"/>
                <a:t> </a:t>
              </a:r>
              <a:r>
                <a:rPr lang="en-US" sz="3200" b="1" dirty="0" err="1"/>
                <a:t>rào</a:t>
              </a:r>
              <a:r>
                <a:rPr lang="en-US" sz="3200" b="1" dirty="0"/>
                <a:t> </a:t>
              </a:r>
              <a:r>
                <a:rPr lang="en-US" sz="3200" dirty="0" err="1"/>
                <a:t>trò</a:t>
              </a:r>
              <a:r>
                <a:rPr lang="en-US" sz="3200" dirty="0"/>
                <a:t> </a:t>
              </a:r>
              <a:r>
                <a:rPr lang="en-US" sz="3200" dirty="0" err="1"/>
                <a:t>chuyện</a:t>
              </a:r>
              <a:r>
                <a:rPr lang="en-US" sz="3200" dirty="0"/>
                <a:t> </a:t>
              </a:r>
              <a:r>
                <a:rPr lang="en-US" sz="3200" dirty="0" err="1"/>
                <a:t>với</a:t>
              </a:r>
              <a:r>
                <a:rPr lang="en-US" sz="3200" dirty="0"/>
                <a:t> </a:t>
              </a:r>
              <a:r>
                <a:rPr lang="en-US" sz="3200" dirty="0" err="1"/>
                <a:t>mấy</a:t>
              </a:r>
              <a:r>
                <a:rPr lang="en-US" sz="3200" dirty="0"/>
                <a:t> </a:t>
              </a:r>
              <a:r>
                <a:rPr lang="en-US" sz="3200" dirty="0" err="1"/>
                <a:t>chú</a:t>
              </a:r>
              <a:r>
                <a:rPr lang="en-US" sz="3200" dirty="0"/>
                <a:t> </a:t>
              </a:r>
              <a:r>
                <a:rPr lang="en-US" sz="3200" dirty="0" err="1"/>
                <a:t>chim</a:t>
              </a:r>
              <a:r>
                <a:rPr lang="en-US" sz="3200" dirty="0"/>
                <a:t> </a:t>
              </a:r>
              <a:r>
                <a:rPr lang="en-US" sz="3200" b="1" dirty="0" err="1"/>
                <a:t>xinh</a:t>
              </a:r>
              <a:r>
                <a:rPr lang="en-US" sz="3200" b="1" dirty="0"/>
                <a:t> </a:t>
              </a:r>
              <a:r>
                <a:rPr lang="en-US" sz="3200" b="1" dirty="0" err="1"/>
                <a:t>xắn</a:t>
              </a:r>
              <a:r>
                <a:rPr lang="en-US" sz="3200" dirty="0"/>
                <a:t>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10A4F8-35DC-87D0-AD79-A882B27082E6}"/>
              </a:ext>
            </a:extLst>
          </p:cNvPr>
          <p:cNvGrpSpPr/>
          <p:nvPr/>
        </p:nvGrpSpPr>
        <p:grpSpPr>
          <a:xfrm>
            <a:off x="609524" y="3876626"/>
            <a:ext cx="11007671" cy="1137297"/>
            <a:chOff x="609524" y="4052964"/>
            <a:chExt cx="11007671" cy="11372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24B6D3-84DF-01AB-00AD-F4C288D7B02F}"/>
                </a:ext>
              </a:extLst>
            </p:cNvPr>
            <p:cNvSpPr/>
            <p:nvPr/>
          </p:nvSpPr>
          <p:spPr>
            <a:xfrm>
              <a:off x="609524" y="4052964"/>
              <a:ext cx="11007671" cy="1137297"/>
            </a:xfrm>
            <a:prstGeom prst="roundRect">
              <a:avLst/>
            </a:prstGeom>
            <a:solidFill>
              <a:srgbClr val="B7FFD8"/>
            </a:solidFill>
            <a:ln w="28575">
              <a:solidFill>
                <a:srgbClr val="00B05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391F05-D0FE-E5BD-D2D8-D6B2B4F2526D}"/>
                </a:ext>
              </a:extLst>
            </p:cNvPr>
            <p:cNvSpPr txBox="1"/>
            <p:nvPr/>
          </p:nvSpPr>
          <p:spPr>
            <a:xfrm>
              <a:off x="609526" y="4070811"/>
              <a:ext cx="108705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c. </a:t>
              </a:r>
              <a:r>
                <a:rPr lang="en-US" sz="3200" dirty="0" err="1"/>
                <a:t>Thấp</a:t>
              </a:r>
              <a:r>
                <a:rPr lang="en-US" sz="3200" dirty="0"/>
                <a:t> </a:t>
              </a:r>
              <a:r>
                <a:rPr lang="en-US" sz="3200" dirty="0" err="1"/>
                <a:t>thoáng</a:t>
              </a:r>
              <a:r>
                <a:rPr lang="en-US" sz="3200" dirty="0"/>
                <a:t> </a:t>
              </a:r>
              <a:r>
                <a:rPr lang="en-US" sz="3200" dirty="0" err="1"/>
                <a:t>giữa</a:t>
              </a:r>
              <a:r>
                <a:rPr lang="en-US" sz="3200" dirty="0"/>
                <a:t> </a:t>
              </a:r>
              <a:r>
                <a:rPr lang="en-US" sz="3200" dirty="0" err="1"/>
                <a:t>sắc</a:t>
              </a:r>
              <a:r>
                <a:rPr lang="en-US" sz="3200" dirty="0"/>
                <a:t> </a:t>
              </a:r>
              <a:r>
                <a:rPr lang="en-US" sz="3200" b="1" dirty="0" err="1"/>
                <a:t>xanh</a:t>
              </a:r>
              <a:r>
                <a:rPr lang="en-US" sz="3200" dirty="0"/>
                <a:t> </a:t>
              </a:r>
              <a:r>
                <a:rPr lang="en-US" sz="3200" dirty="0" err="1"/>
                <a:t>bạt</a:t>
              </a:r>
              <a:r>
                <a:rPr lang="en-US" sz="3200" dirty="0"/>
                <a:t> </a:t>
              </a:r>
              <a:r>
                <a:rPr lang="en-US" sz="3200" dirty="0" err="1"/>
                <a:t>ngàn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khu</a:t>
              </a:r>
              <a:r>
                <a:rPr lang="en-US" sz="3200" dirty="0"/>
                <a:t> </a:t>
              </a:r>
              <a:r>
                <a:rPr lang="en-US" sz="3200" dirty="0" err="1"/>
                <a:t>vườn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những</a:t>
              </a:r>
              <a:r>
                <a:rPr lang="en-US" sz="3200" dirty="0"/>
                <a:t> </a:t>
              </a:r>
              <a:r>
                <a:rPr lang="en-US" sz="3200" dirty="0" err="1"/>
                <a:t>khóm</a:t>
              </a:r>
              <a:r>
                <a:rPr lang="en-US" sz="3200" dirty="0"/>
                <a:t> </a:t>
              </a:r>
              <a:r>
                <a:rPr lang="en-US" sz="3200" dirty="0" err="1"/>
                <a:t>hồng</a:t>
              </a:r>
              <a:r>
                <a:rPr lang="en-US" sz="3200" dirty="0"/>
                <a:t> </a:t>
              </a:r>
              <a:r>
                <a:rPr lang="en-US" sz="3200" b="1" dirty="0" err="1"/>
                <a:t>đỏ</a:t>
              </a:r>
              <a:r>
                <a:rPr lang="en-US" sz="3200" b="1" dirty="0"/>
                <a:t> </a:t>
              </a:r>
              <a:r>
                <a:rPr lang="en-US" sz="3200" b="1" dirty="0" err="1"/>
                <a:t>thắm</a:t>
              </a:r>
              <a:r>
                <a:rPr lang="en-US" sz="3200" b="1" dirty="0"/>
                <a:t> </a:t>
              </a:r>
              <a:r>
                <a:rPr lang="en-US" sz="3200" dirty="0" err="1"/>
                <a:t>tỏa</a:t>
              </a:r>
              <a:r>
                <a:rPr lang="en-US" sz="3200" dirty="0"/>
                <a:t> </a:t>
              </a:r>
              <a:r>
                <a:rPr lang="en-US" sz="3200" dirty="0" err="1"/>
                <a:t>hương</a:t>
              </a:r>
              <a:r>
                <a:rPr lang="en-US" sz="3200" dirty="0"/>
                <a:t> </a:t>
              </a:r>
              <a:r>
                <a:rPr lang="en-US" sz="3200" b="1" dirty="0" err="1"/>
                <a:t>thơm</a:t>
              </a:r>
              <a:r>
                <a:rPr lang="en-US" sz="3200" b="1" dirty="0"/>
                <a:t> </a:t>
              </a:r>
              <a:r>
                <a:rPr lang="en-US" sz="3200" b="1" dirty="0" err="1"/>
                <a:t>ngát</a:t>
              </a:r>
              <a:r>
                <a:rPr lang="en-US" sz="3200" dirty="0"/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236F35-31A4-80F9-6A7D-877D5228EEAC}"/>
              </a:ext>
            </a:extLst>
          </p:cNvPr>
          <p:cNvGrpSpPr/>
          <p:nvPr/>
        </p:nvGrpSpPr>
        <p:grpSpPr>
          <a:xfrm>
            <a:off x="631298" y="5201130"/>
            <a:ext cx="11007671" cy="1137297"/>
            <a:chOff x="631298" y="5377468"/>
            <a:chExt cx="11007671" cy="11372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ED15180-1620-046A-9F42-684ABB99781A}"/>
                </a:ext>
              </a:extLst>
            </p:cNvPr>
            <p:cNvSpPr/>
            <p:nvPr/>
          </p:nvSpPr>
          <p:spPr>
            <a:xfrm>
              <a:off x="631298" y="5377468"/>
              <a:ext cx="11007671" cy="1137297"/>
            </a:xfrm>
            <a:prstGeom prst="roundRect">
              <a:avLst/>
            </a:prstGeom>
            <a:solidFill>
              <a:srgbClr val="FFE697"/>
            </a:solidFill>
            <a:ln w="28575">
              <a:solidFill>
                <a:srgbClr val="FFC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120816-0881-9EAB-1811-70E1AD00B541}"/>
                </a:ext>
              </a:extLst>
            </p:cNvPr>
            <p:cNvSpPr txBox="1"/>
            <p:nvPr/>
          </p:nvSpPr>
          <p:spPr>
            <a:xfrm>
              <a:off x="650929" y="5399865"/>
              <a:ext cx="108705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d. </a:t>
              </a:r>
              <a:r>
                <a:rPr lang="en-US" sz="3200" dirty="0" err="1"/>
                <a:t>Tiếng</a:t>
              </a:r>
              <a:r>
                <a:rPr lang="en-US" sz="3200" dirty="0"/>
                <a:t> </a:t>
              </a:r>
              <a:r>
                <a:rPr lang="en-US" sz="3200" dirty="0" err="1"/>
                <a:t>hót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chim</a:t>
              </a:r>
              <a:r>
                <a:rPr lang="en-US" sz="3200" dirty="0"/>
                <a:t> </a:t>
              </a:r>
              <a:r>
                <a:rPr lang="en-US" sz="3200" dirty="0" err="1"/>
                <a:t>họa</a:t>
              </a:r>
              <a:r>
                <a:rPr lang="en-US" sz="3200" dirty="0"/>
                <a:t> mi </a:t>
              </a:r>
              <a:r>
                <a:rPr lang="en-US" sz="3200" dirty="0" err="1"/>
                <a:t>lúc</a:t>
              </a:r>
              <a:r>
                <a:rPr lang="en-US" sz="3200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trẻo</a:t>
              </a:r>
              <a:r>
                <a:rPr lang="en-US" sz="3200" dirty="0"/>
                <a:t>, </a:t>
              </a:r>
              <a:r>
                <a:rPr lang="en-US" sz="3200" dirty="0" err="1"/>
                <a:t>lúc</a:t>
              </a:r>
              <a:r>
                <a:rPr lang="en-US" sz="3200" dirty="0"/>
                <a:t> </a:t>
              </a:r>
              <a:r>
                <a:rPr lang="en-US" sz="3200" dirty="0" err="1"/>
                <a:t>vút</a:t>
              </a:r>
              <a:r>
                <a:rPr lang="en-US" sz="3200" dirty="0"/>
                <a:t> </a:t>
              </a:r>
              <a:r>
                <a:rPr lang="en-US" sz="3200" dirty="0" err="1"/>
                <a:t>cao</a:t>
              </a:r>
              <a:r>
                <a:rPr lang="en-US" sz="3200" dirty="0"/>
                <a:t> </a:t>
              </a:r>
              <a:r>
                <a:rPr lang="en-US" sz="3200" dirty="0" err="1"/>
                <a:t>như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khúc</a:t>
              </a:r>
              <a:r>
                <a:rPr lang="en-US" sz="3200" dirty="0"/>
                <a:t> </a:t>
              </a:r>
              <a:r>
                <a:rPr lang="en-US" sz="3200" dirty="0" err="1"/>
                <a:t>nhạc</a:t>
              </a:r>
              <a:r>
                <a:rPr lang="en-US" sz="3200" dirty="0"/>
                <a:t> </a:t>
              </a:r>
              <a:r>
                <a:rPr lang="en-US" sz="3200" dirty="0" err="1"/>
                <a:t>vui</a:t>
              </a:r>
              <a:r>
                <a:rPr lang="en-US" sz="3200" dirty="0"/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E1BB7E-25FC-47C1-7AF1-E83910C5AA24}"/>
              </a:ext>
            </a:extLst>
          </p:cNvPr>
          <p:cNvGrpSpPr/>
          <p:nvPr/>
        </p:nvGrpSpPr>
        <p:grpSpPr>
          <a:xfrm>
            <a:off x="877387" y="92829"/>
            <a:ext cx="10437223" cy="1121503"/>
            <a:chOff x="877387" y="92829"/>
            <a:chExt cx="10437223" cy="112150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5E7B4A2-46D7-0937-6C04-2E3FC930FE02}"/>
                </a:ext>
              </a:extLst>
            </p:cNvPr>
            <p:cNvSpPr/>
            <p:nvPr/>
          </p:nvSpPr>
          <p:spPr>
            <a:xfrm>
              <a:off x="877387" y="92829"/>
              <a:ext cx="10437223" cy="1121503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 w="28575">
              <a:solidFill>
                <a:srgbClr val="DB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D9AE54-B16B-4453-B3D8-E5EE944148C7}"/>
                </a:ext>
              </a:extLst>
            </p:cNvPr>
            <p:cNvSpPr txBox="1"/>
            <p:nvPr/>
          </p:nvSpPr>
          <p:spPr>
            <a:xfrm>
              <a:off x="1162290" y="176526"/>
              <a:ext cx="97508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DBBD00"/>
                  </a:solidFill>
                </a:rPr>
                <a:t>     </a:t>
              </a:r>
              <a:r>
                <a:rPr lang="en-US" sz="2800" b="1" dirty="0" err="1">
                  <a:solidFill>
                    <a:srgbClr val="DBBD00"/>
                  </a:solidFill>
                </a:rPr>
                <a:t>Xếp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từ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chỉ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đặc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điểm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được</a:t>
              </a:r>
              <a:r>
                <a:rPr lang="en-US" sz="2800" b="1" dirty="0">
                  <a:solidFill>
                    <a:srgbClr val="DBBD00"/>
                  </a:solidFill>
                </a:rPr>
                <a:t> in </a:t>
              </a:r>
              <a:r>
                <a:rPr lang="en-US" sz="2800" b="1" dirty="0" err="1">
                  <a:solidFill>
                    <a:srgbClr val="DBBD00"/>
                  </a:solidFill>
                </a:rPr>
                <a:t>đậm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trong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các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câu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văn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dưới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đây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</a:p>
            <a:p>
              <a:r>
                <a:rPr lang="en-US" sz="2800" b="1" dirty="0" err="1">
                  <a:solidFill>
                    <a:srgbClr val="DBBD00"/>
                  </a:solidFill>
                </a:rPr>
                <a:t>vào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nhóm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phù</a:t>
              </a:r>
              <a:r>
                <a:rPr lang="en-US" sz="2800" b="1" dirty="0">
                  <a:solidFill>
                    <a:srgbClr val="DBBD00"/>
                  </a:solidFill>
                </a:rPr>
                <a:t> </a:t>
              </a:r>
              <a:r>
                <a:rPr lang="en-US" sz="2800" b="1" dirty="0" err="1">
                  <a:solidFill>
                    <a:srgbClr val="DBBD00"/>
                  </a:solidFill>
                </a:rPr>
                <a:t>hợp</a:t>
              </a:r>
              <a:r>
                <a:rPr lang="en-US" sz="2800" b="1" dirty="0">
                  <a:solidFill>
                    <a:srgbClr val="DBBD00"/>
                  </a:solidFill>
                </a:rPr>
                <a:t>:</a:t>
              </a:r>
            </a:p>
          </p:txBody>
        </p:sp>
        <p:pic>
          <p:nvPicPr>
            <p:cNvPr id="31" name="Picture 30" descr="A set of numbers on a black background&#10;&#10;Description automatically generated">
              <a:extLst>
                <a:ext uri="{FF2B5EF4-FFF2-40B4-BE49-F238E27FC236}">
                  <a16:creationId xmlns:a16="http://schemas.microsoft.com/office/drawing/2014/main" id="{0E404688-106A-5701-334E-F3A35C4CC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82" y="158382"/>
              <a:ext cx="419306" cy="534362"/>
            </a:xfrm>
            <a:prstGeom prst="rect">
              <a:avLst/>
            </a:prstGeom>
          </p:spPr>
        </p:pic>
      </p:grpSp>
      <p:pic>
        <p:nvPicPr>
          <p:cNvPr id="12" name="Hình ảnh 11" descr="Ảnh có chứa phim hoạt hình,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4B5396FF-2370-AC68-27EE-4EF50BFF0A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48" y="0"/>
            <a:ext cx="1577009" cy="157700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2F804AC-C59F-2AB1-77CD-79CB135B62C9}"/>
              </a:ext>
            </a:extLst>
          </p:cNvPr>
          <p:cNvSpPr/>
          <p:nvPr/>
        </p:nvSpPr>
        <p:spPr>
          <a:xfrm flipV="1">
            <a:off x="1680283" y="614679"/>
            <a:ext cx="289838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763687-B79C-C5B8-8493-929C61189E7E}"/>
              </a:ext>
            </a:extLst>
          </p:cNvPr>
          <p:cNvSpPr/>
          <p:nvPr/>
        </p:nvSpPr>
        <p:spPr>
          <a:xfrm flipV="1">
            <a:off x="5572010" y="607860"/>
            <a:ext cx="108999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1560</Words>
  <Application>Microsoft Office PowerPoint</Application>
  <PresentationFormat>Widescreen</PresentationFormat>
  <Paragraphs>231</Paragraphs>
  <Slides>40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5" baseType="lpstr">
      <vt:lpstr>HP-005</vt:lpstr>
      <vt:lpstr>#9Slide05 SVNClementine</vt:lpstr>
      <vt:lpstr>UTM Avo</vt:lpstr>
      <vt:lpstr>LNTH-Hoa Nho LNTH</vt:lpstr>
      <vt:lpstr>Times New Roman</vt:lpstr>
      <vt:lpstr>LNTH-LuoLuoNotangYuanTi 1</vt:lpstr>
      <vt:lpstr>SVN-ARCO Typography</vt:lpstr>
      <vt:lpstr>SVN-The Voice Heavy</vt:lpstr>
      <vt:lpstr>Calibri Light</vt:lpstr>
      <vt:lpstr>UTM Showcard</vt:lpstr>
      <vt:lpstr>SVN-Hole Hearted</vt:lpstr>
      <vt:lpstr>UTM Cookies</vt:lpstr>
      <vt:lpstr>UTM Duepuntozero</vt:lpstr>
      <vt:lpstr>SVN-Dancing Script</vt:lpstr>
      <vt:lpstr>SVN-Apple</vt:lpstr>
      <vt:lpstr>Arial</vt:lpstr>
      <vt:lpstr>SVN-Gretoon</vt:lpstr>
      <vt:lpstr>UVN Banh Mi</vt:lpstr>
      <vt:lpstr>#9Slide06 SVNClementine</vt:lpstr>
      <vt:lpstr>Calibri</vt:lpstr>
      <vt:lpstr>HP-193</vt:lpstr>
      <vt:lpstr>HP-221</vt:lpstr>
      <vt:lpstr>SVN-Cookies</vt:lpstr>
      <vt:lpstr>UVN Cat Bien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LUU THI KHANH AN</dc:creator>
  <cp:lastModifiedBy>TINHOC</cp:lastModifiedBy>
  <cp:revision>47</cp:revision>
  <dcterms:created xsi:type="dcterms:W3CDTF">2023-07-03T16:55:26Z</dcterms:created>
  <dcterms:modified xsi:type="dcterms:W3CDTF">2024-02-22T01:44:50Z</dcterms:modified>
</cp:coreProperties>
</file>