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9" r:id="rId3"/>
    <p:sldId id="306"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7" r:id="rId29"/>
    <p:sldId id="288" r:id="rId30"/>
    <p:sldId id="291" r:id="rId31"/>
    <p:sldId id="292" r:id="rId32"/>
    <p:sldId id="293" r:id="rId33"/>
    <p:sldId id="294" r:id="rId34"/>
    <p:sldId id="30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14"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BFC2B-2A07-4EB4-92A5-AF45DE9B3277}" type="datetimeFigureOut">
              <a:rPr lang="en-US" smtClean="0"/>
              <a:t>3/23/2024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4D101D-4D87-4B5A-A5E2-EDACBFE17B35}" type="slidenum">
              <a:rPr lang="en-US" smtClean="0"/>
              <a:t>‹#›</a:t>
            </a:fld>
            <a:endParaRPr lang="en-US"/>
          </a:p>
        </p:txBody>
      </p:sp>
    </p:spTree>
    <p:extLst>
      <p:ext uri="{BB962C8B-B14F-4D97-AF65-F5344CB8AC3E}">
        <p14:creationId xmlns:p14="http://schemas.microsoft.com/office/powerpoint/2010/main" val="396353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0"/>
              </a:spcAft>
            </a:pPr>
            <a:endParaRPr lang="vi-VN" sz="1800" dirty="0">
              <a:effectLst/>
              <a:latin typeface="Calibri" panose="020F0502020204030204" pitchFamily="34" charset="0"/>
              <a:ea typeface="等线"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6EF18-2399-4E27-B212-B0CF5991F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18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A6F22C-4081-4E49-BC3F-87BF5B3167BE}"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EEC93-F3F6-4F99-915E-CAD8F05380C7}" type="slidenum">
              <a:rPr lang="en-US" smtClean="0"/>
              <a:t>‹#›</a:t>
            </a:fld>
            <a:endParaRPr lang="en-US"/>
          </a:p>
        </p:txBody>
      </p:sp>
    </p:spTree>
    <p:extLst>
      <p:ext uri="{BB962C8B-B14F-4D97-AF65-F5344CB8AC3E}">
        <p14:creationId xmlns:p14="http://schemas.microsoft.com/office/powerpoint/2010/main" val="308222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6F22C-4081-4E49-BC3F-87BF5B3167BE}"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EEC93-F3F6-4F99-915E-CAD8F05380C7}" type="slidenum">
              <a:rPr lang="en-US" smtClean="0"/>
              <a:t>‹#›</a:t>
            </a:fld>
            <a:endParaRPr lang="en-US"/>
          </a:p>
        </p:txBody>
      </p:sp>
    </p:spTree>
    <p:extLst>
      <p:ext uri="{BB962C8B-B14F-4D97-AF65-F5344CB8AC3E}">
        <p14:creationId xmlns:p14="http://schemas.microsoft.com/office/powerpoint/2010/main" val="156235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6F22C-4081-4E49-BC3F-87BF5B3167BE}"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EEC93-F3F6-4F99-915E-CAD8F05380C7}" type="slidenum">
              <a:rPr lang="en-US" smtClean="0"/>
              <a:t>‹#›</a:t>
            </a:fld>
            <a:endParaRPr lang="en-US"/>
          </a:p>
        </p:txBody>
      </p:sp>
    </p:spTree>
    <p:extLst>
      <p:ext uri="{BB962C8B-B14F-4D97-AF65-F5344CB8AC3E}">
        <p14:creationId xmlns:p14="http://schemas.microsoft.com/office/powerpoint/2010/main" val="116861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888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667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6" y="0"/>
            <a:ext cx="9143429" cy="6858000"/>
          </a:xfrm>
          <a:prstGeom prst="rect">
            <a:avLst/>
          </a:prstGeom>
        </p:spPr>
      </p:pic>
      <p:pic>
        <p:nvPicPr>
          <p:cNvPr id="3" name="图片 2">
            <a:extLst>
              <a:ext uri="{FF2B5EF4-FFF2-40B4-BE49-F238E27FC236}">
                <a16:creationId xmlns=""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9144000" cy="2498754"/>
          </a:xfrm>
          <a:prstGeom prst="rect">
            <a:avLst/>
          </a:prstGeom>
        </p:spPr>
      </p:pic>
      <p:pic>
        <p:nvPicPr>
          <p:cNvPr id="4" name="图片 3">
            <a:extLst>
              <a:ext uri="{FF2B5EF4-FFF2-40B4-BE49-F238E27FC236}">
                <a16:creationId xmlns=""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 y="4059978"/>
            <a:ext cx="9144000" cy="1081346"/>
          </a:xfrm>
          <a:prstGeom prst="rect">
            <a:avLst/>
          </a:prstGeom>
        </p:spPr>
      </p:pic>
      <p:pic>
        <p:nvPicPr>
          <p:cNvPr id="5" name="图片 4">
            <a:extLst>
              <a:ext uri="{FF2B5EF4-FFF2-40B4-BE49-F238E27FC236}">
                <a16:creationId xmlns=""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40"/>
            <a:ext cx="9144000" cy="2002661"/>
          </a:xfrm>
          <a:prstGeom prst="rect">
            <a:avLst/>
          </a:prstGeom>
        </p:spPr>
      </p:pic>
      <p:pic>
        <p:nvPicPr>
          <p:cNvPr id="6" name="图片 5">
            <a:extLst>
              <a:ext uri="{FF2B5EF4-FFF2-40B4-BE49-F238E27FC236}">
                <a16:creationId xmlns=""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0" y="-96187"/>
            <a:ext cx="2860495" cy="1759951"/>
          </a:xfrm>
          <a:prstGeom prst="rect">
            <a:avLst/>
          </a:prstGeom>
        </p:spPr>
      </p:pic>
      <p:pic>
        <p:nvPicPr>
          <p:cNvPr id="7" name="图片 6">
            <a:extLst>
              <a:ext uri="{FF2B5EF4-FFF2-40B4-BE49-F238E27FC236}">
                <a16:creationId xmlns=""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6992130" y="402390"/>
            <a:ext cx="1885171" cy="762799"/>
          </a:xfrm>
          <a:prstGeom prst="rect">
            <a:avLst/>
          </a:prstGeom>
        </p:spPr>
      </p:pic>
    </p:spTree>
    <p:extLst>
      <p:ext uri="{BB962C8B-B14F-4D97-AF65-F5344CB8AC3E}">
        <p14:creationId xmlns:p14="http://schemas.microsoft.com/office/powerpoint/2010/main" val="224525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6" y="0"/>
            <a:ext cx="9143429" cy="6858000"/>
          </a:xfrm>
          <a:prstGeom prst="rect">
            <a:avLst/>
          </a:prstGeom>
        </p:spPr>
      </p:pic>
      <p:pic>
        <p:nvPicPr>
          <p:cNvPr id="3" name="图片 2">
            <a:extLst>
              <a:ext uri="{FF2B5EF4-FFF2-40B4-BE49-F238E27FC236}">
                <a16:creationId xmlns=""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9144000" cy="2498754"/>
          </a:xfrm>
          <a:prstGeom prst="rect">
            <a:avLst/>
          </a:prstGeom>
        </p:spPr>
      </p:pic>
      <p:pic>
        <p:nvPicPr>
          <p:cNvPr id="4" name="图片 3">
            <a:extLst>
              <a:ext uri="{FF2B5EF4-FFF2-40B4-BE49-F238E27FC236}">
                <a16:creationId xmlns=""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 y="4059978"/>
            <a:ext cx="9144000" cy="1081346"/>
          </a:xfrm>
          <a:prstGeom prst="rect">
            <a:avLst/>
          </a:prstGeom>
        </p:spPr>
      </p:pic>
      <p:pic>
        <p:nvPicPr>
          <p:cNvPr id="5" name="图片 4">
            <a:extLst>
              <a:ext uri="{FF2B5EF4-FFF2-40B4-BE49-F238E27FC236}">
                <a16:creationId xmlns=""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40"/>
            <a:ext cx="9144000" cy="2002661"/>
          </a:xfrm>
          <a:prstGeom prst="rect">
            <a:avLst/>
          </a:prstGeom>
        </p:spPr>
      </p:pic>
      <p:pic>
        <p:nvPicPr>
          <p:cNvPr id="6" name="图片 5">
            <a:extLst>
              <a:ext uri="{FF2B5EF4-FFF2-40B4-BE49-F238E27FC236}">
                <a16:creationId xmlns=""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83506" y="-95495"/>
            <a:ext cx="2860495" cy="1759951"/>
          </a:xfrm>
          <a:prstGeom prst="rect">
            <a:avLst/>
          </a:prstGeom>
        </p:spPr>
      </p:pic>
      <p:pic>
        <p:nvPicPr>
          <p:cNvPr id="7" name="图片 6">
            <a:extLst>
              <a:ext uri="{FF2B5EF4-FFF2-40B4-BE49-F238E27FC236}">
                <a16:creationId xmlns=""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360688" y="359540"/>
            <a:ext cx="1885171" cy="762799"/>
          </a:xfrm>
          <a:prstGeom prst="rect">
            <a:avLst/>
          </a:prstGeom>
        </p:spPr>
      </p:pic>
    </p:spTree>
    <p:extLst>
      <p:ext uri="{BB962C8B-B14F-4D97-AF65-F5344CB8AC3E}">
        <p14:creationId xmlns:p14="http://schemas.microsoft.com/office/powerpoint/2010/main" val="292282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CDA98030-5A9B-4761-AC84-D775E9C7B2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6" y="0"/>
            <a:ext cx="9143429" cy="6858000"/>
          </a:xfrm>
          <a:prstGeom prst="rect">
            <a:avLst/>
          </a:prstGeom>
        </p:spPr>
      </p:pic>
      <p:pic>
        <p:nvPicPr>
          <p:cNvPr id="4" name="图片 3">
            <a:extLst>
              <a:ext uri="{FF2B5EF4-FFF2-40B4-BE49-F238E27FC236}">
                <a16:creationId xmlns="" xmlns:a16="http://schemas.microsoft.com/office/drawing/2014/main" id="{FAFF9ED7-6835-4BD7-B0F4-148A43B912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3506" y="666130"/>
            <a:ext cx="2860495" cy="1759951"/>
          </a:xfrm>
          <a:prstGeom prst="rect">
            <a:avLst/>
          </a:prstGeom>
        </p:spPr>
      </p:pic>
      <p:pic>
        <p:nvPicPr>
          <p:cNvPr id="5" name="图片 4">
            <a:extLst>
              <a:ext uri="{FF2B5EF4-FFF2-40B4-BE49-F238E27FC236}">
                <a16:creationId xmlns="" xmlns:a16="http://schemas.microsoft.com/office/drawing/2014/main" id="{C7289181-269E-420B-A083-08CBD1935E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39734">
            <a:off x="77660" y="217616"/>
            <a:ext cx="1885171" cy="762799"/>
          </a:xfrm>
          <a:prstGeom prst="rect">
            <a:avLst/>
          </a:prstGeom>
        </p:spPr>
      </p:pic>
    </p:spTree>
    <p:extLst>
      <p:ext uri="{BB962C8B-B14F-4D97-AF65-F5344CB8AC3E}">
        <p14:creationId xmlns:p14="http://schemas.microsoft.com/office/powerpoint/2010/main" val="241572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6F22C-4081-4E49-BC3F-87BF5B3167BE}"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EEC93-F3F6-4F99-915E-CAD8F05380C7}" type="slidenum">
              <a:rPr lang="en-US" smtClean="0"/>
              <a:t>‹#›</a:t>
            </a:fld>
            <a:endParaRPr lang="en-US"/>
          </a:p>
        </p:txBody>
      </p:sp>
    </p:spTree>
    <p:extLst>
      <p:ext uri="{BB962C8B-B14F-4D97-AF65-F5344CB8AC3E}">
        <p14:creationId xmlns:p14="http://schemas.microsoft.com/office/powerpoint/2010/main" val="16038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A6F22C-4081-4E49-BC3F-87BF5B3167BE}"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EEC93-F3F6-4F99-915E-CAD8F05380C7}" type="slidenum">
              <a:rPr lang="en-US" smtClean="0"/>
              <a:t>‹#›</a:t>
            </a:fld>
            <a:endParaRPr lang="en-US"/>
          </a:p>
        </p:txBody>
      </p:sp>
    </p:spTree>
    <p:extLst>
      <p:ext uri="{BB962C8B-B14F-4D97-AF65-F5344CB8AC3E}">
        <p14:creationId xmlns:p14="http://schemas.microsoft.com/office/powerpoint/2010/main" val="302937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A6F22C-4081-4E49-BC3F-87BF5B3167BE}"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EEC93-F3F6-4F99-915E-CAD8F05380C7}" type="slidenum">
              <a:rPr lang="en-US" smtClean="0"/>
              <a:t>‹#›</a:t>
            </a:fld>
            <a:endParaRPr lang="en-US"/>
          </a:p>
        </p:txBody>
      </p:sp>
    </p:spTree>
    <p:extLst>
      <p:ext uri="{BB962C8B-B14F-4D97-AF65-F5344CB8AC3E}">
        <p14:creationId xmlns:p14="http://schemas.microsoft.com/office/powerpoint/2010/main" val="129947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A6F22C-4081-4E49-BC3F-87BF5B3167BE}" type="datetimeFigureOut">
              <a:rPr lang="en-US" smtClean="0"/>
              <a:t>3/23/2024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EEC93-F3F6-4F99-915E-CAD8F05380C7}" type="slidenum">
              <a:rPr lang="en-US" smtClean="0"/>
              <a:t>‹#›</a:t>
            </a:fld>
            <a:endParaRPr lang="en-US"/>
          </a:p>
        </p:txBody>
      </p:sp>
    </p:spTree>
    <p:extLst>
      <p:ext uri="{BB962C8B-B14F-4D97-AF65-F5344CB8AC3E}">
        <p14:creationId xmlns:p14="http://schemas.microsoft.com/office/powerpoint/2010/main" val="289336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6F22C-4081-4E49-BC3F-87BF5B3167BE}" type="datetimeFigureOut">
              <a:rPr lang="en-US" smtClean="0"/>
              <a:t>3/23/2024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EEC93-F3F6-4F99-915E-CAD8F05380C7}" type="slidenum">
              <a:rPr lang="en-US" smtClean="0"/>
              <a:t>‹#›</a:t>
            </a:fld>
            <a:endParaRPr lang="en-US"/>
          </a:p>
        </p:txBody>
      </p:sp>
    </p:spTree>
    <p:extLst>
      <p:ext uri="{BB962C8B-B14F-4D97-AF65-F5344CB8AC3E}">
        <p14:creationId xmlns:p14="http://schemas.microsoft.com/office/powerpoint/2010/main" val="200019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6F22C-4081-4E49-BC3F-87BF5B3167BE}" type="datetimeFigureOut">
              <a:rPr lang="en-US" smtClean="0"/>
              <a:t>3/23/2024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EEC93-F3F6-4F99-915E-CAD8F05380C7}" type="slidenum">
              <a:rPr lang="en-US" smtClean="0"/>
              <a:t>‹#›</a:t>
            </a:fld>
            <a:endParaRPr lang="en-US"/>
          </a:p>
        </p:txBody>
      </p:sp>
    </p:spTree>
    <p:extLst>
      <p:ext uri="{BB962C8B-B14F-4D97-AF65-F5344CB8AC3E}">
        <p14:creationId xmlns:p14="http://schemas.microsoft.com/office/powerpoint/2010/main" val="205850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6F22C-4081-4E49-BC3F-87BF5B3167BE}"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EEC93-F3F6-4F99-915E-CAD8F05380C7}" type="slidenum">
              <a:rPr lang="en-US" smtClean="0"/>
              <a:t>‹#›</a:t>
            </a:fld>
            <a:endParaRPr lang="en-US"/>
          </a:p>
        </p:txBody>
      </p:sp>
    </p:spTree>
    <p:extLst>
      <p:ext uri="{BB962C8B-B14F-4D97-AF65-F5344CB8AC3E}">
        <p14:creationId xmlns:p14="http://schemas.microsoft.com/office/powerpoint/2010/main" val="12452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6F22C-4081-4E49-BC3F-87BF5B3167BE}"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EEC93-F3F6-4F99-915E-CAD8F05380C7}" type="slidenum">
              <a:rPr lang="en-US" smtClean="0"/>
              <a:t>‹#›</a:t>
            </a:fld>
            <a:endParaRPr lang="en-US"/>
          </a:p>
        </p:txBody>
      </p:sp>
    </p:spTree>
    <p:extLst>
      <p:ext uri="{BB962C8B-B14F-4D97-AF65-F5344CB8AC3E}">
        <p14:creationId xmlns:p14="http://schemas.microsoft.com/office/powerpoint/2010/main" val="417241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6F22C-4081-4E49-BC3F-87BF5B3167BE}" type="datetimeFigureOut">
              <a:rPr lang="en-US" smtClean="0"/>
              <a:t>3/23/2024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EEC93-F3F6-4F99-915E-CAD8F05380C7}" type="slidenum">
              <a:rPr lang="en-US" smtClean="0"/>
              <a:t>‹#›</a:t>
            </a:fld>
            <a:endParaRPr lang="en-US"/>
          </a:p>
        </p:txBody>
      </p:sp>
    </p:spTree>
    <p:extLst>
      <p:ext uri="{BB962C8B-B14F-4D97-AF65-F5344CB8AC3E}">
        <p14:creationId xmlns:p14="http://schemas.microsoft.com/office/powerpoint/2010/main" val="631353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5.png"/><Relationship Id="rId7"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15.xml"/><Relationship Id="rId6" Type="http://schemas.openxmlformats.org/officeDocument/2006/relationships/image" Target="../media/image27.png"/><Relationship Id="rId11" Type="http://schemas.openxmlformats.org/officeDocument/2006/relationships/image" Target="../media/image39.png"/><Relationship Id="rId5" Type="http://schemas.openxmlformats.org/officeDocument/2006/relationships/image" Target="../media/image4.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9.png"/><Relationship Id="rId5" Type="http://schemas.openxmlformats.org/officeDocument/2006/relationships/image" Target="../media/image4.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F01474B5-EFD6-4C05-A674-5814B5AF1222}"/>
              </a:ext>
            </a:extLst>
          </p:cNvPr>
          <p:cNvSpPr txBox="1"/>
          <p:nvPr/>
        </p:nvSpPr>
        <p:spPr>
          <a:xfrm>
            <a:off x="0" y="2564775"/>
            <a:ext cx="9143999"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cs typeface="Calibri" panose="020F0502020204030204" pitchFamily="34" charset="0"/>
              </a:rPr>
              <a:t>CHỦ ĐIỂM</a:t>
            </a:r>
          </a:p>
          <a:p>
            <a:pPr algn="ctr"/>
            <a:r>
              <a:rPr lang="vi-V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cs typeface="Calibri" panose="020F0502020204030204" pitchFamily="34" charset="0"/>
              </a:rPr>
              <a:t>THIÊN NHIÊN</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cs typeface="Calibri" panose="020F0502020204030204" pitchFamily="34" charset="0"/>
              </a:rPr>
              <a:t>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cs typeface="Calibri" panose="020F0502020204030204" pitchFamily="34" charset="0"/>
              </a:rPr>
              <a:t>KỲ THÚ</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cs typeface="Calibri" panose="020F0502020204030204" pitchFamily="34" charset="0"/>
            </a:endParaRPr>
          </a:p>
        </p:txBody>
      </p:sp>
      <p:sp>
        <p:nvSpPr>
          <p:cNvPr id="6" name="TextBox 5">
            <a:extLst>
              <a:ext uri="{FF2B5EF4-FFF2-40B4-BE49-F238E27FC236}">
                <a16:creationId xmlns="" xmlns:a16="http://schemas.microsoft.com/office/drawing/2014/main" id="{2901473A-CE0D-4D03-89A7-7D77C7FD1100}"/>
              </a:ext>
            </a:extLst>
          </p:cNvPr>
          <p:cNvSpPr txBox="1"/>
          <p:nvPr/>
        </p:nvSpPr>
        <p:spPr>
          <a:xfrm>
            <a:off x="0" y="584537"/>
            <a:ext cx="9143999"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6000" b="1" dirty="0">
                <a:ln/>
                <a:solidFill>
                  <a:srgbClr val="0070C0"/>
                </a:solidFill>
                <a:latin typeface="+mj-lt"/>
                <a:cs typeface="Calibri" panose="020F0502020204030204" pitchFamily="34" charset="0"/>
              </a:rPr>
              <a:t>TIẾNG </a:t>
            </a:r>
            <a:r>
              <a:rPr lang="vi-VN" sz="6000" b="1" dirty="0" smtClean="0">
                <a:ln/>
                <a:solidFill>
                  <a:srgbClr val="0070C0"/>
                </a:solidFill>
                <a:latin typeface="+mj-lt"/>
                <a:cs typeface="Calibri" panose="020F0502020204030204" pitchFamily="34" charset="0"/>
              </a:rPr>
              <a:t>VIỆT</a:t>
            </a:r>
            <a:r>
              <a:rPr lang="en-US" sz="6000" b="1" dirty="0" smtClean="0">
                <a:ln/>
                <a:solidFill>
                  <a:srgbClr val="0070C0"/>
                </a:solidFill>
                <a:latin typeface="+mj-lt"/>
                <a:cs typeface="Calibri" panose="020F0502020204030204" pitchFamily="34" charset="0"/>
              </a:rPr>
              <a:t> – TUẦN 26</a:t>
            </a:r>
            <a:endParaRPr lang="en-US" sz="6000" b="1" dirty="0">
              <a:ln/>
              <a:solidFill>
                <a:srgbClr val="0070C0"/>
              </a:solidFill>
              <a:latin typeface="+mj-lt"/>
              <a:cs typeface="Calibri" panose="020F0502020204030204" pitchFamily="34" charset="0"/>
            </a:endParaRPr>
          </a:p>
        </p:txBody>
      </p:sp>
      <p:sp>
        <p:nvSpPr>
          <p:cNvPr id="2" name="AutoShape 2" descr="Background trái cây đẹp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Background trái cây đẹp nhấ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Background trái cây đẹp nhấ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7390205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 xmlns:a16="http://schemas.microsoft.com/office/drawing/2014/main" id="{5517E5B0-AFDC-4734-BFB1-BEC1936A1EE1}"/>
              </a:ext>
            </a:extLst>
          </p:cNvPr>
          <p:cNvSpPr/>
          <p:nvPr/>
        </p:nvSpPr>
        <p:spPr>
          <a:xfrm>
            <a:off x="230049" y="112305"/>
            <a:ext cx="8718008" cy="6478411"/>
          </a:xfrm>
          <a:custGeom>
            <a:avLst/>
            <a:gdLst>
              <a:gd name="connsiteX0" fmla="*/ 0 w 11624011"/>
              <a:gd name="connsiteY0" fmla="*/ 1079757 h 6478411"/>
              <a:gd name="connsiteX1" fmla="*/ 1079757 w 11624011"/>
              <a:gd name="connsiteY1" fmla="*/ 0 h 6478411"/>
              <a:gd name="connsiteX2" fmla="*/ 1471858 w 11624011"/>
              <a:gd name="connsiteY2" fmla="*/ 0 h 6478411"/>
              <a:gd name="connsiteX3" fmla="*/ 1863958 w 11624011"/>
              <a:gd name="connsiteY3" fmla="*/ 0 h 6478411"/>
              <a:gd name="connsiteX4" fmla="*/ 2634639 w 11624011"/>
              <a:gd name="connsiteY4" fmla="*/ 0 h 6478411"/>
              <a:gd name="connsiteX5" fmla="*/ 3405319 w 11624011"/>
              <a:gd name="connsiteY5" fmla="*/ 0 h 6478411"/>
              <a:gd name="connsiteX6" fmla="*/ 4270645 w 11624011"/>
              <a:gd name="connsiteY6" fmla="*/ 0 h 6478411"/>
              <a:gd name="connsiteX7" fmla="*/ 4662745 w 11624011"/>
              <a:gd name="connsiteY7" fmla="*/ 0 h 6478411"/>
              <a:gd name="connsiteX8" fmla="*/ 5338781 w 11624011"/>
              <a:gd name="connsiteY8" fmla="*/ 0 h 6478411"/>
              <a:gd name="connsiteX9" fmla="*/ 5825526 w 11624011"/>
              <a:gd name="connsiteY9" fmla="*/ 0 h 6478411"/>
              <a:gd name="connsiteX10" fmla="*/ 6596207 w 11624011"/>
              <a:gd name="connsiteY10" fmla="*/ 0 h 6478411"/>
              <a:gd name="connsiteX11" fmla="*/ 7177597 w 11624011"/>
              <a:gd name="connsiteY11" fmla="*/ 0 h 6478411"/>
              <a:gd name="connsiteX12" fmla="*/ 7758988 w 11624011"/>
              <a:gd name="connsiteY12" fmla="*/ 0 h 6478411"/>
              <a:gd name="connsiteX13" fmla="*/ 8151088 w 11624011"/>
              <a:gd name="connsiteY13" fmla="*/ 0 h 6478411"/>
              <a:gd name="connsiteX14" fmla="*/ 8921769 w 11624011"/>
              <a:gd name="connsiteY14" fmla="*/ 0 h 6478411"/>
              <a:gd name="connsiteX15" fmla="*/ 9692449 w 11624011"/>
              <a:gd name="connsiteY15" fmla="*/ 0 h 6478411"/>
              <a:gd name="connsiteX16" fmla="*/ 10544254 w 11624011"/>
              <a:gd name="connsiteY16" fmla="*/ 0 h 6478411"/>
              <a:gd name="connsiteX17" fmla="*/ 11624011 w 11624011"/>
              <a:gd name="connsiteY17" fmla="*/ 1079757 h 6478411"/>
              <a:gd name="connsiteX18" fmla="*/ 11624011 w 11624011"/>
              <a:gd name="connsiteY18" fmla="*/ 1739931 h 6478411"/>
              <a:gd name="connsiteX19" fmla="*/ 11624011 w 11624011"/>
              <a:gd name="connsiteY19" fmla="*/ 2270539 h 6478411"/>
              <a:gd name="connsiteX20" fmla="*/ 11624011 w 11624011"/>
              <a:gd name="connsiteY20" fmla="*/ 2757957 h 6478411"/>
              <a:gd name="connsiteX21" fmla="*/ 11624011 w 11624011"/>
              <a:gd name="connsiteY21" fmla="*/ 3288564 h 6478411"/>
              <a:gd name="connsiteX22" fmla="*/ 11624011 w 11624011"/>
              <a:gd name="connsiteY22" fmla="*/ 3862361 h 6478411"/>
              <a:gd name="connsiteX23" fmla="*/ 11624011 w 11624011"/>
              <a:gd name="connsiteY23" fmla="*/ 4349779 h 6478411"/>
              <a:gd name="connsiteX24" fmla="*/ 11624011 w 11624011"/>
              <a:gd name="connsiteY24" fmla="*/ 4837197 h 6478411"/>
              <a:gd name="connsiteX25" fmla="*/ 11624011 w 11624011"/>
              <a:gd name="connsiteY25" fmla="*/ 5398654 h 6478411"/>
              <a:gd name="connsiteX26" fmla="*/ 10544254 w 11624011"/>
              <a:gd name="connsiteY26" fmla="*/ 6478411 h 6478411"/>
              <a:gd name="connsiteX27" fmla="*/ 10152153 w 11624011"/>
              <a:gd name="connsiteY27" fmla="*/ 6478411 h 6478411"/>
              <a:gd name="connsiteX28" fmla="*/ 9665408 w 11624011"/>
              <a:gd name="connsiteY28" fmla="*/ 6478411 h 6478411"/>
              <a:gd name="connsiteX29" fmla="*/ 9084017 w 11624011"/>
              <a:gd name="connsiteY29" fmla="*/ 6478411 h 6478411"/>
              <a:gd name="connsiteX30" fmla="*/ 8502627 w 11624011"/>
              <a:gd name="connsiteY30" fmla="*/ 6478411 h 6478411"/>
              <a:gd name="connsiteX31" fmla="*/ 8015881 w 11624011"/>
              <a:gd name="connsiteY31" fmla="*/ 6478411 h 6478411"/>
              <a:gd name="connsiteX32" fmla="*/ 7434491 w 11624011"/>
              <a:gd name="connsiteY32" fmla="*/ 6478411 h 6478411"/>
              <a:gd name="connsiteX33" fmla="*/ 6663810 w 11624011"/>
              <a:gd name="connsiteY33" fmla="*/ 6478411 h 6478411"/>
              <a:gd name="connsiteX34" fmla="*/ 6271710 w 11624011"/>
              <a:gd name="connsiteY34" fmla="*/ 6478411 h 6478411"/>
              <a:gd name="connsiteX35" fmla="*/ 5501029 w 11624011"/>
              <a:gd name="connsiteY35" fmla="*/ 6478411 h 6478411"/>
              <a:gd name="connsiteX36" fmla="*/ 5108929 w 11624011"/>
              <a:gd name="connsiteY36" fmla="*/ 6478411 h 6478411"/>
              <a:gd name="connsiteX37" fmla="*/ 4432893 w 11624011"/>
              <a:gd name="connsiteY37" fmla="*/ 6478411 h 6478411"/>
              <a:gd name="connsiteX38" fmla="*/ 3662213 w 11624011"/>
              <a:gd name="connsiteY38" fmla="*/ 6478411 h 6478411"/>
              <a:gd name="connsiteX39" fmla="*/ 2891532 w 11624011"/>
              <a:gd name="connsiteY39" fmla="*/ 6478411 h 6478411"/>
              <a:gd name="connsiteX40" fmla="*/ 2120852 w 11624011"/>
              <a:gd name="connsiteY40" fmla="*/ 6478411 h 6478411"/>
              <a:gd name="connsiteX41" fmla="*/ 1079757 w 11624011"/>
              <a:gd name="connsiteY41" fmla="*/ 6478411 h 6478411"/>
              <a:gd name="connsiteX42" fmla="*/ 0 w 11624011"/>
              <a:gd name="connsiteY42" fmla="*/ 5398654 h 6478411"/>
              <a:gd name="connsiteX43" fmla="*/ 0 w 11624011"/>
              <a:gd name="connsiteY43" fmla="*/ 4911236 h 6478411"/>
              <a:gd name="connsiteX44" fmla="*/ 0 w 11624011"/>
              <a:gd name="connsiteY44" fmla="*/ 4380628 h 6478411"/>
              <a:gd name="connsiteX45" fmla="*/ 0 w 11624011"/>
              <a:gd name="connsiteY45" fmla="*/ 3806832 h 6478411"/>
              <a:gd name="connsiteX46" fmla="*/ 0 w 11624011"/>
              <a:gd name="connsiteY46" fmla="*/ 3189847 h 6478411"/>
              <a:gd name="connsiteX47" fmla="*/ 0 w 11624011"/>
              <a:gd name="connsiteY47" fmla="*/ 2702428 h 6478411"/>
              <a:gd name="connsiteX48" fmla="*/ 0 w 11624011"/>
              <a:gd name="connsiteY48" fmla="*/ 2171821 h 6478411"/>
              <a:gd name="connsiteX49" fmla="*/ 0 w 11624011"/>
              <a:gd name="connsiteY49" fmla="*/ 1079757 h 64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24011" h="6478411" fill="none" extrusionOk="0">
                <a:moveTo>
                  <a:pt x="0" y="1079757"/>
                </a:moveTo>
                <a:cubicBezTo>
                  <a:pt x="89109" y="426344"/>
                  <a:pt x="350694" y="-34825"/>
                  <a:pt x="1079757" y="0"/>
                </a:cubicBezTo>
                <a:cubicBezTo>
                  <a:pt x="1179520" y="7804"/>
                  <a:pt x="1299685" y="8494"/>
                  <a:pt x="1471858" y="0"/>
                </a:cubicBezTo>
                <a:cubicBezTo>
                  <a:pt x="1644031" y="-8494"/>
                  <a:pt x="1746878" y="8493"/>
                  <a:pt x="1863958" y="0"/>
                </a:cubicBezTo>
                <a:cubicBezTo>
                  <a:pt x="1981038" y="-8493"/>
                  <a:pt x="2348101" y="-9588"/>
                  <a:pt x="2634639" y="0"/>
                </a:cubicBezTo>
                <a:cubicBezTo>
                  <a:pt x="2921177" y="9588"/>
                  <a:pt x="3138142" y="-9594"/>
                  <a:pt x="3405319" y="0"/>
                </a:cubicBezTo>
                <a:cubicBezTo>
                  <a:pt x="3672496" y="9594"/>
                  <a:pt x="4000972" y="-21833"/>
                  <a:pt x="4270645" y="0"/>
                </a:cubicBezTo>
                <a:cubicBezTo>
                  <a:pt x="4540318" y="21833"/>
                  <a:pt x="4479924" y="19443"/>
                  <a:pt x="4662745" y="0"/>
                </a:cubicBezTo>
                <a:cubicBezTo>
                  <a:pt x="4845566" y="-19443"/>
                  <a:pt x="5074969" y="5951"/>
                  <a:pt x="5338781" y="0"/>
                </a:cubicBezTo>
                <a:cubicBezTo>
                  <a:pt x="5602593" y="-5951"/>
                  <a:pt x="5708634" y="-13885"/>
                  <a:pt x="5825526" y="0"/>
                </a:cubicBezTo>
                <a:cubicBezTo>
                  <a:pt x="5942419" y="13885"/>
                  <a:pt x="6211996" y="-8864"/>
                  <a:pt x="6596207" y="0"/>
                </a:cubicBezTo>
                <a:cubicBezTo>
                  <a:pt x="6980418" y="8864"/>
                  <a:pt x="6995015" y="-21346"/>
                  <a:pt x="7177597" y="0"/>
                </a:cubicBezTo>
                <a:cubicBezTo>
                  <a:pt x="7360179" y="21346"/>
                  <a:pt x="7595117" y="1351"/>
                  <a:pt x="7758988" y="0"/>
                </a:cubicBezTo>
                <a:cubicBezTo>
                  <a:pt x="7922859" y="-1351"/>
                  <a:pt x="8052881" y="-7159"/>
                  <a:pt x="8151088" y="0"/>
                </a:cubicBezTo>
                <a:cubicBezTo>
                  <a:pt x="8249295" y="7159"/>
                  <a:pt x="8704620" y="-15101"/>
                  <a:pt x="8921769" y="0"/>
                </a:cubicBezTo>
                <a:cubicBezTo>
                  <a:pt x="9138918" y="15101"/>
                  <a:pt x="9398796" y="24642"/>
                  <a:pt x="9692449" y="0"/>
                </a:cubicBezTo>
                <a:cubicBezTo>
                  <a:pt x="9986102" y="-24642"/>
                  <a:pt x="10326725" y="18928"/>
                  <a:pt x="10544254" y="0"/>
                </a:cubicBezTo>
                <a:cubicBezTo>
                  <a:pt x="11165891" y="23337"/>
                  <a:pt x="11603782" y="552881"/>
                  <a:pt x="11624011" y="1079757"/>
                </a:cubicBezTo>
                <a:cubicBezTo>
                  <a:pt x="11627637" y="1403825"/>
                  <a:pt x="11606870" y="1506459"/>
                  <a:pt x="11624011" y="1739931"/>
                </a:cubicBezTo>
                <a:cubicBezTo>
                  <a:pt x="11641152" y="1973403"/>
                  <a:pt x="11638006" y="2041038"/>
                  <a:pt x="11624011" y="2270539"/>
                </a:cubicBezTo>
                <a:cubicBezTo>
                  <a:pt x="11610016" y="2500040"/>
                  <a:pt x="11611871" y="2608446"/>
                  <a:pt x="11624011" y="2757957"/>
                </a:cubicBezTo>
                <a:cubicBezTo>
                  <a:pt x="11636151" y="2907468"/>
                  <a:pt x="11645719" y="3097160"/>
                  <a:pt x="11624011" y="3288564"/>
                </a:cubicBezTo>
                <a:cubicBezTo>
                  <a:pt x="11602303" y="3479968"/>
                  <a:pt x="11596361" y="3657712"/>
                  <a:pt x="11624011" y="3862361"/>
                </a:cubicBezTo>
                <a:cubicBezTo>
                  <a:pt x="11651661" y="4067010"/>
                  <a:pt x="11620773" y="4221265"/>
                  <a:pt x="11624011" y="4349779"/>
                </a:cubicBezTo>
                <a:cubicBezTo>
                  <a:pt x="11627249" y="4478293"/>
                  <a:pt x="11625900" y="4665970"/>
                  <a:pt x="11624011" y="4837197"/>
                </a:cubicBezTo>
                <a:cubicBezTo>
                  <a:pt x="11622122" y="5008424"/>
                  <a:pt x="11612171" y="5137106"/>
                  <a:pt x="11624011" y="5398654"/>
                </a:cubicBezTo>
                <a:cubicBezTo>
                  <a:pt x="11562401" y="5890416"/>
                  <a:pt x="11051291" y="6500077"/>
                  <a:pt x="10544254" y="6478411"/>
                </a:cubicBezTo>
                <a:cubicBezTo>
                  <a:pt x="10439840" y="6464768"/>
                  <a:pt x="10240710" y="6475482"/>
                  <a:pt x="10152153" y="6478411"/>
                </a:cubicBezTo>
                <a:cubicBezTo>
                  <a:pt x="10063596" y="6481340"/>
                  <a:pt x="9906595" y="6480010"/>
                  <a:pt x="9665408" y="6478411"/>
                </a:cubicBezTo>
                <a:cubicBezTo>
                  <a:pt x="9424222" y="6476812"/>
                  <a:pt x="9300212" y="6460841"/>
                  <a:pt x="9084017" y="6478411"/>
                </a:cubicBezTo>
                <a:cubicBezTo>
                  <a:pt x="8867822" y="6495981"/>
                  <a:pt x="8653391" y="6474853"/>
                  <a:pt x="8502627" y="6478411"/>
                </a:cubicBezTo>
                <a:cubicBezTo>
                  <a:pt x="8351863" y="6481970"/>
                  <a:pt x="8258873" y="6498368"/>
                  <a:pt x="8015881" y="6478411"/>
                </a:cubicBezTo>
                <a:cubicBezTo>
                  <a:pt x="7772889" y="6458454"/>
                  <a:pt x="7622577" y="6502876"/>
                  <a:pt x="7434491" y="6478411"/>
                </a:cubicBezTo>
                <a:cubicBezTo>
                  <a:pt x="7246405" y="6453947"/>
                  <a:pt x="6942291" y="6460272"/>
                  <a:pt x="6663810" y="6478411"/>
                </a:cubicBezTo>
                <a:cubicBezTo>
                  <a:pt x="6385329" y="6496550"/>
                  <a:pt x="6373915" y="6471440"/>
                  <a:pt x="6271710" y="6478411"/>
                </a:cubicBezTo>
                <a:cubicBezTo>
                  <a:pt x="6169505" y="6485382"/>
                  <a:pt x="5666578" y="6514028"/>
                  <a:pt x="5501029" y="6478411"/>
                </a:cubicBezTo>
                <a:cubicBezTo>
                  <a:pt x="5335480" y="6442794"/>
                  <a:pt x="5206189" y="6480028"/>
                  <a:pt x="5108929" y="6478411"/>
                </a:cubicBezTo>
                <a:cubicBezTo>
                  <a:pt x="5011669" y="6476794"/>
                  <a:pt x="4639027" y="6477141"/>
                  <a:pt x="4432893" y="6478411"/>
                </a:cubicBezTo>
                <a:cubicBezTo>
                  <a:pt x="4226759" y="6479681"/>
                  <a:pt x="3924606" y="6445019"/>
                  <a:pt x="3662213" y="6478411"/>
                </a:cubicBezTo>
                <a:cubicBezTo>
                  <a:pt x="3399820" y="6511803"/>
                  <a:pt x="3054417" y="6462856"/>
                  <a:pt x="2891532" y="6478411"/>
                </a:cubicBezTo>
                <a:cubicBezTo>
                  <a:pt x="2728647" y="6493966"/>
                  <a:pt x="2448643" y="6482684"/>
                  <a:pt x="2120852" y="6478411"/>
                </a:cubicBezTo>
                <a:cubicBezTo>
                  <a:pt x="1793061" y="6474138"/>
                  <a:pt x="1432464" y="6510116"/>
                  <a:pt x="1079757" y="6478411"/>
                </a:cubicBezTo>
                <a:cubicBezTo>
                  <a:pt x="458408" y="6508942"/>
                  <a:pt x="17077" y="5991160"/>
                  <a:pt x="0" y="5398654"/>
                </a:cubicBezTo>
                <a:cubicBezTo>
                  <a:pt x="-16481" y="5232947"/>
                  <a:pt x="21524" y="5038948"/>
                  <a:pt x="0" y="4911236"/>
                </a:cubicBezTo>
                <a:cubicBezTo>
                  <a:pt x="-21524" y="4783524"/>
                  <a:pt x="-10229" y="4541530"/>
                  <a:pt x="0" y="4380628"/>
                </a:cubicBezTo>
                <a:cubicBezTo>
                  <a:pt x="10229" y="4219726"/>
                  <a:pt x="-17100" y="3962822"/>
                  <a:pt x="0" y="3806832"/>
                </a:cubicBezTo>
                <a:cubicBezTo>
                  <a:pt x="17100" y="3650842"/>
                  <a:pt x="-10010" y="3427397"/>
                  <a:pt x="0" y="3189847"/>
                </a:cubicBezTo>
                <a:cubicBezTo>
                  <a:pt x="10010" y="2952297"/>
                  <a:pt x="16171" y="2927267"/>
                  <a:pt x="0" y="2702428"/>
                </a:cubicBezTo>
                <a:cubicBezTo>
                  <a:pt x="-16171" y="2477589"/>
                  <a:pt x="-17986" y="2391142"/>
                  <a:pt x="0" y="2171821"/>
                </a:cubicBezTo>
                <a:cubicBezTo>
                  <a:pt x="17986" y="1952500"/>
                  <a:pt x="15809" y="1326008"/>
                  <a:pt x="0" y="1079757"/>
                </a:cubicBezTo>
                <a:close/>
              </a:path>
              <a:path w="11624011" h="6478411" stroke="0" extrusionOk="0">
                <a:moveTo>
                  <a:pt x="0" y="1079757"/>
                </a:moveTo>
                <a:cubicBezTo>
                  <a:pt x="98313" y="475905"/>
                  <a:pt x="402772" y="98553"/>
                  <a:pt x="1079757" y="0"/>
                </a:cubicBezTo>
                <a:cubicBezTo>
                  <a:pt x="1317298" y="-34125"/>
                  <a:pt x="1609943" y="8374"/>
                  <a:pt x="1850437" y="0"/>
                </a:cubicBezTo>
                <a:cubicBezTo>
                  <a:pt x="2090931" y="-8374"/>
                  <a:pt x="2094418" y="-12458"/>
                  <a:pt x="2337183" y="0"/>
                </a:cubicBezTo>
                <a:cubicBezTo>
                  <a:pt x="2579948" y="12458"/>
                  <a:pt x="2615419" y="12039"/>
                  <a:pt x="2729284" y="0"/>
                </a:cubicBezTo>
                <a:cubicBezTo>
                  <a:pt x="2843149" y="-12039"/>
                  <a:pt x="3136401" y="-7931"/>
                  <a:pt x="3405319" y="0"/>
                </a:cubicBezTo>
                <a:cubicBezTo>
                  <a:pt x="3674237" y="7931"/>
                  <a:pt x="3742992" y="27958"/>
                  <a:pt x="3986710" y="0"/>
                </a:cubicBezTo>
                <a:cubicBezTo>
                  <a:pt x="4230428" y="-27958"/>
                  <a:pt x="4325711" y="-25268"/>
                  <a:pt x="4662745" y="0"/>
                </a:cubicBezTo>
                <a:cubicBezTo>
                  <a:pt x="4999779" y="25268"/>
                  <a:pt x="4993250" y="-18526"/>
                  <a:pt x="5244136" y="0"/>
                </a:cubicBezTo>
                <a:cubicBezTo>
                  <a:pt x="5495022" y="18526"/>
                  <a:pt x="5553822" y="1363"/>
                  <a:pt x="5636236" y="0"/>
                </a:cubicBezTo>
                <a:cubicBezTo>
                  <a:pt x="5718650" y="-1363"/>
                  <a:pt x="6206739" y="-3726"/>
                  <a:pt x="6501562" y="0"/>
                </a:cubicBezTo>
                <a:cubicBezTo>
                  <a:pt x="6796385" y="3726"/>
                  <a:pt x="6705089" y="10732"/>
                  <a:pt x="6893662" y="0"/>
                </a:cubicBezTo>
                <a:cubicBezTo>
                  <a:pt x="7082235" y="-10732"/>
                  <a:pt x="7417835" y="21918"/>
                  <a:pt x="7569698" y="0"/>
                </a:cubicBezTo>
                <a:cubicBezTo>
                  <a:pt x="7721561" y="-21918"/>
                  <a:pt x="7906749" y="-20608"/>
                  <a:pt x="8056443" y="0"/>
                </a:cubicBezTo>
                <a:cubicBezTo>
                  <a:pt x="8206137" y="20608"/>
                  <a:pt x="8485449" y="2633"/>
                  <a:pt x="8637834" y="0"/>
                </a:cubicBezTo>
                <a:cubicBezTo>
                  <a:pt x="8790219" y="-2633"/>
                  <a:pt x="9099468" y="21801"/>
                  <a:pt x="9219224" y="0"/>
                </a:cubicBezTo>
                <a:cubicBezTo>
                  <a:pt x="9338980" y="-21801"/>
                  <a:pt x="9493244" y="1750"/>
                  <a:pt x="9611325" y="0"/>
                </a:cubicBezTo>
                <a:cubicBezTo>
                  <a:pt x="9729406" y="-1750"/>
                  <a:pt x="10293173" y="3490"/>
                  <a:pt x="10544254" y="0"/>
                </a:cubicBezTo>
                <a:cubicBezTo>
                  <a:pt x="11209513" y="43333"/>
                  <a:pt x="11725342" y="558328"/>
                  <a:pt x="11624011" y="1079757"/>
                </a:cubicBezTo>
                <a:cubicBezTo>
                  <a:pt x="11615068" y="1192651"/>
                  <a:pt x="11646458" y="1420358"/>
                  <a:pt x="11624011" y="1567175"/>
                </a:cubicBezTo>
                <a:cubicBezTo>
                  <a:pt x="11601564" y="1713992"/>
                  <a:pt x="11643961" y="1820052"/>
                  <a:pt x="11624011" y="2054594"/>
                </a:cubicBezTo>
                <a:cubicBezTo>
                  <a:pt x="11604061" y="2289136"/>
                  <a:pt x="11612826" y="2377411"/>
                  <a:pt x="11624011" y="2628390"/>
                </a:cubicBezTo>
                <a:cubicBezTo>
                  <a:pt x="11635196" y="2879369"/>
                  <a:pt x="11616123" y="3029074"/>
                  <a:pt x="11624011" y="3331753"/>
                </a:cubicBezTo>
                <a:cubicBezTo>
                  <a:pt x="11631899" y="3634432"/>
                  <a:pt x="11646905" y="3709092"/>
                  <a:pt x="11624011" y="3819172"/>
                </a:cubicBezTo>
                <a:cubicBezTo>
                  <a:pt x="11601117" y="3929252"/>
                  <a:pt x="11606957" y="4303022"/>
                  <a:pt x="11624011" y="4479346"/>
                </a:cubicBezTo>
                <a:cubicBezTo>
                  <a:pt x="11641065" y="4655670"/>
                  <a:pt x="11609713" y="5202111"/>
                  <a:pt x="11624011" y="5398654"/>
                </a:cubicBezTo>
                <a:cubicBezTo>
                  <a:pt x="11690280" y="5967795"/>
                  <a:pt x="11123106" y="6486357"/>
                  <a:pt x="10544254" y="6478411"/>
                </a:cubicBezTo>
                <a:cubicBezTo>
                  <a:pt x="10351389" y="6474924"/>
                  <a:pt x="10304938" y="6482196"/>
                  <a:pt x="10152153" y="6478411"/>
                </a:cubicBezTo>
                <a:cubicBezTo>
                  <a:pt x="9999368" y="6474626"/>
                  <a:pt x="9900647" y="6493256"/>
                  <a:pt x="9760053" y="6478411"/>
                </a:cubicBezTo>
                <a:cubicBezTo>
                  <a:pt x="9619459" y="6463566"/>
                  <a:pt x="9087976" y="6513844"/>
                  <a:pt x="8894727" y="6478411"/>
                </a:cubicBezTo>
                <a:cubicBezTo>
                  <a:pt x="8701478" y="6442978"/>
                  <a:pt x="8392108" y="6443805"/>
                  <a:pt x="8124047" y="6478411"/>
                </a:cubicBezTo>
                <a:cubicBezTo>
                  <a:pt x="7855986" y="6513017"/>
                  <a:pt x="7849729" y="6475669"/>
                  <a:pt x="7731946" y="6478411"/>
                </a:cubicBezTo>
                <a:cubicBezTo>
                  <a:pt x="7614163" y="6481153"/>
                  <a:pt x="7270893" y="6484220"/>
                  <a:pt x="7150556" y="6478411"/>
                </a:cubicBezTo>
                <a:cubicBezTo>
                  <a:pt x="7030219" y="6472603"/>
                  <a:pt x="6888589" y="6478689"/>
                  <a:pt x="6758455" y="6478411"/>
                </a:cubicBezTo>
                <a:cubicBezTo>
                  <a:pt x="6628321" y="6478133"/>
                  <a:pt x="6512053" y="6500685"/>
                  <a:pt x="6271710" y="6478411"/>
                </a:cubicBezTo>
                <a:cubicBezTo>
                  <a:pt x="6031368" y="6456137"/>
                  <a:pt x="5971436" y="6466840"/>
                  <a:pt x="5879609" y="6478411"/>
                </a:cubicBezTo>
                <a:cubicBezTo>
                  <a:pt x="5787782" y="6489982"/>
                  <a:pt x="5628106" y="6478148"/>
                  <a:pt x="5487508" y="6478411"/>
                </a:cubicBezTo>
                <a:cubicBezTo>
                  <a:pt x="5346910" y="6478674"/>
                  <a:pt x="5210230" y="6479489"/>
                  <a:pt x="5000763" y="6478411"/>
                </a:cubicBezTo>
                <a:cubicBezTo>
                  <a:pt x="4791296" y="6477333"/>
                  <a:pt x="4472167" y="6458608"/>
                  <a:pt x="4324727" y="6478411"/>
                </a:cubicBezTo>
                <a:cubicBezTo>
                  <a:pt x="4177287" y="6498214"/>
                  <a:pt x="4012507" y="6482462"/>
                  <a:pt x="3932627" y="6478411"/>
                </a:cubicBezTo>
                <a:cubicBezTo>
                  <a:pt x="3852747" y="6474360"/>
                  <a:pt x="3508334" y="6441608"/>
                  <a:pt x="3161946" y="6478411"/>
                </a:cubicBezTo>
                <a:cubicBezTo>
                  <a:pt x="2815558" y="6515214"/>
                  <a:pt x="2863260" y="6464021"/>
                  <a:pt x="2675201" y="6478411"/>
                </a:cubicBezTo>
                <a:cubicBezTo>
                  <a:pt x="2487143" y="6492801"/>
                  <a:pt x="2295343" y="6470856"/>
                  <a:pt x="2093810" y="6478411"/>
                </a:cubicBezTo>
                <a:cubicBezTo>
                  <a:pt x="1892277" y="6485966"/>
                  <a:pt x="1859935" y="6477788"/>
                  <a:pt x="1701710" y="6478411"/>
                </a:cubicBezTo>
                <a:cubicBezTo>
                  <a:pt x="1543485" y="6479034"/>
                  <a:pt x="1278421" y="6471184"/>
                  <a:pt x="1079757" y="6478411"/>
                </a:cubicBezTo>
                <a:cubicBezTo>
                  <a:pt x="500710" y="6365493"/>
                  <a:pt x="-29165" y="6122010"/>
                  <a:pt x="0" y="5398654"/>
                </a:cubicBezTo>
                <a:cubicBezTo>
                  <a:pt x="4899" y="5216678"/>
                  <a:pt x="-6364" y="5070118"/>
                  <a:pt x="0" y="4781669"/>
                </a:cubicBezTo>
                <a:cubicBezTo>
                  <a:pt x="6364" y="4493220"/>
                  <a:pt x="-5229" y="4521200"/>
                  <a:pt x="0" y="4294250"/>
                </a:cubicBezTo>
                <a:cubicBezTo>
                  <a:pt x="5229" y="4067300"/>
                  <a:pt x="-12999" y="3815752"/>
                  <a:pt x="0" y="3590887"/>
                </a:cubicBezTo>
                <a:cubicBezTo>
                  <a:pt x="12999" y="3366022"/>
                  <a:pt x="15777" y="3209935"/>
                  <a:pt x="0" y="3103469"/>
                </a:cubicBezTo>
                <a:cubicBezTo>
                  <a:pt x="-15777" y="2997003"/>
                  <a:pt x="25444" y="2746929"/>
                  <a:pt x="0" y="2400106"/>
                </a:cubicBezTo>
                <a:cubicBezTo>
                  <a:pt x="-25444" y="2053283"/>
                  <a:pt x="12049" y="2088577"/>
                  <a:pt x="0" y="1912687"/>
                </a:cubicBezTo>
                <a:cubicBezTo>
                  <a:pt x="-12049" y="1736797"/>
                  <a:pt x="-23107" y="1454324"/>
                  <a:pt x="0" y="1079757"/>
                </a:cubicBezTo>
                <a:close/>
              </a:path>
            </a:pathLst>
          </a:custGeom>
          <a:ln>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3" name="Rectangle 2">
            <a:extLst>
              <a:ext uri="{FF2B5EF4-FFF2-40B4-BE49-F238E27FC236}">
                <a16:creationId xmlns="" xmlns:a16="http://schemas.microsoft.com/office/drawing/2014/main" id="{0A9755FE-70CA-9B90-F75D-425D3AABEE8C}"/>
              </a:ext>
            </a:extLst>
          </p:cNvPr>
          <p:cNvSpPr/>
          <p:nvPr/>
        </p:nvSpPr>
        <p:spPr>
          <a:xfrm>
            <a:off x="581039" y="1981200"/>
            <a:ext cx="8715361" cy="2308324"/>
          </a:xfrm>
          <a:prstGeom prst="rect">
            <a:avLst/>
          </a:prstGeom>
        </p:spPr>
        <p:txBody>
          <a:bodyPr wrap="square">
            <a:spAutoFit/>
          </a:bodyPr>
          <a:lstStyle/>
          <a:p>
            <a:pPr marL="0" marR="0" lvl="0" indent="0" defTabSz="913881"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Quả bí ngô: cái đèn lồng</a:t>
            </a:r>
          </a:p>
          <a:p>
            <a:pPr marL="0" marR="0" lvl="0" indent="0" algn="ctr" defTabSz="913881"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Sao xanh quả khế, ớt cong sừng bò.</a:t>
            </a:r>
          </a:p>
          <a:p>
            <a:pPr marL="0" marR="0" lvl="0" indent="0" algn="ctr" defTabSz="913881"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Bao nhiêu hoa trái thơm tho</a:t>
            </a:r>
          </a:p>
          <a:p>
            <a:pPr marL="0" marR="0" lvl="0" indent="0" algn="ctr" defTabSz="913881"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Trong vườn như một cái kho của đầy.</a:t>
            </a:r>
          </a:p>
        </p:txBody>
      </p:sp>
      <p:sp>
        <p:nvSpPr>
          <p:cNvPr id="14" name="Rectangle 13">
            <a:extLst>
              <a:ext uri="{FF2B5EF4-FFF2-40B4-BE49-F238E27FC236}">
                <a16:creationId xmlns="" xmlns:a16="http://schemas.microsoft.com/office/drawing/2014/main" id="{8DAB819F-9372-6E33-7621-C2FE03CA920E}"/>
              </a:ext>
            </a:extLst>
          </p:cNvPr>
          <p:cNvSpPr/>
          <p:nvPr/>
        </p:nvSpPr>
        <p:spPr>
          <a:xfrm>
            <a:off x="1348384" y="590780"/>
            <a:ext cx="6881215" cy="830997"/>
          </a:xfrm>
          <a:prstGeom prst="rect">
            <a:avLst/>
          </a:prstGeom>
        </p:spPr>
        <p:txBody>
          <a:bodyPr wrap="square">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Oval 14">
            <a:extLst>
              <a:ext uri="{FF2B5EF4-FFF2-40B4-BE49-F238E27FC236}">
                <a16:creationId xmlns="" xmlns:a16="http://schemas.microsoft.com/office/drawing/2014/main" id="{A63AAF71-2527-BDCF-27D4-2529BAF4C0F5}"/>
              </a:ext>
            </a:extLst>
          </p:cNvPr>
          <p:cNvSpPr/>
          <p:nvPr/>
        </p:nvSpPr>
        <p:spPr>
          <a:xfrm>
            <a:off x="410341" y="2659136"/>
            <a:ext cx="395288"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black"/>
                </a:solidFill>
                <a:effectLst/>
                <a:uLnTx/>
                <a:uFillTx/>
                <a:latin typeface="Arial Rounded MT Bold" pitchFamily="34" charset="0"/>
                <a:ea typeface="+mn-ea"/>
                <a:cs typeface="+mn-cs"/>
              </a:rPr>
              <a:t>2</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pic>
        <p:nvPicPr>
          <p:cNvPr id="16" name="Picture 3">
            <a:extLst>
              <a:ext uri="{FF2B5EF4-FFF2-40B4-BE49-F238E27FC236}">
                <a16:creationId xmlns="" xmlns:a16="http://schemas.microsoft.com/office/drawing/2014/main" id="{B57CCF0D-66EE-3712-7F6C-462F8FCC3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097" y="1158949"/>
            <a:ext cx="395288" cy="334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Bí ngô - Nguồn dinh dưỡng phong phú - Báo Người lao động">
            <a:extLst>
              <a:ext uri="{FF2B5EF4-FFF2-40B4-BE49-F238E27FC236}">
                <a16:creationId xmlns="" xmlns:a16="http://schemas.microsoft.com/office/drawing/2014/main" id="{413EDC88-DCF3-F8F2-F827-FF5BFBD19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462" y="4656728"/>
            <a:ext cx="1675956" cy="16759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Quả khế: Những lợi ích bất ngờ mà bạn chưa từng biết | Tin tức Online">
            <a:extLst>
              <a:ext uri="{FF2B5EF4-FFF2-40B4-BE49-F238E27FC236}">
                <a16:creationId xmlns="" xmlns:a16="http://schemas.microsoft.com/office/drawing/2014/main" id="{4A2B4C5C-A839-EEB7-85FE-1FD62CE239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114" y="4699925"/>
            <a:ext cx="2009069" cy="16640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Ớt Sừng Đỏ chế biến món ăn, khử vị tanh, làm nước chấm">
            <a:extLst>
              <a:ext uri="{FF2B5EF4-FFF2-40B4-BE49-F238E27FC236}">
                <a16:creationId xmlns="" xmlns:a16="http://schemas.microsoft.com/office/drawing/2014/main" id="{61808695-B0D6-B5BC-7552-346C227557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445" y="4656728"/>
            <a:ext cx="1312854" cy="175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76630"/>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 xmlns:a16="http://schemas.microsoft.com/office/drawing/2014/main" id="{5517E5B0-AFDC-4734-BFB1-BEC1936A1EE1}"/>
              </a:ext>
            </a:extLst>
          </p:cNvPr>
          <p:cNvSpPr/>
          <p:nvPr/>
        </p:nvSpPr>
        <p:spPr>
          <a:xfrm>
            <a:off x="230049" y="112305"/>
            <a:ext cx="8718008" cy="6478411"/>
          </a:xfrm>
          <a:custGeom>
            <a:avLst/>
            <a:gdLst>
              <a:gd name="connsiteX0" fmla="*/ 0 w 11624011"/>
              <a:gd name="connsiteY0" fmla="*/ 1079757 h 6478411"/>
              <a:gd name="connsiteX1" fmla="*/ 1079757 w 11624011"/>
              <a:gd name="connsiteY1" fmla="*/ 0 h 6478411"/>
              <a:gd name="connsiteX2" fmla="*/ 1471858 w 11624011"/>
              <a:gd name="connsiteY2" fmla="*/ 0 h 6478411"/>
              <a:gd name="connsiteX3" fmla="*/ 1863958 w 11624011"/>
              <a:gd name="connsiteY3" fmla="*/ 0 h 6478411"/>
              <a:gd name="connsiteX4" fmla="*/ 2634639 w 11624011"/>
              <a:gd name="connsiteY4" fmla="*/ 0 h 6478411"/>
              <a:gd name="connsiteX5" fmla="*/ 3405319 w 11624011"/>
              <a:gd name="connsiteY5" fmla="*/ 0 h 6478411"/>
              <a:gd name="connsiteX6" fmla="*/ 4270645 w 11624011"/>
              <a:gd name="connsiteY6" fmla="*/ 0 h 6478411"/>
              <a:gd name="connsiteX7" fmla="*/ 4662745 w 11624011"/>
              <a:gd name="connsiteY7" fmla="*/ 0 h 6478411"/>
              <a:gd name="connsiteX8" fmla="*/ 5338781 w 11624011"/>
              <a:gd name="connsiteY8" fmla="*/ 0 h 6478411"/>
              <a:gd name="connsiteX9" fmla="*/ 5825526 w 11624011"/>
              <a:gd name="connsiteY9" fmla="*/ 0 h 6478411"/>
              <a:gd name="connsiteX10" fmla="*/ 6596207 w 11624011"/>
              <a:gd name="connsiteY10" fmla="*/ 0 h 6478411"/>
              <a:gd name="connsiteX11" fmla="*/ 7177597 w 11624011"/>
              <a:gd name="connsiteY11" fmla="*/ 0 h 6478411"/>
              <a:gd name="connsiteX12" fmla="*/ 7758988 w 11624011"/>
              <a:gd name="connsiteY12" fmla="*/ 0 h 6478411"/>
              <a:gd name="connsiteX13" fmla="*/ 8151088 w 11624011"/>
              <a:gd name="connsiteY13" fmla="*/ 0 h 6478411"/>
              <a:gd name="connsiteX14" fmla="*/ 8921769 w 11624011"/>
              <a:gd name="connsiteY14" fmla="*/ 0 h 6478411"/>
              <a:gd name="connsiteX15" fmla="*/ 9692449 w 11624011"/>
              <a:gd name="connsiteY15" fmla="*/ 0 h 6478411"/>
              <a:gd name="connsiteX16" fmla="*/ 10544254 w 11624011"/>
              <a:gd name="connsiteY16" fmla="*/ 0 h 6478411"/>
              <a:gd name="connsiteX17" fmla="*/ 11624011 w 11624011"/>
              <a:gd name="connsiteY17" fmla="*/ 1079757 h 6478411"/>
              <a:gd name="connsiteX18" fmla="*/ 11624011 w 11624011"/>
              <a:gd name="connsiteY18" fmla="*/ 1739931 h 6478411"/>
              <a:gd name="connsiteX19" fmla="*/ 11624011 w 11624011"/>
              <a:gd name="connsiteY19" fmla="*/ 2270539 h 6478411"/>
              <a:gd name="connsiteX20" fmla="*/ 11624011 w 11624011"/>
              <a:gd name="connsiteY20" fmla="*/ 2757957 h 6478411"/>
              <a:gd name="connsiteX21" fmla="*/ 11624011 w 11624011"/>
              <a:gd name="connsiteY21" fmla="*/ 3288564 h 6478411"/>
              <a:gd name="connsiteX22" fmla="*/ 11624011 w 11624011"/>
              <a:gd name="connsiteY22" fmla="*/ 3862361 h 6478411"/>
              <a:gd name="connsiteX23" fmla="*/ 11624011 w 11624011"/>
              <a:gd name="connsiteY23" fmla="*/ 4349779 h 6478411"/>
              <a:gd name="connsiteX24" fmla="*/ 11624011 w 11624011"/>
              <a:gd name="connsiteY24" fmla="*/ 4837197 h 6478411"/>
              <a:gd name="connsiteX25" fmla="*/ 11624011 w 11624011"/>
              <a:gd name="connsiteY25" fmla="*/ 5398654 h 6478411"/>
              <a:gd name="connsiteX26" fmla="*/ 10544254 w 11624011"/>
              <a:gd name="connsiteY26" fmla="*/ 6478411 h 6478411"/>
              <a:gd name="connsiteX27" fmla="*/ 10152153 w 11624011"/>
              <a:gd name="connsiteY27" fmla="*/ 6478411 h 6478411"/>
              <a:gd name="connsiteX28" fmla="*/ 9665408 w 11624011"/>
              <a:gd name="connsiteY28" fmla="*/ 6478411 h 6478411"/>
              <a:gd name="connsiteX29" fmla="*/ 9084017 w 11624011"/>
              <a:gd name="connsiteY29" fmla="*/ 6478411 h 6478411"/>
              <a:gd name="connsiteX30" fmla="*/ 8502627 w 11624011"/>
              <a:gd name="connsiteY30" fmla="*/ 6478411 h 6478411"/>
              <a:gd name="connsiteX31" fmla="*/ 8015881 w 11624011"/>
              <a:gd name="connsiteY31" fmla="*/ 6478411 h 6478411"/>
              <a:gd name="connsiteX32" fmla="*/ 7434491 w 11624011"/>
              <a:gd name="connsiteY32" fmla="*/ 6478411 h 6478411"/>
              <a:gd name="connsiteX33" fmla="*/ 6663810 w 11624011"/>
              <a:gd name="connsiteY33" fmla="*/ 6478411 h 6478411"/>
              <a:gd name="connsiteX34" fmla="*/ 6271710 w 11624011"/>
              <a:gd name="connsiteY34" fmla="*/ 6478411 h 6478411"/>
              <a:gd name="connsiteX35" fmla="*/ 5501029 w 11624011"/>
              <a:gd name="connsiteY35" fmla="*/ 6478411 h 6478411"/>
              <a:gd name="connsiteX36" fmla="*/ 5108929 w 11624011"/>
              <a:gd name="connsiteY36" fmla="*/ 6478411 h 6478411"/>
              <a:gd name="connsiteX37" fmla="*/ 4432893 w 11624011"/>
              <a:gd name="connsiteY37" fmla="*/ 6478411 h 6478411"/>
              <a:gd name="connsiteX38" fmla="*/ 3662213 w 11624011"/>
              <a:gd name="connsiteY38" fmla="*/ 6478411 h 6478411"/>
              <a:gd name="connsiteX39" fmla="*/ 2891532 w 11624011"/>
              <a:gd name="connsiteY39" fmla="*/ 6478411 h 6478411"/>
              <a:gd name="connsiteX40" fmla="*/ 2120852 w 11624011"/>
              <a:gd name="connsiteY40" fmla="*/ 6478411 h 6478411"/>
              <a:gd name="connsiteX41" fmla="*/ 1079757 w 11624011"/>
              <a:gd name="connsiteY41" fmla="*/ 6478411 h 6478411"/>
              <a:gd name="connsiteX42" fmla="*/ 0 w 11624011"/>
              <a:gd name="connsiteY42" fmla="*/ 5398654 h 6478411"/>
              <a:gd name="connsiteX43" fmla="*/ 0 w 11624011"/>
              <a:gd name="connsiteY43" fmla="*/ 4911236 h 6478411"/>
              <a:gd name="connsiteX44" fmla="*/ 0 w 11624011"/>
              <a:gd name="connsiteY44" fmla="*/ 4380628 h 6478411"/>
              <a:gd name="connsiteX45" fmla="*/ 0 w 11624011"/>
              <a:gd name="connsiteY45" fmla="*/ 3806832 h 6478411"/>
              <a:gd name="connsiteX46" fmla="*/ 0 w 11624011"/>
              <a:gd name="connsiteY46" fmla="*/ 3189847 h 6478411"/>
              <a:gd name="connsiteX47" fmla="*/ 0 w 11624011"/>
              <a:gd name="connsiteY47" fmla="*/ 2702428 h 6478411"/>
              <a:gd name="connsiteX48" fmla="*/ 0 w 11624011"/>
              <a:gd name="connsiteY48" fmla="*/ 2171821 h 6478411"/>
              <a:gd name="connsiteX49" fmla="*/ 0 w 11624011"/>
              <a:gd name="connsiteY49" fmla="*/ 1079757 h 64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24011" h="6478411" fill="none" extrusionOk="0">
                <a:moveTo>
                  <a:pt x="0" y="1079757"/>
                </a:moveTo>
                <a:cubicBezTo>
                  <a:pt x="89109" y="426344"/>
                  <a:pt x="350694" y="-34825"/>
                  <a:pt x="1079757" y="0"/>
                </a:cubicBezTo>
                <a:cubicBezTo>
                  <a:pt x="1179520" y="7804"/>
                  <a:pt x="1299685" y="8494"/>
                  <a:pt x="1471858" y="0"/>
                </a:cubicBezTo>
                <a:cubicBezTo>
                  <a:pt x="1644031" y="-8494"/>
                  <a:pt x="1746878" y="8493"/>
                  <a:pt x="1863958" y="0"/>
                </a:cubicBezTo>
                <a:cubicBezTo>
                  <a:pt x="1981038" y="-8493"/>
                  <a:pt x="2348101" y="-9588"/>
                  <a:pt x="2634639" y="0"/>
                </a:cubicBezTo>
                <a:cubicBezTo>
                  <a:pt x="2921177" y="9588"/>
                  <a:pt x="3138142" y="-9594"/>
                  <a:pt x="3405319" y="0"/>
                </a:cubicBezTo>
                <a:cubicBezTo>
                  <a:pt x="3672496" y="9594"/>
                  <a:pt x="4000972" y="-21833"/>
                  <a:pt x="4270645" y="0"/>
                </a:cubicBezTo>
                <a:cubicBezTo>
                  <a:pt x="4540318" y="21833"/>
                  <a:pt x="4479924" y="19443"/>
                  <a:pt x="4662745" y="0"/>
                </a:cubicBezTo>
                <a:cubicBezTo>
                  <a:pt x="4845566" y="-19443"/>
                  <a:pt x="5074969" y="5951"/>
                  <a:pt x="5338781" y="0"/>
                </a:cubicBezTo>
                <a:cubicBezTo>
                  <a:pt x="5602593" y="-5951"/>
                  <a:pt x="5708634" y="-13885"/>
                  <a:pt x="5825526" y="0"/>
                </a:cubicBezTo>
                <a:cubicBezTo>
                  <a:pt x="5942419" y="13885"/>
                  <a:pt x="6211996" y="-8864"/>
                  <a:pt x="6596207" y="0"/>
                </a:cubicBezTo>
                <a:cubicBezTo>
                  <a:pt x="6980418" y="8864"/>
                  <a:pt x="6995015" y="-21346"/>
                  <a:pt x="7177597" y="0"/>
                </a:cubicBezTo>
                <a:cubicBezTo>
                  <a:pt x="7360179" y="21346"/>
                  <a:pt x="7595117" y="1351"/>
                  <a:pt x="7758988" y="0"/>
                </a:cubicBezTo>
                <a:cubicBezTo>
                  <a:pt x="7922859" y="-1351"/>
                  <a:pt x="8052881" y="-7159"/>
                  <a:pt x="8151088" y="0"/>
                </a:cubicBezTo>
                <a:cubicBezTo>
                  <a:pt x="8249295" y="7159"/>
                  <a:pt x="8704620" y="-15101"/>
                  <a:pt x="8921769" y="0"/>
                </a:cubicBezTo>
                <a:cubicBezTo>
                  <a:pt x="9138918" y="15101"/>
                  <a:pt x="9398796" y="24642"/>
                  <a:pt x="9692449" y="0"/>
                </a:cubicBezTo>
                <a:cubicBezTo>
                  <a:pt x="9986102" y="-24642"/>
                  <a:pt x="10326725" y="18928"/>
                  <a:pt x="10544254" y="0"/>
                </a:cubicBezTo>
                <a:cubicBezTo>
                  <a:pt x="11165891" y="23337"/>
                  <a:pt x="11603782" y="552881"/>
                  <a:pt x="11624011" y="1079757"/>
                </a:cubicBezTo>
                <a:cubicBezTo>
                  <a:pt x="11627637" y="1403825"/>
                  <a:pt x="11606870" y="1506459"/>
                  <a:pt x="11624011" y="1739931"/>
                </a:cubicBezTo>
                <a:cubicBezTo>
                  <a:pt x="11641152" y="1973403"/>
                  <a:pt x="11638006" y="2041038"/>
                  <a:pt x="11624011" y="2270539"/>
                </a:cubicBezTo>
                <a:cubicBezTo>
                  <a:pt x="11610016" y="2500040"/>
                  <a:pt x="11611871" y="2608446"/>
                  <a:pt x="11624011" y="2757957"/>
                </a:cubicBezTo>
                <a:cubicBezTo>
                  <a:pt x="11636151" y="2907468"/>
                  <a:pt x="11645719" y="3097160"/>
                  <a:pt x="11624011" y="3288564"/>
                </a:cubicBezTo>
                <a:cubicBezTo>
                  <a:pt x="11602303" y="3479968"/>
                  <a:pt x="11596361" y="3657712"/>
                  <a:pt x="11624011" y="3862361"/>
                </a:cubicBezTo>
                <a:cubicBezTo>
                  <a:pt x="11651661" y="4067010"/>
                  <a:pt x="11620773" y="4221265"/>
                  <a:pt x="11624011" y="4349779"/>
                </a:cubicBezTo>
                <a:cubicBezTo>
                  <a:pt x="11627249" y="4478293"/>
                  <a:pt x="11625900" y="4665970"/>
                  <a:pt x="11624011" y="4837197"/>
                </a:cubicBezTo>
                <a:cubicBezTo>
                  <a:pt x="11622122" y="5008424"/>
                  <a:pt x="11612171" y="5137106"/>
                  <a:pt x="11624011" y="5398654"/>
                </a:cubicBezTo>
                <a:cubicBezTo>
                  <a:pt x="11562401" y="5890416"/>
                  <a:pt x="11051291" y="6500077"/>
                  <a:pt x="10544254" y="6478411"/>
                </a:cubicBezTo>
                <a:cubicBezTo>
                  <a:pt x="10439840" y="6464768"/>
                  <a:pt x="10240710" y="6475482"/>
                  <a:pt x="10152153" y="6478411"/>
                </a:cubicBezTo>
                <a:cubicBezTo>
                  <a:pt x="10063596" y="6481340"/>
                  <a:pt x="9906595" y="6480010"/>
                  <a:pt x="9665408" y="6478411"/>
                </a:cubicBezTo>
                <a:cubicBezTo>
                  <a:pt x="9424222" y="6476812"/>
                  <a:pt x="9300212" y="6460841"/>
                  <a:pt x="9084017" y="6478411"/>
                </a:cubicBezTo>
                <a:cubicBezTo>
                  <a:pt x="8867822" y="6495981"/>
                  <a:pt x="8653391" y="6474853"/>
                  <a:pt x="8502627" y="6478411"/>
                </a:cubicBezTo>
                <a:cubicBezTo>
                  <a:pt x="8351863" y="6481970"/>
                  <a:pt x="8258873" y="6498368"/>
                  <a:pt x="8015881" y="6478411"/>
                </a:cubicBezTo>
                <a:cubicBezTo>
                  <a:pt x="7772889" y="6458454"/>
                  <a:pt x="7622577" y="6502876"/>
                  <a:pt x="7434491" y="6478411"/>
                </a:cubicBezTo>
                <a:cubicBezTo>
                  <a:pt x="7246405" y="6453947"/>
                  <a:pt x="6942291" y="6460272"/>
                  <a:pt x="6663810" y="6478411"/>
                </a:cubicBezTo>
                <a:cubicBezTo>
                  <a:pt x="6385329" y="6496550"/>
                  <a:pt x="6373915" y="6471440"/>
                  <a:pt x="6271710" y="6478411"/>
                </a:cubicBezTo>
                <a:cubicBezTo>
                  <a:pt x="6169505" y="6485382"/>
                  <a:pt x="5666578" y="6514028"/>
                  <a:pt x="5501029" y="6478411"/>
                </a:cubicBezTo>
                <a:cubicBezTo>
                  <a:pt x="5335480" y="6442794"/>
                  <a:pt x="5206189" y="6480028"/>
                  <a:pt x="5108929" y="6478411"/>
                </a:cubicBezTo>
                <a:cubicBezTo>
                  <a:pt x="5011669" y="6476794"/>
                  <a:pt x="4639027" y="6477141"/>
                  <a:pt x="4432893" y="6478411"/>
                </a:cubicBezTo>
                <a:cubicBezTo>
                  <a:pt x="4226759" y="6479681"/>
                  <a:pt x="3924606" y="6445019"/>
                  <a:pt x="3662213" y="6478411"/>
                </a:cubicBezTo>
                <a:cubicBezTo>
                  <a:pt x="3399820" y="6511803"/>
                  <a:pt x="3054417" y="6462856"/>
                  <a:pt x="2891532" y="6478411"/>
                </a:cubicBezTo>
                <a:cubicBezTo>
                  <a:pt x="2728647" y="6493966"/>
                  <a:pt x="2448643" y="6482684"/>
                  <a:pt x="2120852" y="6478411"/>
                </a:cubicBezTo>
                <a:cubicBezTo>
                  <a:pt x="1793061" y="6474138"/>
                  <a:pt x="1432464" y="6510116"/>
                  <a:pt x="1079757" y="6478411"/>
                </a:cubicBezTo>
                <a:cubicBezTo>
                  <a:pt x="458408" y="6508942"/>
                  <a:pt x="17077" y="5991160"/>
                  <a:pt x="0" y="5398654"/>
                </a:cubicBezTo>
                <a:cubicBezTo>
                  <a:pt x="-16481" y="5232947"/>
                  <a:pt x="21524" y="5038948"/>
                  <a:pt x="0" y="4911236"/>
                </a:cubicBezTo>
                <a:cubicBezTo>
                  <a:pt x="-21524" y="4783524"/>
                  <a:pt x="-10229" y="4541530"/>
                  <a:pt x="0" y="4380628"/>
                </a:cubicBezTo>
                <a:cubicBezTo>
                  <a:pt x="10229" y="4219726"/>
                  <a:pt x="-17100" y="3962822"/>
                  <a:pt x="0" y="3806832"/>
                </a:cubicBezTo>
                <a:cubicBezTo>
                  <a:pt x="17100" y="3650842"/>
                  <a:pt x="-10010" y="3427397"/>
                  <a:pt x="0" y="3189847"/>
                </a:cubicBezTo>
                <a:cubicBezTo>
                  <a:pt x="10010" y="2952297"/>
                  <a:pt x="16171" y="2927267"/>
                  <a:pt x="0" y="2702428"/>
                </a:cubicBezTo>
                <a:cubicBezTo>
                  <a:pt x="-16171" y="2477589"/>
                  <a:pt x="-17986" y="2391142"/>
                  <a:pt x="0" y="2171821"/>
                </a:cubicBezTo>
                <a:cubicBezTo>
                  <a:pt x="17986" y="1952500"/>
                  <a:pt x="15809" y="1326008"/>
                  <a:pt x="0" y="1079757"/>
                </a:cubicBezTo>
                <a:close/>
              </a:path>
              <a:path w="11624011" h="6478411" stroke="0" extrusionOk="0">
                <a:moveTo>
                  <a:pt x="0" y="1079757"/>
                </a:moveTo>
                <a:cubicBezTo>
                  <a:pt x="98313" y="475905"/>
                  <a:pt x="402772" y="98553"/>
                  <a:pt x="1079757" y="0"/>
                </a:cubicBezTo>
                <a:cubicBezTo>
                  <a:pt x="1317298" y="-34125"/>
                  <a:pt x="1609943" y="8374"/>
                  <a:pt x="1850437" y="0"/>
                </a:cubicBezTo>
                <a:cubicBezTo>
                  <a:pt x="2090931" y="-8374"/>
                  <a:pt x="2094418" y="-12458"/>
                  <a:pt x="2337183" y="0"/>
                </a:cubicBezTo>
                <a:cubicBezTo>
                  <a:pt x="2579948" y="12458"/>
                  <a:pt x="2615419" y="12039"/>
                  <a:pt x="2729284" y="0"/>
                </a:cubicBezTo>
                <a:cubicBezTo>
                  <a:pt x="2843149" y="-12039"/>
                  <a:pt x="3136401" y="-7931"/>
                  <a:pt x="3405319" y="0"/>
                </a:cubicBezTo>
                <a:cubicBezTo>
                  <a:pt x="3674237" y="7931"/>
                  <a:pt x="3742992" y="27958"/>
                  <a:pt x="3986710" y="0"/>
                </a:cubicBezTo>
                <a:cubicBezTo>
                  <a:pt x="4230428" y="-27958"/>
                  <a:pt x="4325711" y="-25268"/>
                  <a:pt x="4662745" y="0"/>
                </a:cubicBezTo>
                <a:cubicBezTo>
                  <a:pt x="4999779" y="25268"/>
                  <a:pt x="4993250" y="-18526"/>
                  <a:pt x="5244136" y="0"/>
                </a:cubicBezTo>
                <a:cubicBezTo>
                  <a:pt x="5495022" y="18526"/>
                  <a:pt x="5553822" y="1363"/>
                  <a:pt x="5636236" y="0"/>
                </a:cubicBezTo>
                <a:cubicBezTo>
                  <a:pt x="5718650" y="-1363"/>
                  <a:pt x="6206739" y="-3726"/>
                  <a:pt x="6501562" y="0"/>
                </a:cubicBezTo>
                <a:cubicBezTo>
                  <a:pt x="6796385" y="3726"/>
                  <a:pt x="6705089" y="10732"/>
                  <a:pt x="6893662" y="0"/>
                </a:cubicBezTo>
                <a:cubicBezTo>
                  <a:pt x="7082235" y="-10732"/>
                  <a:pt x="7417835" y="21918"/>
                  <a:pt x="7569698" y="0"/>
                </a:cubicBezTo>
                <a:cubicBezTo>
                  <a:pt x="7721561" y="-21918"/>
                  <a:pt x="7906749" y="-20608"/>
                  <a:pt x="8056443" y="0"/>
                </a:cubicBezTo>
                <a:cubicBezTo>
                  <a:pt x="8206137" y="20608"/>
                  <a:pt x="8485449" y="2633"/>
                  <a:pt x="8637834" y="0"/>
                </a:cubicBezTo>
                <a:cubicBezTo>
                  <a:pt x="8790219" y="-2633"/>
                  <a:pt x="9099468" y="21801"/>
                  <a:pt x="9219224" y="0"/>
                </a:cubicBezTo>
                <a:cubicBezTo>
                  <a:pt x="9338980" y="-21801"/>
                  <a:pt x="9493244" y="1750"/>
                  <a:pt x="9611325" y="0"/>
                </a:cubicBezTo>
                <a:cubicBezTo>
                  <a:pt x="9729406" y="-1750"/>
                  <a:pt x="10293173" y="3490"/>
                  <a:pt x="10544254" y="0"/>
                </a:cubicBezTo>
                <a:cubicBezTo>
                  <a:pt x="11209513" y="43333"/>
                  <a:pt x="11725342" y="558328"/>
                  <a:pt x="11624011" y="1079757"/>
                </a:cubicBezTo>
                <a:cubicBezTo>
                  <a:pt x="11615068" y="1192651"/>
                  <a:pt x="11646458" y="1420358"/>
                  <a:pt x="11624011" y="1567175"/>
                </a:cubicBezTo>
                <a:cubicBezTo>
                  <a:pt x="11601564" y="1713992"/>
                  <a:pt x="11643961" y="1820052"/>
                  <a:pt x="11624011" y="2054594"/>
                </a:cubicBezTo>
                <a:cubicBezTo>
                  <a:pt x="11604061" y="2289136"/>
                  <a:pt x="11612826" y="2377411"/>
                  <a:pt x="11624011" y="2628390"/>
                </a:cubicBezTo>
                <a:cubicBezTo>
                  <a:pt x="11635196" y="2879369"/>
                  <a:pt x="11616123" y="3029074"/>
                  <a:pt x="11624011" y="3331753"/>
                </a:cubicBezTo>
                <a:cubicBezTo>
                  <a:pt x="11631899" y="3634432"/>
                  <a:pt x="11646905" y="3709092"/>
                  <a:pt x="11624011" y="3819172"/>
                </a:cubicBezTo>
                <a:cubicBezTo>
                  <a:pt x="11601117" y="3929252"/>
                  <a:pt x="11606957" y="4303022"/>
                  <a:pt x="11624011" y="4479346"/>
                </a:cubicBezTo>
                <a:cubicBezTo>
                  <a:pt x="11641065" y="4655670"/>
                  <a:pt x="11609713" y="5202111"/>
                  <a:pt x="11624011" y="5398654"/>
                </a:cubicBezTo>
                <a:cubicBezTo>
                  <a:pt x="11690280" y="5967795"/>
                  <a:pt x="11123106" y="6486357"/>
                  <a:pt x="10544254" y="6478411"/>
                </a:cubicBezTo>
                <a:cubicBezTo>
                  <a:pt x="10351389" y="6474924"/>
                  <a:pt x="10304938" y="6482196"/>
                  <a:pt x="10152153" y="6478411"/>
                </a:cubicBezTo>
                <a:cubicBezTo>
                  <a:pt x="9999368" y="6474626"/>
                  <a:pt x="9900647" y="6493256"/>
                  <a:pt x="9760053" y="6478411"/>
                </a:cubicBezTo>
                <a:cubicBezTo>
                  <a:pt x="9619459" y="6463566"/>
                  <a:pt x="9087976" y="6513844"/>
                  <a:pt x="8894727" y="6478411"/>
                </a:cubicBezTo>
                <a:cubicBezTo>
                  <a:pt x="8701478" y="6442978"/>
                  <a:pt x="8392108" y="6443805"/>
                  <a:pt x="8124047" y="6478411"/>
                </a:cubicBezTo>
                <a:cubicBezTo>
                  <a:pt x="7855986" y="6513017"/>
                  <a:pt x="7849729" y="6475669"/>
                  <a:pt x="7731946" y="6478411"/>
                </a:cubicBezTo>
                <a:cubicBezTo>
                  <a:pt x="7614163" y="6481153"/>
                  <a:pt x="7270893" y="6484220"/>
                  <a:pt x="7150556" y="6478411"/>
                </a:cubicBezTo>
                <a:cubicBezTo>
                  <a:pt x="7030219" y="6472603"/>
                  <a:pt x="6888589" y="6478689"/>
                  <a:pt x="6758455" y="6478411"/>
                </a:cubicBezTo>
                <a:cubicBezTo>
                  <a:pt x="6628321" y="6478133"/>
                  <a:pt x="6512053" y="6500685"/>
                  <a:pt x="6271710" y="6478411"/>
                </a:cubicBezTo>
                <a:cubicBezTo>
                  <a:pt x="6031368" y="6456137"/>
                  <a:pt x="5971436" y="6466840"/>
                  <a:pt x="5879609" y="6478411"/>
                </a:cubicBezTo>
                <a:cubicBezTo>
                  <a:pt x="5787782" y="6489982"/>
                  <a:pt x="5628106" y="6478148"/>
                  <a:pt x="5487508" y="6478411"/>
                </a:cubicBezTo>
                <a:cubicBezTo>
                  <a:pt x="5346910" y="6478674"/>
                  <a:pt x="5210230" y="6479489"/>
                  <a:pt x="5000763" y="6478411"/>
                </a:cubicBezTo>
                <a:cubicBezTo>
                  <a:pt x="4791296" y="6477333"/>
                  <a:pt x="4472167" y="6458608"/>
                  <a:pt x="4324727" y="6478411"/>
                </a:cubicBezTo>
                <a:cubicBezTo>
                  <a:pt x="4177287" y="6498214"/>
                  <a:pt x="4012507" y="6482462"/>
                  <a:pt x="3932627" y="6478411"/>
                </a:cubicBezTo>
                <a:cubicBezTo>
                  <a:pt x="3852747" y="6474360"/>
                  <a:pt x="3508334" y="6441608"/>
                  <a:pt x="3161946" y="6478411"/>
                </a:cubicBezTo>
                <a:cubicBezTo>
                  <a:pt x="2815558" y="6515214"/>
                  <a:pt x="2863260" y="6464021"/>
                  <a:pt x="2675201" y="6478411"/>
                </a:cubicBezTo>
                <a:cubicBezTo>
                  <a:pt x="2487143" y="6492801"/>
                  <a:pt x="2295343" y="6470856"/>
                  <a:pt x="2093810" y="6478411"/>
                </a:cubicBezTo>
                <a:cubicBezTo>
                  <a:pt x="1892277" y="6485966"/>
                  <a:pt x="1859935" y="6477788"/>
                  <a:pt x="1701710" y="6478411"/>
                </a:cubicBezTo>
                <a:cubicBezTo>
                  <a:pt x="1543485" y="6479034"/>
                  <a:pt x="1278421" y="6471184"/>
                  <a:pt x="1079757" y="6478411"/>
                </a:cubicBezTo>
                <a:cubicBezTo>
                  <a:pt x="500710" y="6365493"/>
                  <a:pt x="-29165" y="6122010"/>
                  <a:pt x="0" y="5398654"/>
                </a:cubicBezTo>
                <a:cubicBezTo>
                  <a:pt x="4899" y="5216678"/>
                  <a:pt x="-6364" y="5070118"/>
                  <a:pt x="0" y="4781669"/>
                </a:cubicBezTo>
                <a:cubicBezTo>
                  <a:pt x="6364" y="4493220"/>
                  <a:pt x="-5229" y="4521200"/>
                  <a:pt x="0" y="4294250"/>
                </a:cubicBezTo>
                <a:cubicBezTo>
                  <a:pt x="5229" y="4067300"/>
                  <a:pt x="-12999" y="3815752"/>
                  <a:pt x="0" y="3590887"/>
                </a:cubicBezTo>
                <a:cubicBezTo>
                  <a:pt x="12999" y="3366022"/>
                  <a:pt x="15777" y="3209935"/>
                  <a:pt x="0" y="3103469"/>
                </a:cubicBezTo>
                <a:cubicBezTo>
                  <a:pt x="-15777" y="2997003"/>
                  <a:pt x="25444" y="2746929"/>
                  <a:pt x="0" y="2400106"/>
                </a:cubicBezTo>
                <a:cubicBezTo>
                  <a:pt x="-25444" y="2053283"/>
                  <a:pt x="12049" y="2088577"/>
                  <a:pt x="0" y="1912687"/>
                </a:cubicBezTo>
                <a:cubicBezTo>
                  <a:pt x="-12049" y="1736797"/>
                  <a:pt x="-23107" y="1454324"/>
                  <a:pt x="0" y="1079757"/>
                </a:cubicBezTo>
                <a:close/>
              </a:path>
            </a:pathLst>
          </a:custGeom>
          <a:ln>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3" name="Rectangle 2">
            <a:extLst>
              <a:ext uri="{FF2B5EF4-FFF2-40B4-BE49-F238E27FC236}">
                <a16:creationId xmlns="" xmlns:a16="http://schemas.microsoft.com/office/drawing/2014/main" id="{0A9755FE-70CA-9B90-F75D-425D3AABEE8C}"/>
              </a:ext>
            </a:extLst>
          </p:cNvPr>
          <p:cNvSpPr/>
          <p:nvPr/>
        </p:nvSpPr>
        <p:spPr>
          <a:xfrm>
            <a:off x="-60854" y="1958876"/>
            <a:ext cx="9852090" cy="2308324"/>
          </a:xfrm>
          <a:prstGeom prst="rect">
            <a:avLst/>
          </a:prstGeom>
        </p:spPr>
        <p:txBody>
          <a:bodyPr wrap="square">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Bàn tay người chăm cho cây</a:t>
            </a: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defTabSz="913881"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vi-VN" sz="3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Cây </a:t>
            </a: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cho trái chín, hoa này, nụ kia</a:t>
            </a:r>
          </a:p>
          <a:p>
            <a:pPr marL="0" marR="0" lvl="0" indent="0" algn="ctr" defTabSz="913881"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Lặng thầm đất cũng say sưa</a:t>
            </a:r>
          </a:p>
          <a:p>
            <a:pPr marL="0" marR="0" lvl="0" indent="0" algn="ctr" defTabSz="913881"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vi-VN" sz="3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Chắt </a:t>
            </a: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chiu màu mỡ bốn mùa nuôi cây.</a:t>
            </a:r>
          </a:p>
        </p:txBody>
      </p:sp>
      <p:sp>
        <p:nvSpPr>
          <p:cNvPr id="14" name="Rectangle 13">
            <a:extLst>
              <a:ext uri="{FF2B5EF4-FFF2-40B4-BE49-F238E27FC236}">
                <a16:creationId xmlns="" xmlns:a16="http://schemas.microsoft.com/office/drawing/2014/main" id="{8DAB819F-9372-6E33-7621-C2FE03CA920E}"/>
              </a:ext>
            </a:extLst>
          </p:cNvPr>
          <p:cNvSpPr/>
          <p:nvPr/>
        </p:nvSpPr>
        <p:spPr>
          <a:xfrm>
            <a:off x="1348384" y="590780"/>
            <a:ext cx="7033615" cy="830997"/>
          </a:xfrm>
          <a:prstGeom prst="rect">
            <a:avLst/>
          </a:prstGeom>
        </p:spPr>
        <p:txBody>
          <a:bodyPr wrap="square">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Oval 14">
            <a:extLst>
              <a:ext uri="{FF2B5EF4-FFF2-40B4-BE49-F238E27FC236}">
                <a16:creationId xmlns="" xmlns:a16="http://schemas.microsoft.com/office/drawing/2014/main" id="{A63AAF71-2527-BDCF-27D4-2529BAF4C0F5}"/>
              </a:ext>
            </a:extLst>
          </p:cNvPr>
          <p:cNvSpPr/>
          <p:nvPr/>
        </p:nvSpPr>
        <p:spPr>
          <a:xfrm>
            <a:off x="410341" y="2659136"/>
            <a:ext cx="395288"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black"/>
                </a:solidFill>
                <a:effectLst/>
                <a:uLnTx/>
                <a:uFillTx/>
                <a:latin typeface="Arial Rounded MT Bold" pitchFamily="34" charset="0"/>
                <a:ea typeface="+mn-ea"/>
                <a:cs typeface="+mn-cs"/>
              </a:rPr>
              <a:t>3</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pic>
        <p:nvPicPr>
          <p:cNvPr id="16" name="Picture 3">
            <a:extLst>
              <a:ext uri="{FF2B5EF4-FFF2-40B4-BE49-F238E27FC236}">
                <a16:creationId xmlns="" xmlns:a16="http://schemas.microsoft.com/office/drawing/2014/main" id="{B57CCF0D-66EE-3712-7F6C-462F8FCC3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097" y="1158949"/>
            <a:ext cx="395288" cy="334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501577"/>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F569681F-782B-43C2-A249-A46DBE329B55}"/>
              </a:ext>
            </a:extLst>
          </p:cNvPr>
          <p:cNvGrpSpPr/>
          <p:nvPr/>
        </p:nvGrpSpPr>
        <p:grpSpPr>
          <a:xfrm>
            <a:off x="230049" y="112305"/>
            <a:ext cx="8718008" cy="6478411"/>
            <a:chOff x="89016" y="-196614"/>
            <a:chExt cx="11624011" cy="6478411"/>
          </a:xfrm>
        </p:grpSpPr>
        <p:sp>
          <p:nvSpPr>
            <p:cNvPr id="17" name="Rectangle: Rounded Corners 16">
              <a:extLst>
                <a:ext uri="{FF2B5EF4-FFF2-40B4-BE49-F238E27FC236}">
                  <a16:creationId xmlns="" xmlns:a16="http://schemas.microsoft.com/office/drawing/2014/main" id="{5517E5B0-AFDC-4734-BFB1-BEC1936A1EE1}"/>
                </a:ext>
              </a:extLst>
            </p:cNvPr>
            <p:cNvSpPr/>
            <p:nvPr/>
          </p:nvSpPr>
          <p:spPr>
            <a:xfrm>
              <a:off x="89016" y="-196614"/>
              <a:ext cx="11624011" cy="6478411"/>
            </a:xfrm>
            <a:custGeom>
              <a:avLst/>
              <a:gdLst>
                <a:gd name="connsiteX0" fmla="*/ 0 w 11624011"/>
                <a:gd name="connsiteY0" fmla="*/ 1079757 h 6478411"/>
                <a:gd name="connsiteX1" fmla="*/ 1079757 w 11624011"/>
                <a:gd name="connsiteY1" fmla="*/ 0 h 6478411"/>
                <a:gd name="connsiteX2" fmla="*/ 1471858 w 11624011"/>
                <a:gd name="connsiteY2" fmla="*/ 0 h 6478411"/>
                <a:gd name="connsiteX3" fmla="*/ 1863958 w 11624011"/>
                <a:gd name="connsiteY3" fmla="*/ 0 h 6478411"/>
                <a:gd name="connsiteX4" fmla="*/ 2634639 w 11624011"/>
                <a:gd name="connsiteY4" fmla="*/ 0 h 6478411"/>
                <a:gd name="connsiteX5" fmla="*/ 3405319 w 11624011"/>
                <a:gd name="connsiteY5" fmla="*/ 0 h 6478411"/>
                <a:gd name="connsiteX6" fmla="*/ 4270645 w 11624011"/>
                <a:gd name="connsiteY6" fmla="*/ 0 h 6478411"/>
                <a:gd name="connsiteX7" fmla="*/ 4662745 w 11624011"/>
                <a:gd name="connsiteY7" fmla="*/ 0 h 6478411"/>
                <a:gd name="connsiteX8" fmla="*/ 5338781 w 11624011"/>
                <a:gd name="connsiteY8" fmla="*/ 0 h 6478411"/>
                <a:gd name="connsiteX9" fmla="*/ 5825526 w 11624011"/>
                <a:gd name="connsiteY9" fmla="*/ 0 h 6478411"/>
                <a:gd name="connsiteX10" fmla="*/ 6596207 w 11624011"/>
                <a:gd name="connsiteY10" fmla="*/ 0 h 6478411"/>
                <a:gd name="connsiteX11" fmla="*/ 7177597 w 11624011"/>
                <a:gd name="connsiteY11" fmla="*/ 0 h 6478411"/>
                <a:gd name="connsiteX12" fmla="*/ 7758988 w 11624011"/>
                <a:gd name="connsiteY12" fmla="*/ 0 h 6478411"/>
                <a:gd name="connsiteX13" fmla="*/ 8151088 w 11624011"/>
                <a:gd name="connsiteY13" fmla="*/ 0 h 6478411"/>
                <a:gd name="connsiteX14" fmla="*/ 8921769 w 11624011"/>
                <a:gd name="connsiteY14" fmla="*/ 0 h 6478411"/>
                <a:gd name="connsiteX15" fmla="*/ 9692449 w 11624011"/>
                <a:gd name="connsiteY15" fmla="*/ 0 h 6478411"/>
                <a:gd name="connsiteX16" fmla="*/ 10544254 w 11624011"/>
                <a:gd name="connsiteY16" fmla="*/ 0 h 6478411"/>
                <a:gd name="connsiteX17" fmla="*/ 11624011 w 11624011"/>
                <a:gd name="connsiteY17" fmla="*/ 1079757 h 6478411"/>
                <a:gd name="connsiteX18" fmla="*/ 11624011 w 11624011"/>
                <a:gd name="connsiteY18" fmla="*/ 1739931 h 6478411"/>
                <a:gd name="connsiteX19" fmla="*/ 11624011 w 11624011"/>
                <a:gd name="connsiteY19" fmla="*/ 2270539 h 6478411"/>
                <a:gd name="connsiteX20" fmla="*/ 11624011 w 11624011"/>
                <a:gd name="connsiteY20" fmla="*/ 2757957 h 6478411"/>
                <a:gd name="connsiteX21" fmla="*/ 11624011 w 11624011"/>
                <a:gd name="connsiteY21" fmla="*/ 3288564 h 6478411"/>
                <a:gd name="connsiteX22" fmla="*/ 11624011 w 11624011"/>
                <a:gd name="connsiteY22" fmla="*/ 3862361 h 6478411"/>
                <a:gd name="connsiteX23" fmla="*/ 11624011 w 11624011"/>
                <a:gd name="connsiteY23" fmla="*/ 4349779 h 6478411"/>
                <a:gd name="connsiteX24" fmla="*/ 11624011 w 11624011"/>
                <a:gd name="connsiteY24" fmla="*/ 4837197 h 6478411"/>
                <a:gd name="connsiteX25" fmla="*/ 11624011 w 11624011"/>
                <a:gd name="connsiteY25" fmla="*/ 5398654 h 6478411"/>
                <a:gd name="connsiteX26" fmla="*/ 10544254 w 11624011"/>
                <a:gd name="connsiteY26" fmla="*/ 6478411 h 6478411"/>
                <a:gd name="connsiteX27" fmla="*/ 10152153 w 11624011"/>
                <a:gd name="connsiteY27" fmla="*/ 6478411 h 6478411"/>
                <a:gd name="connsiteX28" fmla="*/ 9665408 w 11624011"/>
                <a:gd name="connsiteY28" fmla="*/ 6478411 h 6478411"/>
                <a:gd name="connsiteX29" fmla="*/ 9084017 w 11624011"/>
                <a:gd name="connsiteY29" fmla="*/ 6478411 h 6478411"/>
                <a:gd name="connsiteX30" fmla="*/ 8502627 w 11624011"/>
                <a:gd name="connsiteY30" fmla="*/ 6478411 h 6478411"/>
                <a:gd name="connsiteX31" fmla="*/ 8015881 w 11624011"/>
                <a:gd name="connsiteY31" fmla="*/ 6478411 h 6478411"/>
                <a:gd name="connsiteX32" fmla="*/ 7434491 w 11624011"/>
                <a:gd name="connsiteY32" fmla="*/ 6478411 h 6478411"/>
                <a:gd name="connsiteX33" fmla="*/ 6663810 w 11624011"/>
                <a:gd name="connsiteY33" fmla="*/ 6478411 h 6478411"/>
                <a:gd name="connsiteX34" fmla="*/ 6271710 w 11624011"/>
                <a:gd name="connsiteY34" fmla="*/ 6478411 h 6478411"/>
                <a:gd name="connsiteX35" fmla="*/ 5501029 w 11624011"/>
                <a:gd name="connsiteY35" fmla="*/ 6478411 h 6478411"/>
                <a:gd name="connsiteX36" fmla="*/ 5108929 w 11624011"/>
                <a:gd name="connsiteY36" fmla="*/ 6478411 h 6478411"/>
                <a:gd name="connsiteX37" fmla="*/ 4432893 w 11624011"/>
                <a:gd name="connsiteY37" fmla="*/ 6478411 h 6478411"/>
                <a:gd name="connsiteX38" fmla="*/ 3662213 w 11624011"/>
                <a:gd name="connsiteY38" fmla="*/ 6478411 h 6478411"/>
                <a:gd name="connsiteX39" fmla="*/ 2891532 w 11624011"/>
                <a:gd name="connsiteY39" fmla="*/ 6478411 h 6478411"/>
                <a:gd name="connsiteX40" fmla="*/ 2120852 w 11624011"/>
                <a:gd name="connsiteY40" fmla="*/ 6478411 h 6478411"/>
                <a:gd name="connsiteX41" fmla="*/ 1079757 w 11624011"/>
                <a:gd name="connsiteY41" fmla="*/ 6478411 h 6478411"/>
                <a:gd name="connsiteX42" fmla="*/ 0 w 11624011"/>
                <a:gd name="connsiteY42" fmla="*/ 5398654 h 6478411"/>
                <a:gd name="connsiteX43" fmla="*/ 0 w 11624011"/>
                <a:gd name="connsiteY43" fmla="*/ 4911236 h 6478411"/>
                <a:gd name="connsiteX44" fmla="*/ 0 w 11624011"/>
                <a:gd name="connsiteY44" fmla="*/ 4380628 h 6478411"/>
                <a:gd name="connsiteX45" fmla="*/ 0 w 11624011"/>
                <a:gd name="connsiteY45" fmla="*/ 3806832 h 6478411"/>
                <a:gd name="connsiteX46" fmla="*/ 0 w 11624011"/>
                <a:gd name="connsiteY46" fmla="*/ 3189847 h 6478411"/>
                <a:gd name="connsiteX47" fmla="*/ 0 w 11624011"/>
                <a:gd name="connsiteY47" fmla="*/ 2702428 h 6478411"/>
                <a:gd name="connsiteX48" fmla="*/ 0 w 11624011"/>
                <a:gd name="connsiteY48" fmla="*/ 2171821 h 6478411"/>
                <a:gd name="connsiteX49" fmla="*/ 0 w 11624011"/>
                <a:gd name="connsiteY49" fmla="*/ 1079757 h 64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24011" h="6478411" fill="none" extrusionOk="0">
                  <a:moveTo>
                    <a:pt x="0" y="1079757"/>
                  </a:moveTo>
                  <a:cubicBezTo>
                    <a:pt x="89109" y="426344"/>
                    <a:pt x="350694" y="-34825"/>
                    <a:pt x="1079757" y="0"/>
                  </a:cubicBezTo>
                  <a:cubicBezTo>
                    <a:pt x="1179520" y="7804"/>
                    <a:pt x="1299685" y="8494"/>
                    <a:pt x="1471858" y="0"/>
                  </a:cubicBezTo>
                  <a:cubicBezTo>
                    <a:pt x="1644031" y="-8494"/>
                    <a:pt x="1746878" y="8493"/>
                    <a:pt x="1863958" y="0"/>
                  </a:cubicBezTo>
                  <a:cubicBezTo>
                    <a:pt x="1981038" y="-8493"/>
                    <a:pt x="2348101" y="-9588"/>
                    <a:pt x="2634639" y="0"/>
                  </a:cubicBezTo>
                  <a:cubicBezTo>
                    <a:pt x="2921177" y="9588"/>
                    <a:pt x="3138142" y="-9594"/>
                    <a:pt x="3405319" y="0"/>
                  </a:cubicBezTo>
                  <a:cubicBezTo>
                    <a:pt x="3672496" y="9594"/>
                    <a:pt x="4000972" y="-21833"/>
                    <a:pt x="4270645" y="0"/>
                  </a:cubicBezTo>
                  <a:cubicBezTo>
                    <a:pt x="4540318" y="21833"/>
                    <a:pt x="4479924" y="19443"/>
                    <a:pt x="4662745" y="0"/>
                  </a:cubicBezTo>
                  <a:cubicBezTo>
                    <a:pt x="4845566" y="-19443"/>
                    <a:pt x="5074969" y="5951"/>
                    <a:pt x="5338781" y="0"/>
                  </a:cubicBezTo>
                  <a:cubicBezTo>
                    <a:pt x="5602593" y="-5951"/>
                    <a:pt x="5708634" y="-13885"/>
                    <a:pt x="5825526" y="0"/>
                  </a:cubicBezTo>
                  <a:cubicBezTo>
                    <a:pt x="5942419" y="13885"/>
                    <a:pt x="6211996" y="-8864"/>
                    <a:pt x="6596207" y="0"/>
                  </a:cubicBezTo>
                  <a:cubicBezTo>
                    <a:pt x="6980418" y="8864"/>
                    <a:pt x="6995015" y="-21346"/>
                    <a:pt x="7177597" y="0"/>
                  </a:cubicBezTo>
                  <a:cubicBezTo>
                    <a:pt x="7360179" y="21346"/>
                    <a:pt x="7595117" y="1351"/>
                    <a:pt x="7758988" y="0"/>
                  </a:cubicBezTo>
                  <a:cubicBezTo>
                    <a:pt x="7922859" y="-1351"/>
                    <a:pt x="8052881" y="-7159"/>
                    <a:pt x="8151088" y="0"/>
                  </a:cubicBezTo>
                  <a:cubicBezTo>
                    <a:pt x="8249295" y="7159"/>
                    <a:pt x="8704620" y="-15101"/>
                    <a:pt x="8921769" y="0"/>
                  </a:cubicBezTo>
                  <a:cubicBezTo>
                    <a:pt x="9138918" y="15101"/>
                    <a:pt x="9398796" y="24642"/>
                    <a:pt x="9692449" y="0"/>
                  </a:cubicBezTo>
                  <a:cubicBezTo>
                    <a:pt x="9986102" y="-24642"/>
                    <a:pt x="10326725" y="18928"/>
                    <a:pt x="10544254" y="0"/>
                  </a:cubicBezTo>
                  <a:cubicBezTo>
                    <a:pt x="11165891" y="23337"/>
                    <a:pt x="11603782" y="552881"/>
                    <a:pt x="11624011" y="1079757"/>
                  </a:cubicBezTo>
                  <a:cubicBezTo>
                    <a:pt x="11627637" y="1403825"/>
                    <a:pt x="11606870" y="1506459"/>
                    <a:pt x="11624011" y="1739931"/>
                  </a:cubicBezTo>
                  <a:cubicBezTo>
                    <a:pt x="11641152" y="1973403"/>
                    <a:pt x="11638006" y="2041038"/>
                    <a:pt x="11624011" y="2270539"/>
                  </a:cubicBezTo>
                  <a:cubicBezTo>
                    <a:pt x="11610016" y="2500040"/>
                    <a:pt x="11611871" y="2608446"/>
                    <a:pt x="11624011" y="2757957"/>
                  </a:cubicBezTo>
                  <a:cubicBezTo>
                    <a:pt x="11636151" y="2907468"/>
                    <a:pt x="11645719" y="3097160"/>
                    <a:pt x="11624011" y="3288564"/>
                  </a:cubicBezTo>
                  <a:cubicBezTo>
                    <a:pt x="11602303" y="3479968"/>
                    <a:pt x="11596361" y="3657712"/>
                    <a:pt x="11624011" y="3862361"/>
                  </a:cubicBezTo>
                  <a:cubicBezTo>
                    <a:pt x="11651661" y="4067010"/>
                    <a:pt x="11620773" y="4221265"/>
                    <a:pt x="11624011" y="4349779"/>
                  </a:cubicBezTo>
                  <a:cubicBezTo>
                    <a:pt x="11627249" y="4478293"/>
                    <a:pt x="11625900" y="4665970"/>
                    <a:pt x="11624011" y="4837197"/>
                  </a:cubicBezTo>
                  <a:cubicBezTo>
                    <a:pt x="11622122" y="5008424"/>
                    <a:pt x="11612171" y="5137106"/>
                    <a:pt x="11624011" y="5398654"/>
                  </a:cubicBezTo>
                  <a:cubicBezTo>
                    <a:pt x="11562401" y="5890416"/>
                    <a:pt x="11051291" y="6500077"/>
                    <a:pt x="10544254" y="6478411"/>
                  </a:cubicBezTo>
                  <a:cubicBezTo>
                    <a:pt x="10439840" y="6464768"/>
                    <a:pt x="10240710" y="6475482"/>
                    <a:pt x="10152153" y="6478411"/>
                  </a:cubicBezTo>
                  <a:cubicBezTo>
                    <a:pt x="10063596" y="6481340"/>
                    <a:pt x="9906595" y="6480010"/>
                    <a:pt x="9665408" y="6478411"/>
                  </a:cubicBezTo>
                  <a:cubicBezTo>
                    <a:pt x="9424222" y="6476812"/>
                    <a:pt x="9300212" y="6460841"/>
                    <a:pt x="9084017" y="6478411"/>
                  </a:cubicBezTo>
                  <a:cubicBezTo>
                    <a:pt x="8867822" y="6495981"/>
                    <a:pt x="8653391" y="6474853"/>
                    <a:pt x="8502627" y="6478411"/>
                  </a:cubicBezTo>
                  <a:cubicBezTo>
                    <a:pt x="8351863" y="6481970"/>
                    <a:pt x="8258873" y="6498368"/>
                    <a:pt x="8015881" y="6478411"/>
                  </a:cubicBezTo>
                  <a:cubicBezTo>
                    <a:pt x="7772889" y="6458454"/>
                    <a:pt x="7622577" y="6502876"/>
                    <a:pt x="7434491" y="6478411"/>
                  </a:cubicBezTo>
                  <a:cubicBezTo>
                    <a:pt x="7246405" y="6453947"/>
                    <a:pt x="6942291" y="6460272"/>
                    <a:pt x="6663810" y="6478411"/>
                  </a:cubicBezTo>
                  <a:cubicBezTo>
                    <a:pt x="6385329" y="6496550"/>
                    <a:pt x="6373915" y="6471440"/>
                    <a:pt x="6271710" y="6478411"/>
                  </a:cubicBezTo>
                  <a:cubicBezTo>
                    <a:pt x="6169505" y="6485382"/>
                    <a:pt x="5666578" y="6514028"/>
                    <a:pt x="5501029" y="6478411"/>
                  </a:cubicBezTo>
                  <a:cubicBezTo>
                    <a:pt x="5335480" y="6442794"/>
                    <a:pt x="5206189" y="6480028"/>
                    <a:pt x="5108929" y="6478411"/>
                  </a:cubicBezTo>
                  <a:cubicBezTo>
                    <a:pt x="5011669" y="6476794"/>
                    <a:pt x="4639027" y="6477141"/>
                    <a:pt x="4432893" y="6478411"/>
                  </a:cubicBezTo>
                  <a:cubicBezTo>
                    <a:pt x="4226759" y="6479681"/>
                    <a:pt x="3924606" y="6445019"/>
                    <a:pt x="3662213" y="6478411"/>
                  </a:cubicBezTo>
                  <a:cubicBezTo>
                    <a:pt x="3399820" y="6511803"/>
                    <a:pt x="3054417" y="6462856"/>
                    <a:pt x="2891532" y="6478411"/>
                  </a:cubicBezTo>
                  <a:cubicBezTo>
                    <a:pt x="2728647" y="6493966"/>
                    <a:pt x="2448643" y="6482684"/>
                    <a:pt x="2120852" y="6478411"/>
                  </a:cubicBezTo>
                  <a:cubicBezTo>
                    <a:pt x="1793061" y="6474138"/>
                    <a:pt x="1432464" y="6510116"/>
                    <a:pt x="1079757" y="6478411"/>
                  </a:cubicBezTo>
                  <a:cubicBezTo>
                    <a:pt x="458408" y="6508942"/>
                    <a:pt x="17077" y="5991160"/>
                    <a:pt x="0" y="5398654"/>
                  </a:cubicBezTo>
                  <a:cubicBezTo>
                    <a:pt x="-16481" y="5232947"/>
                    <a:pt x="21524" y="5038948"/>
                    <a:pt x="0" y="4911236"/>
                  </a:cubicBezTo>
                  <a:cubicBezTo>
                    <a:pt x="-21524" y="4783524"/>
                    <a:pt x="-10229" y="4541530"/>
                    <a:pt x="0" y="4380628"/>
                  </a:cubicBezTo>
                  <a:cubicBezTo>
                    <a:pt x="10229" y="4219726"/>
                    <a:pt x="-17100" y="3962822"/>
                    <a:pt x="0" y="3806832"/>
                  </a:cubicBezTo>
                  <a:cubicBezTo>
                    <a:pt x="17100" y="3650842"/>
                    <a:pt x="-10010" y="3427397"/>
                    <a:pt x="0" y="3189847"/>
                  </a:cubicBezTo>
                  <a:cubicBezTo>
                    <a:pt x="10010" y="2952297"/>
                    <a:pt x="16171" y="2927267"/>
                    <a:pt x="0" y="2702428"/>
                  </a:cubicBezTo>
                  <a:cubicBezTo>
                    <a:pt x="-16171" y="2477589"/>
                    <a:pt x="-17986" y="2391142"/>
                    <a:pt x="0" y="2171821"/>
                  </a:cubicBezTo>
                  <a:cubicBezTo>
                    <a:pt x="17986" y="1952500"/>
                    <a:pt x="15809" y="1326008"/>
                    <a:pt x="0" y="1079757"/>
                  </a:cubicBezTo>
                  <a:close/>
                </a:path>
                <a:path w="11624011" h="6478411" stroke="0" extrusionOk="0">
                  <a:moveTo>
                    <a:pt x="0" y="1079757"/>
                  </a:moveTo>
                  <a:cubicBezTo>
                    <a:pt x="98313" y="475905"/>
                    <a:pt x="402772" y="98553"/>
                    <a:pt x="1079757" y="0"/>
                  </a:cubicBezTo>
                  <a:cubicBezTo>
                    <a:pt x="1317298" y="-34125"/>
                    <a:pt x="1609943" y="8374"/>
                    <a:pt x="1850437" y="0"/>
                  </a:cubicBezTo>
                  <a:cubicBezTo>
                    <a:pt x="2090931" y="-8374"/>
                    <a:pt x="2094418" y="-12458"/>
                    <a:pt x="2337183" y="0"/>
                  </a:cubicBezTo>
                  <a:cubicBezTo>
                    <a:pt x="2579948" y="12458"/>
                    <a:pt x="2615419" y="12039"/>
                    <a:pt x="2729284" y="0"/>
                  </a:cubicBezTo>
                  <a:cubicBezTo>
                    <a:pt x="2843149" y="-12039"/>
                    <a:pt x="3136401" y="-7931"/>
                    <a:pt x="3405319" y="0"/>
                  </a:cubicBezTo>
                  <a:cubicBezTo>
                    <a:pt x="3674237" y="7931"/>
                    <a:pt x="3742992" y="27958"/>
                    <a:pt x="3986710" y="0"/>
                  </a:cubicBezTo>
                  <a:cubicBezTo>
                    <a:pt x="4230428" y="-27958"/>
                    <a:pt x="4325711" y="-25268"/>
                    <a:pt x="4662745" y="0"/>
                  </a:cubicBezTo>
                  <a:cubicBezTo>
                    <a:pt x="4999779" y="25268"/>
                    <a:pt x="4993250" y="-18526"/>
                    <a:pt x="5244136" y="0"/>
                  </a:cubicBezTo>
                  <a:cubicBezTo>
                    <a:pt x="5495022" y="18526"/>
                    <a:pt x="5553822" y="1363"/>
                    <a:pt x="5636236" y="0"/>
                  </a:cubicBezTo>
                  <a:cubicBezTo>
                    <a:pt x="5718650" y="-1363"/>
                    <a:pt x="6206739" y="-3726"/>
                    <a:pt x="6501562" y="0"/>
                  </a:cubicBezTo>
                  <a:cubicBezTo>
                    <a:pt x="6796385" y="3726"/>
                    <a:pt x="6705089" y="10732"/>
                    <a:pt x="6893662" y="0"/>
                  </a:cubicBezTo>
                  <a:cubicBezTo>
                    <a:pt x="7082235" y="-10732"/>
                    <a:pt x="7417835" y="21918"/>
                    <a:pt x="7569698" y="0"/>
                  </a:cubicBezTo>
                  <a:cubicBezTo>
                    <a:pt x="7721561" y="-21918"/>
                    <a:pt x="7906749" y="-20608"/>
                    <a:pt x="8056443" y="0"/>
                  </a:cubicBezTo>
                  <a:cubicBezTo>
                    <a:pt x="8206137" y="20608"/>
                    <a:pt x="8485449" y="2633"/>
                    <a:pt x="8637834" y="0"/>
                  </a:cubicBezTo>
                  <a:cubicBezTo>
                    <a:pt x="8790219" y="-2633"/>
                    <a:pt x="9099468" y="21801"/>
                    <a:pt x="9219224" y="0"/>
                  </a:cubicBezTo>
                  <a:cubicBezTo>
                    <a:pt x="9338980" y="-21801"/>
                    <a:pt x="9493244" y="1750"/>
                    <a:pt x="9611325" y="0"/>
                  </a:cubicBezTo>
                  <a:cubicBezTo>
                    <a:pt x="9729406" y="-1750"/>
                    <a:pt x="10293173" y="3490"/>
                    <a:pt x="10544254" y="0"/>
                  </a:cubicBezTo>
                  <a:cubicBezTo>
                    <a:pt x="11209513" y="43333"/>
                    <a:pt x="11725342" y="558328"/>
                    <a:pt x="11624011" y="1079757"/>
                  </a:cubicBezTo>
                  <a:cubicBezTo>
                    <a:pt x="11615068" y="1192651"/>
                    <a:pt x="11646458" y="1420358"/>
                    <a:pt x="11624011" y="1567175"/>
                  </a:cubicBezTo>
                  <a:cubicBezTo>
                    <a:pt x="11601564" y="1713992"/>
                    <a:pt x="11643961" y="1820052"/>
                    <a:pt x="11624011" y="2054594"/>
                  </a:cubicBezTo>
                  <a:cubicBezTo>
                    <a:pt x="11604061" y="2289136"/>
                    <a:pt x="11612826" y="2377411"/>
                    <a:pt x="11624011" y="2628390"/>
                  </a:cubicBezTo>
                  <a:cubicBezTo>
                    <a:pt x="11635196" y="2879369"/>
                    <a:pt x="11616123" y="3029074"/>
                    <a:pt x="11624011" y="3331753"/>
                  </a:cubicBezTo>
                  <a:cubicBezTo>
                    <a:pt x="11631899" y="3634432"/>
                    <a:pt x="11646905" y="3709092"/>
                    <a:pt x="11624011" y="3819172"/>
                  </a:cubicBezTo>
                  <a:cubicBezTo>
                    <a:pt x="11601117" y="3929252"/>
                    <a:pt x="11606957" y="4303022"/>
                    <a:pt x="11624011" y="4479346"/>
                  </a:cubicBezTo>
                  <a:cubicBezTo>
                    <a:pt x="11641065" y="4655670"/>
                    <a:pt x="11609713" y="5202111"/>
                    <a:pt x="11624011" y="5398654"/>
                  </a:cubicBezTo>
                  <a:cubicBezTo>
                    <a:pt x="11690280" y="5967795"/>
                    <a:pt x="11123106" y="6486357"/>
                    <a:pt x="10544254" y="6478411"/>
                  </a:cubicBezTo>
                  <a:cubicBezTo>
                    <a:pt x="10351389" y="6474924"/>
                    <a:pt x="10304938" y="6482196"/>
                    <a:pt x="10152153" y="6478411"/>
                  </a:cubicBezTo>
                  <a:cubicBezTo>
                    <a:pt x="9999368" y="6474626"/>
                    <a:pt x="9900647" y="6493256"/>
                    <a:pt x="9760053" y="6478411"/>
                  </a:cubicBezTo>
                  <a:cubicBezTo>
                    <a:pt x="9619459" y="6463566"/>
                    <a:pt x="9087976" y="6513844"/>
                    <a:pt x="8894727" y="6478411"/>
                  </a:cubicBezTo>
                  <a:cubicBezTo>
                    <a:pt x="8701478" y="6442978"/>
                    <a:pt x="8392108" y="6443805"/>
                    <a:pt x="8124047" y="6478411"/>
                  </a:cubicBezTo>
                  <a:cubicBezTo>
                    <a:pt x="7855986" y="6513017"/>
                    <a:pt x="7849729" y="6475669"/>
                    <a:pt x="7731946" y="6478411"/>
                  </a:cubicBezTo>
                  <a:cubicBezTo>
                    <a:pt x="7614163" y="6481153"/>
                    <a:pt x="7270893" y="6484220"/>
                    <a:pt x="7150556" y="6478411"/>
                  </a:cubicBezTo>
                  <a:cubicBezTo>
                    <a:pt x="7030219" y="6472603"/>
                    <a:pt x="6888589" y="6478689"/>
                    <a:pt x="6758455" y="6478411"/>
                  </a:cubicBezTo>
                  <a:cubicBezTo>
                    <a:pt x="6628321" y="6478133"/>
                    <a:pt x="6512053" y="6500685"/>
                    <a:pt x="6271710" y="6478411"/>
                  </a:cubicBezTo>
                  <a:cubicBezTo>
                    <a:pt x="6031368" y="6456137"/>
                    <a:pt x="5971436" y="6466840"/>
                    <a:pt x="5879609" y="6478411"/>
                  </a:cubicBezTo>
                  <a:cubicBezTo>
                    <a:pt x="5787782" y="6489982"/>
                    <a:pt x="5628106" y="6478148"/>
                    <a:pt x="5487508" y="6478411"/>
                  </a:cubicBezTo>
                  <a:cubicBezTo>
                    <a:pt x="5346910" y="6478674"/>
                    <a:pt x="5210230" y="6479489"/>
                    <a:pt x="5000763" y="6478411"/>
                  </a:cubicBezTo>
                  <a:cubicBezTo>
                    <a:pt x="4791296" y="6477333"/>
                    <a:pt x="4472167" y="6458608"/>
                    <a:pt x="4324727" y="6478411"/>
                  </a:cubicBezTo>
                  <a:cubicBezTo>
                    <a:pt x="4177287" y="6498214"/>
                    <a:pt x="4012507" y="6482462"/>
                    <a:pt x="3932627" y="6478411"/>
                  </a:cubicBezTo>
                  <a:cubicBezTo>
                    <a:pt x="3852747" y="6474360"/>
                    <a:pt x="3508334" y="6441608"/>
                    <a:pt x="3161946" y="6478411"/>
                  </a:cubicBezTo>
                  <a:cubicBezTo>
                    <a:pt x="2815558" y="6515214"/>
                    <a:pt x="2863260" y="6464021"/>
                    <a:pt x="2675201" y="6478411"/>
                  </a:cubicBezTo>
                  <a:cubicBezTo>
                    <a:pt x="2487143" y="6492801"/>
                    <a:pt x="2295343" y="6470856"/>
                    <a:pt x="2093810" y="6478411"/>
                  </a:cubicBezTo>
                  <a:cubicBezTo>
                    <a:pt x="1892277" y="6485966"/>
                    <a:pt x="1859935" y="6477788"/>
                    <a:pt x="1701710" y="6478411"/>
                  </a:cubicBezTo>
                  <a:cubicBezTo>
                    <a:pt x="1543485" y="6479034"/>
                    <a:pt x="1278421" y="6471184"/>
                    <a:pt x="1079757" y="6478411"/>
                  </a:cubicBezTo>
                  <a:cubicBezTo>
                    <a:pt x="500710" y="6365493"/>
                    <a:pt x="-29165" y="6122010"/>
                    <a:pt x="0" y="5398654"/>
                  </a:cubicBezTo>
                  <a:cubicBezTo>
                    <a:pt x="4899" y="5216678"/>
                    <a:pt x="-6364" y="5070118"/>
                    <a:pt x="0" y="4781669"/>
                  </a:cubicBezTo>
                  <a:cubicBezTo>
                    <a:pt x="6364" y="4493220"/>
                    <a:pt x="-5229" y="4521200"/>
                    <a:pt x="0" y="4294250"/>
                  </a:cubicBezTo>
                  <a:cubicBezTo>
                    <a:pt x="5229" y="4067300"/>
                    <a:pt x="-12999" y="3815752"/>
                    <a:pt x="0" y="3590887"/>
                  </a:cubicBezTo>
                  <a:cubicBezTo>
                    <a:pt x="12999" y="3366022"/>
                    <a:pt x="15777" y="3209935"/>
                    <a:pt x="0" y="3103469"/>
                  </a:cubicBezTo>
                  <a:cubicBezTo>
                    <a:pt x="-15777" y="2997003"/>
                    <a:pt x="25444" y="2746929"/>
                    <a:pt x="0" y="2400106"/>
                  </a:cubicBezTo>
                  <a:cubicBezTo>
                    <a:pt x="-25444" y="2053283"/>
                    <a:pt x="12049" y="2088577"/>
                    <a:pt x="0" y="1912687"/>
                  </a:cubicBezTo>
                  <a:cubicBezTo>
                    <a:pt x="-12049" y="1736797"/>
                    <a:pt x="-23107" y="1454324"/>
                    <a:pt x="0" y="1079757"/>
                  </a:cubicBezTo>
                  <a:close/>
                </a:path>
              </a:pathLst>
            </a:custGeom>
            <a:ln>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 xmlns:a16="http://schemas.microsoft.com/office/drawing/2014/main" id="{AE3685E5-C149-4C9E-8FB1-B72A3B1FCD77}"/>
                </a:ext>
              </a:extLst>
            </p:cNvPr>
            <p:cNvSpPr txBox="1"/>
            <p:nvPr/>
          </p:nvSpPr>
          <p:spPr>
            <a:xfrm>
              <a:off x="89016" y="587931"/>
              <a:ext cx="6930152"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Trong vườn có mắt quả na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Có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tai mộc nhĩ, có hoa loa kèn.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Quả mồng tơi mực tím đen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Cà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rốt bút đỏ ai đem ra đồng.</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Quả bí ngô cái đèn lồng</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Sao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xanh quả khế, ớt cong sừng bò.</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Bao nhiêu hoa trái thơm tho</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Trong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vườn như một cái kho của đầy.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Bàn tay người chăm cho cây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Cây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cho trái chín, hoa này, nụ kia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Lặng thầm đất cũng say sưa</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Chắt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chiu màu mỡ bốn mùa nuôi cây.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US" sz="2400" dirty="0">
                  <a:solidFill>
                    <a:prstClr val="black"/>
                  </a:solidFill>
                  <a:latin typeface="Calibri" panose="020F0502020204030204" pitchFamily="34" charset="0"/>
                  <a:cs typeface="Calibri" panose="020F0502020204030204" pitchFamily="34" charset="0"/>
                </a:rPr>
                <a:t> </a:t>
              </a:r>
              <a:r>
                <a:rPr lang="en-US" sz="2400" dirty="0" smtClean="0">
                  <a:solidFill>
                    <a:prstClr val="black"/>
                  </a:solidFill>
                  <a:latin typeface="Calibri" panose="020F0502020204030204" pitchFamily="34" charset="0"/>
                  <a:cs typeface="Calibri" panose="020F0502020204030204" pitchFamily="34" charset="0"/>
                </a:rPr>
                <a:t>                                 </a:t>
              </a:r>
              <a:r>
                <a:rPr kumimoji="0" lang="vi-VN" sz="2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Lê </a:t>
              </a:r>
              <a:r>
                <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Hồng Thiện</a:t>
              </a:r>
              <a:endPar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 name="TextBox 1">
            <a:extLst>
              <a:ext uri="{FF2B5EF4-FFF2-40B4-BE49-F238E27FC236}">
                <a16:creationId xmlns="" xmlns:a16="http://schemas.microsoft.com/office/drawing/2014/main" id="{C24D9180-521C-CB6C-1C2D-59A0973346ED}"/>
              </a:ext>
            </a:extLst>
          </p:cNvPr>
          <p:cNvSpPr txBox="1"/>
          <p:nvPr/>
        </p:nvSpPr>
        <p:spPr>
          <a:xfrm>
            <a:off x="719321" y="312075"/>
            <a:ext cx="57576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Chuyện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hoa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chuyện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quả</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controls>
      <mc:AlternateContent xmlns:mc="http://schemas.openxmlformats.org/markup-compatibility/2006">
        <mc:Choice xmlns:v="urn:schemas-microsoft-com:vml" Requires="v">
          <p:control spid="1027" name="TextBox1" r:id="rId2" imgW="4305240" imgH="2371680"/>
        </mc:Choice>
        <mc:Fallback>
          <p:control name="TextBox1" r:id="rId2" imgW="4305240" imgH="2371680">
            <p:pic>
              <p:nvPicPr>
                <p:cNvPr id="0" name="TextBox1"/>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28800"/>
                  <a:ext cx="3230563" cy="23717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36460447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F569681F-782B-43C2-A249-A46DBE329B55}"/>
              </a:ext>
            </a:extLst>
          </p:cNvPr>
          <p:cNvGrpSpPr/>
          <p:nvPr/>
        </p:nvGrpSpPr>
        <p:grpSpPr>
          <a:xfrm>
            <a:off x="230049" y="112305"/>
            <a:ext cx="8913952" cy="6478411"/>
            <a:chOff x="89016" y="-196614"/>
            <a:chExt cx="11885269" cy="6478411"/>
          </a:xfrm>
        </p:grpSpPr>
        <p:sp>
          <p:nvSpPr>
            <p:cNvPr id="17" name="Rectangle: Rounded Corners 16">
              <a:extLst>
                <a:ext uri="{FF2B5EF4-FFF2-40B4-BE49-F238E27FC236}">
                  <a16:creationId xmlns="" xmlns:a16="http://schemas.microsoft.com/office/drawing/2014/main" id="{5517E5B0-AFDC-4734-BFB1-BEC1936A1EE1}"/>
                </a:ext>
              </a:extLst>
            </p:cNvPr>
            <p:cNvSpPr/>
            <p:nvPr/>
          </p:nvSpPr>
          <p:spPr>
            <a:xfrm>
              <a:off x="89016" y="-196614"/>
              <a:ext cx="11624011" cy="6478411"/>
            </a:xfrm>
            <a:custGeom>
              <a:avLst/>
              <a:gdLst>
                <a:gd name="connsiteX0" fmla="*/ 0 w 11624011"/>
                <a:gd name="connsiteY0" fmla="*/ 1079757 h 6478411"/>
                <a:gd name="connsiteX1" fmla="*/ 1079757 w 11624011"/>
                <a:gd name="connsiteY1" fmla="*/ 0 h 6478411"/>
                <a:gd name="connsiteX2" fmla="*/ 1471858 w 11624011"/>
                <a:gd name="connsiteY2" fmla="*/ 0 h 6478411"/>
                <a:gd name="connsiteX3" fmla="*/ 1863958 w 11624011"/>
                <a:gd name="connsiteY3" fmla="*/ 0 h 6478411"/>
                <a:gd name="connsiteX4" fmla="*/ 2634639 w 11624011"/>
                <a:gd name="connsiteY4" fmla="*/ 0 h 6478411"/>
                <a:gd name="connsiteX5" fmla="*/ 3405319 w 11624011"/>
                <a:gd name="connsiteY5" fmla="*/ 0 h 6478411"/>
                <a:gd name="connsiteX6" fmla="*/ 4270645 w 11624011"/>
                <a:gd name="connsiteY6" fmla="*/ 0 h 6478411"/>
                <a:gd name="connsiteX7" fmla="*/ 4662745 w 11624011"/>
                <a:gd name="connsiteY7" fmla="*/ 0 h 6478411"/>
                <a:gd name="connsiteX8" fmla="*/ 5338781 w 11624011"/>
                <a:gd name="connsiteY8" fmla="*/ 0 h 6478411"/>
                <a:gd name="connsiteX9" fmla="*/ 5825526 w 11624011"/>
                <a:gd name="connsiteY9" fmla="*/ 0 h 6478411"/>
                <a:gd name="connsiteX10" fmla="*/ 6596207 w 11624011"/>
                <a:gd name="connsiteY10" fmla="*/ 0 h 6478411"/>
                <a:gd name="connsiteX11" fmla="*/ 7177597 w 11624011"/>
                <a:gd name="connsiteY11" fmla="*/ 0 h 6478411"/>
                <a:gd name="connsiteX12" fmla="*/ 7758988 w 11624011"/>
                <a:gd name="connsiteY12" fmla="*/ 0 h 6478411"/>
                <a:gd name="connsiteX13" fmla="*/ 8151088 w 11624011"/>
                <a:gd name="connsiteY13" fmla="*/ 0 h 6478411"/>
                <a:gd name="connsiteX14" fmla="*/ 8921769 w 11624011"/>
                <a:gd name="connsiteY14" fmla="*/ 0 h 6478411"/>
                <a:gd name="connsiteX15" fmla="*/ 9692449 w 11624011"/>
                <a:gd name="connsiteY15" fmla="*/ 0 h 6478411"/>
                <a:gd name="connsiteX16" fmla="*/ 10544254 w 11624011"/>
                <a:gd name="connsiteY16" fmla="*/ 0 h 6478411"/>
                <a:gd name="connsiteX17" fmla="*/ 11624011 w 11624011"/>
                <a:gd name="connsiteY17" fmla="*/ 1079757 h 6478411"/>
                <a:gd name="connsiteX18" fmla="*/ 11624011 w 11624011"/>
                <a:gd name="connsiteY18" fmla="*/ 1739931 h 6478411"/>
                <a:gd name="connsiteX19" fmla="*/ 11624011 w 11624011"/>
                <a:gd name="connsiteY19" fmla="*/ 2270539 h 6478411"/>
                <a:gd name="connsiteX20" fmla="*/ 11624011 w 11624011"/>
                <a:gd name="connsiteY20" fmla="*/ 2757957 h 6478411"/>
                <a:gd name="connsiteX21" fmla="*/ 11624011 w 11624011"/>
                <a:gd name="connsiteY21" fmla="*/ 3288564 h 6478411"/>
                <a:gd name="connsiteX22" fmla="*/ 11624011 w 11624011"/>
                <a:gd name="connsiteY22" fmla="*/ 3862361 h 6478411"/>
                <a:gd name="connsiteX23" fmla="*/ 11624011 w 11624011"/>
                <a:gd name="connsiteY23" fmla="*/ 4349779 h 6478411"/>
                <a:gd name="connsiteX24" fmla="*/ 11624011 w 11624011"/>
                <a:gd name="connsiteY24" fmla="*/ 4837197 h 6478411"/>
                <a:gd name="connsiteX25" fmla="*/ 11624011 w 11624011"/>
                <a:gd name="connsiteY25" fmla="*/ 5398654 h 6478411"/>
                <a:gd name="connsiteX26" fmla="*/ 10544254 w 11624011"/>
                <a:gd name="connsiteY26" fmla="*/ 6478411 h 6478411"/>
                <a:gd name="connsiteX27" fmla="*/ 10152153 w 11624011"/>
                <a:gd name="connsiteY27" fmla="*/ 6478411 h 6478411"/>
                <a:gd name="connsiteX28" fmla="*/ 9665408 w 11624011"/>
                <a:gd name="connsiteY28" fmla="*/ 6478411 h 6478411"/>
                <a:gd name="connsiteX29" fmla="*/ 9084017 w 11624011"/>
                <a:gd name="connsiteY29" fmla="*/ 6478411 h 6478411"/>
                <a:gd name="connsiteX30" fmla="*/ 8502627 w 11624011"/>
                <a:gd name="connsiteY30" fmla="*/ 6478411 h 6478411"/>
                <a:gd name="connsiteX31" fmla="*/ 8015881 w 11624011"/>
                <a:gd name="connsiteY31" fmla="*/ 6478411 h 6478411"/>
                <a:gd name="connsiteX32" fmla="*/ 7434491 w 11624011"/>
                <a:gd name="connsiteY32" fmla="*/ 6478411 h 6478411"/>
                <a:gd name="connsiteX33" fmla="*/ 6663810 w 11624011"/>
                <a:gd name="connsiteY33" fmla="*/ 6478411 h 6478411"/>
                <a:gd name="connsiteX34" fmla="*/ 6271710 w 11624011"/>
                <a:gd name="connsiteY34" fmla="*/ 6478411 h 6478411"/>
                <a:gd name="connsiteX35" fmla="*/ 5501029 w 11624011"/>
                <a:gd name="connsiteY35" fmla="*/ 6478411 h 6478411"/>
                <a:gd name="connsiteX36" fmla="*/ 5108929 w 11624011"/>
                <a:gd name="connsiteY36" fmla="*/ 6478411 h 6478411"/>
                <a:gd name="connsiteX37" fmla="*/ 4432893 w 11624011"/>
                <a:gd name="connsiteY37" fmla="*/ 6478411 h 6478411"/>
                <a:gd name="connsiteX38" fmla="*/ 3662213 w 11624011"/>
                <a:gd name="connsiteY38" fmla="*/ 6478411 h 6478411"/>
                <a:gd name="connsiteX39" fmla="*/ 2891532 w 11624011"/>
                <a:gd name="connsiteY39" fmla="*/ 6478411 h 6478411"/>
                <a:gd name="connsiteX40" fmla="*/ 2120852 w 11624011"/>
                <a:gd name="connsiteY40" fmla="*/ 6478411 h 6478411"/>
                <a:gd name="connsiteX41" fmla="*/ 1079757 w 11624011"/>
                <a:gd name="connsiteY41" fmla="*/ 6478411 h 6478411"/>
                <a:gd name="connsiteX42" fmla="*/ 0 w 11624011"/>
                <a:gd name="connsiteY42" fmla="*/ 5398654 h 6478411"/>
                <a:gd name="connsiteX43" fmla="*/ 0 w 11624011"/>
                <a:gd name="connsiteY43" fmla="*/ 4911236 h 6478411"/>
                <a:gd name="connsiteX44" fmla="*/ 0 w 11624011"/>
                <a:gd name="connsiteY44" fmla="*/ 4380628 h 6478411"/>
                <a:gd name="connsiteX45" fmla="*/ 0 w 11624011"/>
                <a:gd name="connsiteY45" fmla="*/ 3806832 h 6478411"/>
                <a:gd name="connsiteX46" fmla="*/ 0 w 11624011"/>
                <a:gd name="connsiteY46" fmla="*/ 3189847 h 6478411"/>
                <a:gd name="connsiteX47" fmla="*/ 0 w 11624011"/>
                <a:gd name="connsiteY47" fmla="*/ 2702428 h 6478411"/>
                <a:gd name="connsiteX48" fmla="*/ 0 w 11624011"/>
                <a:gd name="connsiteY48" fmla="*/ 2171821 h 6478411"/>
                <a:gd name="connsiteX49" fmla="*/ 0 w 11624011"/>
                <a:gd name="connsiteY49" fmla="*/ 1079757 h 64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24011" h="6478411" fill="none" extrusionOk="0">
                  <a:moveTo>
                    <a:pt x="0" y="1079757"/>
                  </a:moveTo>
                  <a:cubicBezTo>
                    <a:pt x="89109" y="426344"/>
                    <a:pt x="350694" y="-34825"/>
                    <a:pt x="1079757" y="0"/>
                  </a:cubicBezTo>
                  <a:cubicBezTo>
                    <a:pt x="1179520" y="7804"/>
                    <a:pt x="1299685" y="8494"/>
                    <a:pt x="1471858" y="0"/>
                  </a:cubicBezTo>
                  <a:cubicBezTo>
                    <a:pt x="1644031" y="-8494"/>
                    <a:pt x="1746878" y="8493"/>
                    <a:pt x="1863958" y="0"/>
                  </a:cubicBezTo>
                  <a:cubicBezTo>
                    <a:pt x="1981038" y="-8493"/>
                    <a:pt x="2348101" y="-9588"/>
                    <a:pt x="2634639" y="0"/>
                  </a:cubicBezTo>
                  <a:cubicBezTo>
                    <a:pt x="2921177" y="9588"/>
                    <a:pt x="3138142" y="-9594"/>
                    <a:pt x="3405319" y="0"/>
                  </a:cubicBezTo>
                  <a:cubicBezTo>
                    <a:pt x="3672496" y="9594"/>
                    <a:pt x="4000972" y="-21833"/>
                    <a:pt x="4270645" y="0"/>
                  </a:cubicBezTo>
                  <a:cubicBezTo>
                    <a:pt x="4540318" y="21833"/>
                    <a:pt x="4479924" y="19443"/>
                    <a:pt x="4662745" y="0"/>
                  </a:cubicBezTo>
                  <a:cubicBezTo>
                    <a:pt x="4845566" y="-19443"/>
                    <a:pt x="5074969" y="5951"/>
                    <a:pt x="5338781" y="0"/>
                  </a:cubicBezTo>
                  <a:cubicBezTo>
                    <a:pt x="5602593" y="-5951"/>
                    <a:pt x="5708634" y="-13885"/>
                    <a:pt x="5825526" y="0"/>
                  </a:cubicBezTo>
                  <a:cubicBezTo>
                    <a:pt x="5942419" y="13885"/>
                    <a:pt x="6211996" y="-8864"/>
                    <a:pt x="6596207" y="0"/>
                  </a:cubicBezTo>
                  <a:cubicBezTo>
                    <a:pt x="6980418" y="8864"/>
                    <a:pt x="6995015" y="-21346"/>
                    <a:pt x="7177597" y="0"/>
                  </a:cubicBezTo>
                  <a:cubicBezTo>
                    <a:pt x="7360179" y="21346"/>
                    <a:pt x="7595117" y="1351"/>
                    <a:pt x="7758988" y="0"/>
                  </a:cubicBezTo>
                  <a:cubicBezTo>
                    <a:pt x="7922859" y="-1351"/>
                    <a:pt x="8052881" y="-7159"/>
                    <a:pt x="8151088" y="0"/>
                  </a:cubicBezTo>
                  <a:cubicBezTo>
                    <a:pt x="8249295" y="7159"/>
                    <a:pt x="8704620" y="-15101"/>
                    <a:pt x="8921769" y="0"/>
                  </a:cubicBezTo>
                  <a:cubicBezTo>
                    <a:pt x="9138918" y="15101"/>
                    <a:pt x="9398796" y="24642"/>
                    <a:pt x="9692449" y="0"/>
                  </a:cubicBezTo>
                  <a:cubicBezTo>
                    <a:pt x="9986102" y="-24642"/>
                    <a:pt x="10326725" y="18928"/>
                    <a:pt x="10544254" y="0"/>
                  </a:cubicBezTo>
                  <a:cubicBezTo>
                    <a:pt x="11165891" y="23337"/>
                    <a:pt x="11603782" y="552881"/>
                    <a:pt x="11624011" y="1079757"/>
                  </a:cubicBezTo>
                  <a:cubicBezTo>
                    <a:pt x="11627637" y="1403825"/>
                    <a:pt x="11606870" y="1506459"/>
                    <a:pt x="11624011" y="1739931"/>
                  </a:cubicBezTo>
                  <a:cubicBezTo>
                    <a:pt x="11641152" y="1973403"/>
                    <a:pt x="11638006" y="2041038"/>
                    <a:pt x="11624011" y="2270539"/>
                  </a:cubicBezTo>
                  <a:cubicBezTo>
                    <a:pt x="11610016" y="2500040"/>
                    <a:pt x="11611871" y="2608446"/>
                    <a:pt x="11624011" y="2757957"/>
                  </a:cubicBezTo>
                  <a:cubicBezTo>
                    <a:pt x="11636151" y="2907468"/>
                    <a:pt x="11645719" y="3097160"/>
                    <a:pt x="11624011" y="3288564"/>
                  </a:cubicBezTo>
                  <a:cubicBezTo>
                    <a:pt x="11602303" y="3479968"/>
                    <a:pt x="11596361" y="3657712"/>
                    <a:pt x="11624011" y="3862361"/>
                  </a:cubicBezTo>
                  <a:cubicBezTo>
                    <a:pt x="11651661" y="4067010"/>
                    <a:pt x="11620773" y="4221265"/>
                    <a:pt x="11624011" y="4349779"/>
                  </a:cubicBezTo>
                  <a:cubicBezTo>
                    <a:pt x="11627249" y="4478293"/>
                    <a:pt x="11625900" y="4665970"/>
                    <a:pt x="11624011" y="4837197"/>
                  </a:cubicBezTo>
                  <a:cubicBezTo>
                    <a:pt x="11622122" y="5008424"/>
                    <a:pt x="11612171" y="5137106"/>
                    <a:pt x="11624011" y="5398654"/>
                  </a:cubicBezTo>
                  <a:cubicBezTo>
                    <a:pt x="11562401" y="5890416"/>
                    <a:pt x="11051291" y="6500077"/>
                    <a:pt x="10544254" y="6478411"/>
                  </a:cubicBezTo>
                  <a:cubicBezTo>
                    <a:pt x="10439840" y="6464768"/>
                    <a:pt x="10240710" y="6475482"/>
                    <a:pt x="10152153" y="6478411"/>
                  </a:cubicBezTo>
                  <a:cubicBezTo>
                    <a:pt x="10063596" y="6481340"/>
                    <a:pt x="9906595" y="6480010"/>
                    <a:pt x="9665408" y="6478411"/>
                  </a:cubicBezTo>
                  <a:cubicBezTo>
                    <a:pt x="9424222" y="6476812"/>
                    <a:pt x="9300212" y="6460841"/>
                    <a:pt x="9084017" y="6478411"/>
                  </a:cubicBezTo>
                  <a:cubicBezTo>
                    <a:pt x="8867822" y="6495981"/>
                    <a:pt x="8653391" y="6474853"/>
                    <a:pt x="8502627" y="6478411"/>
                  </a:cubicBezTo>
                  <a:cubicBezTo>
                    <a:pt x="8351863" y="6481970"/>
                    <a:pt x="8258873" y="6498368"/>
                    <a:pt x="8015881" y="6478411"/>
                  </a:cubicBezTo>
                  <a:cubicBezTo>
                    <a:pt x="7772889" y="6458454"/>
                    <a:pt x="7622577" y="6502876"/>
                    <a:pt x="7434491" y="6478411"/>
                  </a:cubicBezTo>
                  <a:cubicBezTo>
                    <a:pt x="7246405" y="6453947"/>
                    <a:pt x="6942291" y="6460272"/>
                    <a:pt x="6663810" y="6478411"/>
                  </a:cubicBezTo>
                  <a:cubicBezTo>
                    <a:pt x="6385329" y="6496550"/>
                    <a:pt x="6373915" y="6471440"/>
                    <a:pt x="6271710" y="6478411"/>
                  </a:cubicBezTo>
                  <a:cubicBezTo>
                    <a:pt x="6169505" y="6485382"/>
                    <a:pt x="5666578" y="6514028"/>
                    <a:pt x="5501029" y="6478411"/>
                  </a:cubicBezTo>
                  <a:cubicBezTo>
                    <a:pt x="5335480" y="6442794"/>
                    <a:pt x="5206189" y="6480028"/>
                    <a:pt x="5108929" y="6478411"/>
                  </a:cubicBezTo>
                  <a:cubicBezTo>
                    <a:pt x="5011669" y="6476794"/>
                    <a:pt x="4639027" y="6477141"/>
                    <a:pt x="4432893" y="6478411"/>
                  </a:cubicBezTo>
                  <a:cubicBezTo>
                    <a:pt x="4226759" y="6479681"/>
                    <a:pt x="3924606" y="6445019"/>
                    <a:pt x="3662213" y="6478411"/>
                  </a:cubicBezTo>
                  <a:cubicBezTo>
                    <a:pt x="3399820" y="6511803"/>
                    <a:pt x="3054417" y="6462856"/>
                    <a:pt x="2891532" y="6478411"/>
                  </a:cubicBezTo>
                  <a:cubicBezTo>
                    <a:pt x="2728647" y="6493966"/>
                    <a:pt x="2448643" y="6482684"/>
                    <a:pt x="2120852" y="6478411"/>
                  </a:cubicBezTo>
                  <a:cubicBezTo>
                    <a:pt x="1793061" y="6474138"/>
                    <a:pt x="1432464" y="6510116"/>
                    <a:pt x="1079757" y="6478411"/>
                  </a:cubicBezTo>
                  <a:cubicBezTo>
                    <a:pt x="458408" y="6508942"/>
                    <a:pt x="17077" y="5991160"/>
                    <a:pt x="0" y="5398654"/>
                  </a:cubicBezTo>
                  <a:cubicBezTo>
                    <a:pt x="-16481" y="5232947"/>
                    <a:pt x="21524" y="5038948"/>
                    <a:pt x="0" y="4911236"/>
                  </a:cubicBezTo>
                  <a:cubicBezTo>
                    <a:pt x="-21524" y="4783524"/>
                    <a:pt x="-10229" y="4541530"/>
                    <a:pt x="0" y="4380628"/>
                  </a:cubicBezTo>
                  <a:cubicBezTo>
                    <a:pt x="10229" y="4219726"/>
                    <a:pt x="-17100" y="3962822"/>
                    <a:pt x="0" y="3806832"/>
                  </a:cubicBezTo>
                  <a:cubicBezTo>
                    <a:pt x="17100" y="3650842"/>
                    <a:pt x="-10010" y="3427397"/>
                    <a:pt x="0" y="3189847"/>
                  </a:cubicBezTo>
                  <a:cubicBezTo>
                    <a:pt x="10010" y="2952297"/>
                    <a:pt x="16171" y="2927267"/>
                    <a:pt x="0" y="2702428"/>
                  </a:cubicBezTo>
                  <a:cubicBezTo>
                    <a:pt x="-16171" y="2477589"/>
                    <a:pt x="-17986" y="2391142"/>
                    <a:pt x="0" y="2171821"/>
                  </a:cubicBezTo>
                  <a:cubicBezTo>
                    <a:pt x="17986" y="1952500"/>
                    <a:pt x="15809" y="1326008"/>
                    <a:pt x="0" y="1079757"/>
                  </a:cubicBezTo>
                  <a:close/>
                </a:path>
                <a:path w="11624011" h="6478411" stroke="0" extrusionOk="0">
                  <a:moveTo>
                    <a:pt x="0" y="1079757"/>
                  </a:moveTo>
                  <a:cubicBezTo>
                    <a:pt x="98313" y="475905"/>
                    <a:pt x="402772" y="98553"/>
                    <a:pt x="1079757" y="0"/>
                  </a:cubicBezTo>
                  <a:cubicBezTo>
                    <a:pt x="1317298" y="-34125"/>
                    <a:pt x="1609943" y="8374"/>
                    <a:pt x="1850437" y="0"/>
                  </a:cubicBezTo>
                  <a:cubicBezTo>
                    <a:pt x="2090931" y="-8374"/>
                    <a:pt x="2094418" y="-12458"/>
                    <a:pt x="2337183" y="0"/>
                  </a:cubicBezTo>
                  <a:cubicBezTo>
                    <a:pt x="2579948" y="12458"/>
                    <a:pt x="2615419" y="12039"/>
                    <a:pt x="2729284" y="0"/>
                  </a:cubicBezTo>
                  <a:cubicBezTo>
                    <a:pt x="2843149" y="-12039"/>
                    <a:pt x="3136401" y="-7931"/>
                    <a:pt x="3405319" y="0"/>
                  </a:cubicBezTo>
                  <a:cubicBezTo>
                    <a:pt x="3674237" y="7931"/>
                    <a:pt x="3742992" y="27958"/>
                    <a:pt x="3986710" y="0"/>
                  </a:cubicBezTo>
                  <a:cubicBezTo>
                    <a:pt x="4230428" y="-27958"/>
                    <a:pt x="4325711" y="-25268"/>
                    <a:pt x="4662745" y="0"/>
                  </a:cubicBezTo>
                  <a:cubicBezTo>
                    <a:pt x="4999779" y="25268"/>
                    <a:pt x="4993250" y="-18526"/>
                    <a:pt x="5244136" y="0"/>
                  </a:cubicBezTo>
                  <a:cubicBezTo>
                    <a:pt x="5495022" y="18526"/>
                    <a:pt x="5553822" y="1363"/>
                    <a:pt x="5636236" y="0"/>
                  </a:cubicBezTo>
                  <a:cubicBezTo>
                    <a:pt x="5718650" y="-1363"/>
                    <a:pt x="6206739" y="-3726"/>
                    <a:pt x="6501562" y="0"/>
                  </a:cubicBezTo>
                  <a:cubicBezTo>
                    <a:pt x="6796385" y="3726"/>
                    <a:pt x="6705089" y="10732"/>
                    <a:pt x="6893662" y="0"/>
                  </a:cubicBezTo>
                  <a:cubicBezTo>
                    <a:pt x="7082235" y="-10732"/>
                    <a:pt x="7417835" y="21918"/>
                    <a:pt x="7569698" y="0"/>
                  </a:cubicBezTo>
                  <a:cubicBezTo>
                    <a:pt x="7721561" y="-21918"/>
                    <a:pt x="7906749" y="-20608"/>
                    <a:pt x="8056443" y="0"/>
                  </a:cubicBezTo>
                  <a:cubicBezTo>
                    <a:pt x="8206137" y="20608"/>
                    <a:pt x="8485449" y="2633"/>
                    <a:pt x="8637834" y="0"/>
                  </a:cubicBezTo>
                  <a:cubicBezTo>
                    <a:pt x="8790219" y="-2633"/>
                    <a:pt x="9099468" y="21801"/>
                    <a:pt x="9219224" y="0"/>
                  </a:cubicBezTo>
                  <a:cubicBezTo>
                    <a:pt x="9338980" y="-21801"/>
                    <a:pt x="9493244" y="1750"/>
                    <a:pt x="9611325" y="0"/>
                  </a:cubicBezTo>
                  <a:cubicBezTo>
                    <a:pt x="9729406" y="-1750"/>
                    <a:pt x="10293173" y="3490"/>
                    <a:pt x="10544254" y="0"/>
                  </a:cubicBezTo>
                  <a:cubicBezTo>
                    <a:pt x="11209513" y="43333"/>
                    <a:pt x="11725342" y="558328"/>
                    <a:pt x="11624011" y="1079757"/>
                  </a:cubicBezTo>
                  <a:cubicBezTo>
                    <a:pt x="11615068" y="1192651"/>
                    <a:pt x="11646458" y="1420358"/>
                    <a:pt x="11624011" y="1567175"/>
                  </a:cubicBezTo>
                  <a:cubicBezTo>
                    <a:pt x="11601564" y="1713992"/>
                    <a:pt x="11643961" y="1820052"/>
                    <a:pt x="11624011" y="2054594"/>
                  </a:cubicBezTo>
                  <a:cubicBezTo>
                    <a:pt x="11604061" y="2289136"/>
                    <a:pt x="11612826" y="2377411"/>
                    <a:pt x="11624011" y="2628390"/>
                  </a:cubicBezTo>
                  <a:cubicBezTo>
                    <a:pt x="11635196" y="2879369"/>
                    <a:pt x="11616123" y="3029074"/>
                    <a:pt x="11624011" y="3331753"/>
                  </a:cubicBezTo>
                  <a:cubicBezTo>
                    <a:pt x="11631899" y="3634432"/>
                    <a:pt x="11646905" y="3709092"/>
                    <a:pt x="11624011" y="3819172"/>
                  </a:cubicBezTo>
                  <a:cubicBezTo>
                    <a:pt x="11601117" y="3929252"/>
                    <a:pt x="11606957" y="4303022"/>
                    <a:pt x="11624011" y="4479346"/>
                  </a:cubicBezTo>
                  <a:cubicBezTo>
                    <a:pt x="11641065" y="4655670"/>
                    <a:pt x="11609713" y="5202111"/>
                    <a:pt x="11624011" y="5398654"/>
                  </a:cubicBezTo>
                  <a:cubicBezTo>
                    <a:pt x="11690280" y="5967795"/>
                    <a:pt x="11123106" y="6486357"/>
                    <a:pt x="10544254" y="6478411"/>
                  </a:cubicBezTo>
                  <a:cubicBezTo>
                    <a:pt x="10351389" y="6474924"/>
                    <a:pt x="10304938" y="6482196"/>
                    <a:pt x="10152153" y="6478411"/>
                  </a:cubicBezTo>
                  <a:cubicBezTo>
                    <a:pt x="9999368" y="6474626"/>
                    <a:pt x="9900647" y="6493256"/>
                    <a:pt x="9760053" y="6478411"/>
                  </a:cubicBezTo>
                  <a:cubicBezTo>
                    <a:pt x="9619459" y="6463566"/>
                    <a:pt x="9087976" y="6513844"/>
                    <a:pt x="8894727" y="6478411"/>
                  </a:cubicBezTo>
                  <a:cubicBezTo>
                    <a:pt x="8701478" y="6442978"/>
                    <a:pt x="8392108" y="6443805"/>
                    <a:pt x="8124047" y="6478411"/>
                  </a:cubicBezTo>
                  <a:cubicBezTo>
                    <a:pt x="7855986" y="6513017"/>
                    <a:pt x="7849729" y="6475669"/>
                    <a:pt x="7731946" y="6478411"/>
                  </a:cubicBezTo>
                  <a:cubicBezTo>
                    <a:pt x="7614163" y="6481153"/>
                    <a:pt x="7270893" y="6484220"/>
                    <a:pt x="7150556" y="6478411"/>
                  </a:cubicBezTo>
                  <a:cubicBezTo>
                    <a:pt x="7030219" y="6472603"/>
                    <a:pt x="6888589" y="6478689"/>
                    <a:pt x="6758455" y="6478411"/>
                  </a:cubicBezTo>
                  <a:cubicBezTo>
                    <a:pt x="6628321" y="6478133"/>
                    <a:pt x="6512053" y="6500685"/>
                    <a:pt x="6271710" y="6478411"/>
                  </a:cubicBezTo>
                  <a:cubicBezTo>
                    <a:pt x="6031368" y="6456137"/>
                    <a:pt x="5971436" y="6466840"/>
                    <a:pt x="5879609" y="6478411"/>
                  </a:cubicBezTo>
                  <a:cubicBezTo>
                    <a:pt x="5787782" y="6489982"/>
                    <a:pt x="5628106" y="6478148"/>
                    <a:pt x="5487508" y="6478411"/>
                  </a:cubicBezTo>
                  <a:cubicBezTo>
                    <a:pt x="5346910" y="6478674"/>
                    <a:pt x="5210230" y="6479489"/>
                    <a:pt x="5000763" y="6478411"/>
                  </a:cubicBezTo>
                  <a:cubicBezTo>
                    <a:pt x="4791296" y="6477333"/>
                    <a:pt x="4472167" y="6458608"/>
                    <a:pt x="4324727" y="6478411"/>
                  </a:cubicBezTo>
                  <a:cubicBezTo>
                    <a:pt x="4177287" y="6498214"/>
                    <a:pt x="4012507" y="6482462"/>
                    <a:pt x="3932627" y="6478411"/>
                  </a:cubicBezTo>
                  <a:cubicBezTo>
                    <a:pt x="3852747" y="6474360"/>
                    <a:pt x="3508334" y="6441608"/>
                    <a:pt x="3161946" y="6478411"/>
                  </a:cubicBezTo>
                  <a:cubicBezTo>
                    <a:pt x="2815558" y="6515214"/>
                    <a:pt x="2863260" y="6464021"/>
                    <a:pt x="2675201" y="6478411"/>
                  </a:cubicBezTo>
                  <a:cubicBezTo>
                    <a:pt x="2487143" y="6492801"/>
                    <a:pt x="2295343" y="6470856"/>
                    <a:pt x="2093810" y="6478411"/>
                  </a:cubicBezTo>
                  <a:cubicBezTo>
                    <a:pt x="1892277" y="6485966"/>
                    <a:pt x="1859935" y="6477788"/>
                    <a:pt x="1701710" y="6478411"/>
                  </a:cubicBezTo>
                  <a:cubicBezTo>
                    <a:pt x="1543485" y="6479034"/>
                    <a:pt x="1278421" y="6471184"/>
                    <a:pt x="1079757" y="6478411"/>
                  </a:cubicBezTo>
                  <a:cubicBezTo>
                    <a:pt x="500710" y="6365493"/>
                    <a:pt x="-29165" y="6122010"/>
                    <a:pt x="0" y="5398654"/>
                  </a:cubicBezTo>
                  <a:cubicBezTo>
                    <a:pt x="4899" y="5216678"/>
                    <a:pt x="-6364" y="5070118"/>
                    <a:pt x="0" y="4781669"/>
                  </a:cubicBezTo>
                  <a:cubicBezTo>
                    <a:pt x="6364" y="4493220"/>
                    <a:pt x="-5229" y="4521200"/>
                    <a:pt x="0" y="4294250"/>
                  </a:cubicBezTo>
                  <a:cubicBezTo>
                    <a:pt x="5229" y="4067300"/>
                    <a:pt x="-12999" y="3815752"/>
                    <a:pt x="0" y="3590887"/>
                  </a:cubicBezTo>
                  <a:cubicBezTo>
                    <a:pt x="12999" y="3366022"/>
                    <a:pt x="15777" y="3209935"/>
                    <a:pt x="0" y="3103469"/>
                  </a:cubicBezTo>
                  <a:cubicBezTo>
                    <a:pt x="-15777" y="2997003"/>
                    <a:pt x="25444" y="2746929"/>
                    <a:pt x="0" y="2400106"/>
                  </a:cubicBezTo>
                  <a:cubicBezTo>
                    <a:pt x="-25444" y="2053283"/>
                    <a:pt x="12049" y="2088577"/>
                    <a:pt x="0" y="1912687"/>
                  </a:cubicBezTo>
                  <a:cubicBezTo>
                    <a:pt x="-12049" y="1736797"/>
                    <a:pt x="-23107" y="1454324"/>
                    <a:pt x="0" y="1079757"/>
                  </a:cubicBezTo>
                  <a:close/>
                </a:path>
              </a:pathLst>
            </a:custGeom>
            <a:ln>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 xmlns:a16="http://schemas.microsoft.com/office/drawing/2014/main" id="{AE3685E5-C149-4C9E-8FB1-B72A3B1FCD77}"/>
                </a:ext>
              </a:extLst>
            </p:cNvPr>
            <p:cNvSpPr txBox="1"/>
            <p:nvPr/>
          </p:nvSpPr>
          <p:spPr>
            <a:xfrm>
              <a:off x="1814284" y="1589743"/>
              <a:ext cx="10160001" cy="378565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Trong vườn </a:t>
              </a:r>
              <a:r>
                <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có mắt </a:t>
              </a:r>
              <a:r>
                <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quả na</a:t>
              </a:r>
              <a:r>
                <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Có tai mộc nhĩ</a:t>
              </a:r>
              <a:r>
                <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có hoa loa kèn.</a:t>
              </a:r>
              <a:r>
                <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Quả mồng tơi</a:t>
              </a:r>
              <a:r>
                <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mực tím đe</a:t>
              </a:r>
              <a:r>
                <a:rPr kumimoji="0" lang="vi-VN" sz="4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n</a:t>
              </a:r>
              <a:r>
                <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Cà rốt </a:t>
              </a:r>
              <a:r>
                <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bút đỏ</a:t>
              </a:r>
              <a:r>
                <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ai đem </a:t>
              </a:r>
              <a:r>
                <a:rPr kumimoji="0" lang="vi-VN" sz="4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ra</a:t>
              </a:r>
              <a:r>
                <a:rPr kumimoji="0" lang="en-US" sz="4000" b="0" i="0" u="none" strike="noStrike" kern="1200" cap="none" spc="0" normalizeH="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4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đồng</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sp>
        <p:nvSpPr>
          <p:cNvPr id="2" name="TextBox 1">
            <a:extLst>
              <a:ext uri="{FF2B5EF4-FFF2-40B4-BE49-F238E27FC236}">
                <a16:creationId xmlns="" xmlns:a16="http://schemas.microsoft.com/office/drawing/2014/main" id="{C24D9180-521C-CB6C-1C2D-59A0973346ED}"/>
              </a:ext>
            </a:extLst>
          </p:cNvPr>
          <p:cNvSpPr txBox="1"/>
          <p:nvPr/>
        </p:nvSpPr>
        <p:spPr>
          <a:xfrm>
            <a:off x="1924233" y="543818"/>
            <a:ext cx="546716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chemeClr val="accent1">
                    <a:lumMod val="75000"/>
                  </a:schemeClr>
                </a:solidFill>
                <a:effectLst/>
                <a:uLnTx/>
                <a:uFillTx/>
                <a:latin typeface="Calibri" panose="020F0502020204030204" pitchFamily="34" charset="0"/>
                <a:ea typeface="+mn-ea"/>
                <a:cs typeface="Calibri" panose="020F0502020204030204" pitchFamily="34" charset="0"/>
              </a:rPr>
              <a:t>Cách</a:t>
            </a:r>
            <a:r>
              <a:rPr kumimoji="0" lang="en-US" sz="54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chemeClr val="accent1">
                    <a:lumMod val="75000"/>
                  </a:schemeClr>
                </a:solidFill>
                <a:effectLst/>
                <a:uLnTx/>
                <a:uFillTx/>
                <a:latin typeface="Calibri" panose="020F0502020204030204" pitchFamily="34" charset="0"/>
                <a:ea typeface="+mn-ea"/>
                <a:cs typeface="Calibri" panose="020F0502020204030204" pitchFamily="34" charset="0"/>
              </a:rPr>
              <a:t>ngắt</a:t>
            </a:r>
            <a:r>
              <a:rPr kumimoji="0" lang="en-US" sz="54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chemeClr val="accent1">
                    <a:lumMod val="75000"/>
                  </a:schemeClr>
                </a:solidFill>
                <a:effectLst/>
                <a:uLnTx/>
                <a:uFillTx/>
                <a:latin typeface="Calibri" panose="020F0502020204030204" pitchFamily="34" charset="0"/>
                <a:ea typeface="+mn-ea"/>
                <a:cs typeface="Calibri" panose="020F0502020204030204" pitchFamily="34" charset="0"/>
              </a:rPr>
              <a:t>nhịp</a:t>
            </a:r>
            <a:endParaRPr kumimoji="0" lang="en-US" sz="54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88210632"/>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任意多边形: 形状 40">
            <a:extLst>
              <a:ext uri="{FF2B5EF4-FFF2-40B4-BE49-F238E27FC236}">
                <a16:creationId xmlns="" xmlns:a16="http://schemas.microsoft.com/office/drawing/2014/main" id="{0AA4D46F-CE84-4E46-9B72-D4546629EF37}"/>
              </a:ext>
            </a:extLst>
          </p:cNvPr>
          <p:cNvSpPr/>
          <p:nvPr/>
        </p:nvSpPr>
        <p:spPr>
          <a:xfrm>
            <a:off x="2823566" y="267285"/>
            <a:ext cx="3496868"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3" name="TextBox 2">
            <a:extLst>
              <a:ext uri="{FF2B5EF4-FFF2-40B4-BE49-F238E27FC236}">
                <a16:creationId xmlns="" xmlns:a16="http://schemas.microsoft.com/office/drawing/2014/main" id="{F26C9CC0-57C8-4AE8-A178-E309C759912D}"/>
              </a:ext>
            </a:extLst>
          </p:cNvPr>
          <p:cNvSpPr txBox="1"/>
          <p:nvPr/>
        </p:nvSpPr>
        <p:spPr>
          <a:xfrm>
            <a:off x="2438399" y="267285"/>
            <a:ext cx="4343399" cy="584775"/>
          </a:xfrm>
          <a:prstGeom prst="rect">
            <a:avLst/>
          </a:prstGeom>
          <a:noFill/>
        </p:spPr>
        <p:txBody>
          <a:bodyPr wrap="square" rtlCol="0">
            <a:spAutoFit/>
          </a:bodyPr>
          <a:lstStyle/>
          <a:p>
            <a:pPr algn="ctr"/>
            <a:r>
              <a:rPr lang="en-US" sz="3200" b="1" dirty="0" err="1">
                <a:solidFill>
                  <a:schemeClr val="accent1">
                    <a:lumMod val="75000"/>
                  </a:schemeClr>
                </a:solidFill>
                <a:latin typeface="Calibri" panose="020F0502020204030204" pitchFamily="34" charset="0"/>
                <a:cs typeface="Calibri" panose="020F0502020204030204" pitchFamily="34" charset="0"/>
              </a:rPr>
              <a:t>Luyện</a:t>
            </a:r>
            <a:r>
              <a:rPr lang="en-US" sz="3200" b="1" dirty="0">
                <a:solidFill>
                  <a:schemeClr val="accent1">
                    <a:lumMod val="75000"/>
                  </a:schemeClr>
                </a:solidFill>
                <a:latin typeface="Calibri" panose="020F0502020204030204" pitchFamily="34" charset="0"/>
                <a:cs typeface="Calibri" panose="020F0502020204030204" pitchFamily="34" charset="0"/>
              </a:rPr>
              <a:t> </a:t>
            </a:r>
            <a:r>
              <a:rPr lang="en-US" sz="3200" b="1" dirty="0" err="1">
                <a:solidFill>
                  <a:schemeClr val="accent1">
                    <a:lumMod val="75000"/>
                  </a:schemeClr>
                </a:solidFill>
                <a:latin typeface="Calibri" panose="020F0502020204030204" pitchFamily="34" charset="0"/>
                <a:cs typeface="Calibri" panose="020F0502020204030204" pitchFamily="34" charset="0"/>
              </a:rPr>
              <a:t>đọc</a:t>
            </a:r>
            <a:r>
              <a:rPr lang="en-US" sz="3200" b="1" dirty="0">
                <a:solidFill>
                  <a:schemeClr val="accent1">
                    <a:lumMod val="75000"/>
                  </a:schemeClr>
                </a:solidFill>
                <a:latin typeface="Calibri" panose="020F0502020204030204" pitchFamily="34" charset="0"/>
                <a:cs typeface="Calibri" panose="020F0502020204030204" pitchFamily="34" charset="0"/>
              </a:rPr>
              <a:t> trong </a:t>
            </a:r>
            <a:r>
              <a:rPr lang="en-US" sz="3200" b="1" dirty="0" err="1">
                <a:solidFill>
                  <a:schemeClr val="accent1">
                    <a:lumMod val="75000"/>
                  </a:schemeClr>
                </a:solidFill>
                <a:latin typeface="Calibri" panose="020F0502020204030204" pitchFamily="34" charset="0"/>
                <a:cs typeface="Calibri" panose="020F0502020204030204" pitchFamily="34" charset="0"/>
              </a:rPr>
              <a:t>nhóm</a:t>
            </a:r>
            <a:endParaRPr lang="en-US" sz="3200" b="1" dirty="0">
              <a:solidFill>
                <a:schemeClr val="accent1">
                  <a:lumMod val="75000"/>
                </a:schemeClr>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 xmlns:a16="http://schemas.microsoft.com/office/drawing/2014/main" id="{5B9CD622-5419-42CB-9AD3-DAFD019C0258}"/>
              </a:ext>
            </a:extLst>
          </p:cNvPr>
          <p:cNvGrpSpPr/>
          <p:nvPr/>
        </p:nvGrpSpPr>
        <p:grpSpPr>
          <a:xfrm>
            <a:off x="1419884" y="1021905"/>
            <a:ext cx="6304232" cy="5745217"/>
            <a:chOff x="2650888" y="992978"/>
            <a:chExt cx="7547212" cy="4976598"/>
          </a:xfrm>
        </p:grpSpPr>
        <p:sp>
          <p:nvSpPr>
            <p:cNvPr id="8" name="Rectangle: Rounded Corners 7">
              <a:extLst>
                <a:ext uri="{FF2B5EF4-FFF2-40B4-BE49-F238E27FC236}">
                  <a16:creationId xmlns="" xmlns:a16="http://schemas.microsoft.com/office/drawing/2014/main" id="{5D10D888-FF77-4C76-9FB8-C6B96AACAF5B}"/>
                </a:ext>
              </a:extLst>
            </p:cNvPr>
            <p:cNvSpPr/>
            <p:nvPr/>
          </p:nvSpPr>
          <p:spPr>
            <a:xfrm>
              <a:off x="2650888" y="992978"/>
              <a:ext cx="7547212" cy="4976598"/>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 xmlns:a16="http://schemas.microsoft.com/office/drawing/2014/main" id="{A1C78300-7E2A-4C99-A254-3A0332243400}"/>
                </a:ext>
              </a:extLst>
            </p:cNvPr>
            <p:cNvPicPr>
              <a:picLocks noChangeAspect="1"/>
            </p:cNvPicPr>
            <p:nvPr/>
          </p:nvPicPr>
          <p:blipFill>
            <a:blip r:embed="rId3"/>
            <a:stretch>
              <a:fillRect/>
            </a:stretch>
          </p:blipFill>
          <p:spPr>
            <a:xfrm>
              <a:off x="3638381" y="1139187"/>
              <a:ext cx="5572227" cy="2188654"/>
            </a:xfrm>
            <a:prstGeom prst="rect">
              <a:avLst/>
            </a:prstGeom>
          </p:spPr>
        </p:pic>
        <p:pic>
          <p:nvPicPr>
            <p:cNvPr id="10" name="Picture 9">
              <a:extLst>
                <a:ext uri="{FF2B5EF4-FFF2-40B4-BE49-F238E27FC236}">
                  <a16:creationId xmlns="" xmlns:a16="http://schemas.microsoft.com/office/drawing/2014/main" id="{D596AEC0-E939-4C23-A61D-5404F16F6946}"/>
                </a:ext>
              </a:extLst>
            </p:cNvPr>
            <p:cNvPicPr>
              <a:picLocks noChangeAspect="1"/>
            </p:cNvPicPr>
            <p:nvPr/>
          </p:nvPicPr>
          <p:blipFill>
            <a:blip r:embed="rId4"/>
            <a:stretch>
              <a:fillRect/>
            </a:stretch>
          </p:blipFill>
          <p:spPr>
            <a:xfrm>
              <a:off x="3327458" y="3476096"/>
              <a:ext cx="6194073" cy="2493480"/>
            </a:xfrm>
            <a:prstGeom prst="rect">
              <a:avLst/>
            </a:prstGeom>
          </p:spPr>
        </p:pic>
      </p:grpSp>
    </p:spTree>
    <p:extLst>
      <p:ext uri="{BB962C8B-B14F-4D97-AF65-F5344CB8AC3E}">
        <p14:creationId xmlns:p14="http://schemas.microsoft.com/office/powerpoint/2010/main" val="34922152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任意多边形: 形状 40">
            <a:extLst>
              <a:ext uri="{FF2B5EF4-FFF2-40B4-BE49-F238E27FC236}">
                <a16:creationId xmlns="" xmlns:a16="http://schemas.microsoft.com/office/drawing/2014/main" id="{7646AF66-5822-4621-BC40-F00B47C21EAE}"/>
              </a:ext>
            </a:extLst>
          </p:cNvPr>
          <p:cNvSpPr/>
          <p:nvPr/>
        </p:nvSpPr>
        <p:spPr>
          <a:xfrm>
            <a:off x="2823566" y="267285"/>
            <a:ext cx="3496868"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3" name="TextBox 2">
            <a:extLst>
              <a:ext uri="{FF2B5EF4-FFF2-40B4-BE49-F238E27FC236}">
                <a16:creationId xmlns="" xmlns:a16="http://schemas.microsoft.com/office/drawing/2014/main" id="{8B76A7FA-1B54-4729-9DF9-0FAF753B3BF6}"/>
              </a:ext>
            </a:extLst>
          </p:cNvPr>
          <p:cNvSpPr txBox="1"/>
          <p:nvPr/>
        </p:nvSpPr>
        <p:spPr>
          <a:xfrm>
            <a:off x="2362200" y="326856"/>
            <a:ext cx="4343400" cy="584775"/>
          </a:xfrm>
          <a:prstGeom prst="rect">
            <a:avLst/>
          </a:prstGeom>
          <a:noFill/>
        </p:spPr>
        <p:txBody>
          <a:bodyPr wrap="square" rtlCol="0">
            <a:spAutoFit/>
          </a:bodyPr>
          <a:lstStyle/>
          <a:p>
            <a:pPr algn="ctr"/>
            <a:r>
              <a:rPr lang="en-US" sz="3200" b="1" dirty="0" err="1">
                <a:solidFill>
                  <a:schemeClr val="accent1">
                    <a:lumMod val="75000"/>
                  </a:schemeClr>
                </a:solidFill>
                <a:latin typeface="Calibri" panose="020F0502020204030204" pitchFamily="34" charset="0"/>
                <a:cs typeface="Calibri" panose="020F0502020204030204" pitchFamily="34" charset="0"/>
              </a:rPr>
              <a:t>Luyện</a:t>
            </a:r>
            <a:r>
              <a:rPr lang="en-US" sz="3200" b="1" dirty="0">
                <a:solidFill>
                  <a:schemeClr val="accent1">
                    <a:lumMod val="75000"/>
                  </a:schemeClr>
                </a:solidFill>
                <a:latin typeface="Calibri" panose="020F0502020204030204" pitchFamily="34" charset="0"/>
                <a:cs typeface="Calibri" panose="020F0502020204030204" pitchFamily="34" charset="0"/>
              </a:rPr>
              <a:t> </a:t>
            </a:r>
            <a:r>
              <a:rPr lang="en-US" sz="3200" b="1" dirty="0" err="1">
                <a:solidFill>
                  <a:schemeClr val="accent1">
                    <a:lumMod val="75000"/>
                  </a:schemeClr>
                </a:solidFill>
                <a:latin typeface="Calibri" panose="020F0502020204030204" pitchFamily="34" charset="0"/>
                <a:cs typeface="Calibri" panose="020F0502020204030204" pitchFamily="34" charset="0"/>
              </a:rPr>
              <a:t>đọc</a:t>
            </a:r>
            <a:r>
              <a:rPr lang="en-US" sz="3200" b="1" dirty="0">
                <a:solidFill>
                  <a:schemeClr val="accent1">
                    <a:lumMod val="75000"/>
                  </a:schemeClr>
                </a:solidFill>
                <a:latin typeface="Calibri" panose="020F0502020204030204" pitchFamily="34" charset="0"/>
                <a:cs typeface="Calibri" panose="020F0502020204030204" pitchFamily="34" charset="0"/>
              </a:rPr>
              <a:t> </a:t>
            </a:r>
            <a:r>
              <a:rPr lang="en-US" sz="3200" b="1" dirty="0" err="1">
                <a:solidFill>
                  <a:schemeClr val="accent1">
                    <a:lumMod val="75000"/>
                  </a:schemeClr>
                </a:solidFill>
                <a:latin typeface="Calibri" panose="020F0502020204030204" pitchFamily="34" charset="0"/>
                <a:cs typeface="Calibri" panose="020F0502020204030204" pitchFamily="34" charset="0"/>
              </a:rPr>
              <a:t>trước</a:t>
            </a:r>
            <a:r>
              <a:rPr lang="en-US" sz="3200" b="1" dirty="0">
                <a:solidFill>
                  <a:schemeClr val="accent1">
                    <a:lumMod val="75000"/>
                  </a:schemeClr>
                </a:solidFill>
                <a:latin typeface="Calibri" panose="020F0502020204030204" pitchFamily="34" charset="0"/>
                <a:cs typeface="Calibri" panose="020F0502020204030204" pitchFamily="34" charset="0"/>
              </a:rPr>
              <a:t> lớp</a:t>
            </a:r>
          </a:p>
        </p:txBody>
      </p:sp>
      <p:pic>
        <p:nvPicPr>
          <p:cNvPr id="9" name="Picture 8">
            <a:extLst>
              <a:ext uri="{FF2B5EF4-FFF2-40B4-BE49-F238E27FC236}">
                <a16:creationId xmlns="" xmlns:a16="http://schemas.microsoft.com/office/drawing/2014/main" id="{CDCB9616-DBFB-408A-BA18-A10C8D978A59}"/>
              </a:ext>
            </a:extLst>
          </p:cNvPr>
          <p:cNvPicPr>
            <a:picLocks noChangeAspect="1"/>
          </p:cNvPicPr>
          <p:nvPr/>
        </p:nvPicPr>
        <p:blipFill>
          <a:blip r:embed="rId3"/>
          <a:stretch>
            <a:fillRect/>
          </a:stretch>
        </p:blipFill>
        <p:spPr>
          <a:xfrm>
            <a:off x="1394185" y="1192622"/>
            <a:ext cx="6355631" cy="5121084"/>
          </a:xfrm>
          <a:prstGeom prst="rect">
            <a:avLst/>
          </a:prstGeom>
        </p:spPr>
      </p:pic>
    </p:spTree>
    <p:extLst>
      <p:ext uri="{BB962C8B-B14F-4D97-AF65-F5344CB8AC3E}">
        <p14:creationId xmlns:p14="http://schemas.microsoft.com/office/powerpoint/2010/main" val="23717047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60" name="任意多边形: 形状 59">
            <a:extLst>
              <a:ext uri="{FF2B5EF4-FFF2-40B4-BE49-F238E27FC236}">
                <a16:creationId xmlns="" xmlns:a16="http://schemas.microsoft.com/office/drawing/2014/main" id="{9E4E612C-CB01-4C4A-B8CC-B0526CB5A04E}"/>
              </a:ext>
            </a:extLst>
          </p:cNvPr>
          <p:cNvSpPr/>
          <p:nvPr/>
        </p:nvSpPr>
        <p:spPr>
          <a:xfrm>
            <a:off x="4003456" y="711016"/>
            <a:ext cx="454697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grpSp>
        <p:nvGrpSpPr>
          <p:cNvPr id="42" name="组合 41">
            <a:extLst>
              <a:ext uri="{FF2B5EF4-FFF2-40B4-BE49-F238E27FC236}">
                <a16:creationId xmlns="" xmlns:a16="http://schemas.microsoft.com/office/drawing/2014/main" id="{5DC91E59-0376-4E27-B70C-E3CE70F8D3F3}"/>
              </a:ext>
            </a:extLst>
          </p:cNvPr>
          <p:cNvGrpSpPr/>
          <p:nvPr/>
        </p:nvGrpSpPr>
        <p:grpSpPr>
          <a:xfrm>
            <a:off x="4374666" y="1942176"/>
            <a:ext cx="3563788" cy="66046"/>
            <a:chOff x="558029" y="1578576"/>
            <a:chExt cx="4751717" cy="66046"/>
          </a:xfrm>
        </p:grpSpPr>
        <p:sp>
          <p:nvSpPr>
            <p:cNvPr id="43" name="任意多边形: 形状 42">
              <a:extLst>
                <a:ext uri="{FF2B5EF4-FFF2-40B4-BE49-F238E27FC236}">
                  <a16:creationId xmlns="" xmlns:a16="http://schemas.microsoft.com/office/drawing/2014/main" id="{A0C9C773-6AC6-4228-A22C-5B96BAFE193B}"/>
                </a:ext>
              </a:extLst>
            </p:cNvPr>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任意多边形: 形状 43">
              <a:extLst>
                <a:ext uri="{FF2B5EF4-FFF2-40B4-BE49-F238E27FC236}">
                  <a16:creationId xmlns="" xmlns:a16="http://schemas.microsoft.com/office/drawing/2014/main" id="{C3A46AE8-49A8-45A4-B88E-EF0A26F8FB6B}"/>
                </a:ext>
              </a:extLst>
            </p:cNvPr>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45" name="文本框 44">
            <a:extLst>
              <a:ext uri="{FF2B5EF4-FFF2-40B4-BE49-F238E27FC236}">
                <a16:creationId xmlns="" xmlns:a16="http://schemas.microsoft.com/office/drawing/2014/main" id="{7D77B639-4FC9-4C7E-934D-563E63BA579B}"/>
              </a:ext>
            </a:extLst>
          </p:cNvPr>
          <p:cNvSpPr txBox="1"/>
          <p:nvPr/>
        </p:nvSpPr>
        <p:spPr>
          <a:xfrm>
            <a:off x="3686533" y="524628"/>
            <a:ext cx="5228867" cy="2123658"/>
          </a:xfrm>
          <a:prstGeom prst="rect">
            <a:avLst/>
          </a:prstGeom>
          <a:noFill/>
        </p:spPr>
        <p:txBody>
          <a:bodyPr wrap="square" rtlCol="0">
            <a:spAutoFit/>
          </a:bodyPr>
          <a:lstStyle/>
          <a:p>
            <a:pPr algn="ctr"/>
            <a:r>
              <a:rPr lang="vi-VN" altLang="zh-CN" sz="6600" dirty="0">
                <a:solidFill>
                  <a:srgbClr val="FF0000"/>
                </a:solidFill>
                <a:latin typeface="iCiel Soup of Justice" pitchFamily="2" charset="0"/>
                <a:ea typeface="字魂20号-石头体" panose="00000500000000000000" pitchFamily="2" charset="-122"/>
              </a:rPr>
              <a:t>LUYỆN </a:t>
            </a:r>
            <a:br>
              <a:rPr lang="vi-VN" altLang="zh-CN" sz="6600" dirty="0">
                <a:solidFill>
                  <a:srgbClr val="FF0000"/>
                </a:solidFill>
                <a:latin typeface="iCiel Soup of Justice" pitchFamily="2" charset="0"/>
                <a:ea typeface="字魂20号-石头体" panose="00000500000000000000" pitchFamily="2" charset="-122"/>
              </a:rPr>
            </a:br>
            <a:r>
              <a:rPr lang="vi-VN" altLang="zh-CN" sz="6600" dirty="0">
                <a:solidFill>
                  <a:srgbClr val="FF0000"/>
                </a:solidFill>
                <a:latin typeface="iCiel Soup of Justice" pitchFamily="2" charset="0"/>
                <a:ea typeface="字魂20号-石头体" panose="00000500000000000000" pitchFamily="2" charset="-122"/>
              </a:rPr>
              <a:t>ĐỌC HIỂU</a:t>
            </a:r>
          </a:p>
        </p:txBody>
      </p:sp>
    </p:spTree>
    <p:extLst>
      <p:ext uri="{BB962C8B-B14F-4D97-AF65-F5344CB8AC3E}">
        <p14:creationId xmlns:p14="http://schemas.microsoft.com/office/powerpoint/2010/main" val="41606404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1111"/>
                                  </p:iterate>
                                  <p:childTnLst>
                                    <p:set>
                                      <p:cBhvr>
                                        <p:cTn id="6" dur="1" fill="hold">
                                          <p:stCondLst>
                                            <p:cond delay="0"/>
                                          </p:stCondLst>
                                        </p:cTn>
                                        <p:tgtEl>
                                          <p:spTgt spid="45"/>
                                        </p:tgtEl>
                                        <p:attrNameLst>
                                          <p:attrName>style.visibility</p:attrName>
                                        </p:attrNameLst>
                                      </p:cBhvr>
                                      <p:to>
                                        <p:strVal val="visible"/>
                                      </p:to>
                                    </p:set>
                                    <p:anim calcmode="lin" valueType="num">
                                      <p:cBhvr>
                                        <p:cTn id="7" dur="7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5"/>
                                        </p:tgtEl>
                                        <p:attrNameLst>
                                          <p:attrName>ppt_y</p:attrName>
                                        </p:attrNameLst>
                                      </p:cBhvr>
                                      <p:tavLst>
                                        <p:tav tm="0">
                                          <p:val>
                                            <p:strVal val="#ppt_y"/>
                                          </p:val>
                                        </p:tav>
                                        <p:tav tm="100000">
                                          <p:val>
                                            <p:strVal val="#ppt_y"/>
                                          </p:val>
                                        </p:tav>
                                      </p:tavLst>
                                    </p:anim>
                                    <p:anim calcmode="lin" valueType="num">
                                      <p:cBhvr>
                                        <p:cTn id="9" dur="7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任意多边形: 形状 40">
            <a:extLst>
              <a:ext uri="{FF2B5EF4-FFF2-40B4-BE49-F238E27FC236}">
                <a16:creationId xmlns="" xmlns:a16="http://schemas.microsoft.com/office/drawing/2014/main" id="{6E07FF65-7826-415F-A33A-B7B6463BF458}"/>
              </a:ext>
            </a:extLst>
          </p:cNvPr>
          <p:cNvSpPr/>
          <p:nvPr/>
        </p:nvSpPr>
        <p:spPr>
          <a:xfrm>
            <a:off x="2823566" y="267285"/>
            <a:ext cx="3496868"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3" name="TextBox 2">
            <a:extLst>
              <a:ext uri="{FF2B5EF4-FFF2-40B4-BE49-F238E27FC236}">
                <a16:creationId xmlns="" xmlns:a16="http://schemas.microsoft.com/office/drawing/2014/main" id="{229E9795-4EDF-4015-9C32-00BF739669C4}"/>
              </a:ext>
            </a:extLst>
          </p:cNvPr>
          <p:cNvSpPr txBox="1"/>
          <p:nvPr/>
        </p:nvSpPr>
        <p:spPr>
          <a:xfrm>
            <a:off x="2996157" y="326856"/>
            <a:ext cx="3151686" cy="584775"/>
          </a:xfrm>
          <a:prstGeom prst="rect">
            <a:avLst/>
          </a:prstGeom>
          <a:noFill/>
        </p:spPr>
        <p:txBody>
          <a:bodyPr wrap="square" rtlCol="0">
            <a:spAutoFit/>
          </a:bodyPr>
          <a:lstStyle/>
          <a:p>
            <a:pPr algn="ctr"/>
            <a:r>
              <a:rPr lang="en-US" sz="3200" b="1" dirty="0" err="1">
                <a:solidFill>
                  <a:srgbClr val="0070C0"/>
                </a:solidFill>
                <a:latin typeface="Calibri" panose="020F0502020204030204" pitchFamily="34" charset="0"/>
                <a:cs typeface="Calibri" panose="020F0502020204030204" pitchFamily="34" charset="0"/>
              </a:rPr>
              <a:t>Giải</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nghĩa</a:t>
            </a:r>
            <a:r>
              <a:rPr lang="en-US" sz="3200" b="1" dirty="0">
                <a:solidFill>
                  <a:srgbClr val="0070C0"/>
                </a:solidFill>
                <a:latin typeface="Calibri" panose="020F0502020204030204" pitchFamily="34" charset="0"/>
                <a:cs typeface="Calibri" panose="020F0502020204030204" pitchFamily="34" charset="0"/>
              </a:rPr>
              <a:t> từ </a:t>
            </a:r>
            <a:r>
              <a:rPr lang="en-US" sz="3200" b="1" dirty="0" err="1">
                <a:solidFill>
                  <a:srgbClr val="0070C0"/>
                </a:solidFill>
                <a:latin typeface="Calibri" panose="020F0502020204030204" pitchFamily="34" charset="0"/>
                <a:cs typeface="Calibri" panose="020F0502020204030204" pitchFamily="34" charset="0"/>
              </a:rPr>
              <a:t>khó</a:t>
            </a:r>
            <a:r>
              <a:rPr lang="en-US" sz="3200" b="1" dirty="0">
                <a:solidFill>
                  <a:srgbClr val="0070C0"/>
                </a:solidFill>
                <a:latin typeface="Calibri" panose="020F0502020204030204" pitchFamily="34" charset="0"/>
                <a:cs typeface="Calibri" panose="020F0502020204030204" pitchFamily="34" charset="0"/>
              </a:rPr>
              <a:t> </a:t>
            </a:r>
          </a:p>
        </p:txBody>
      </p:sp>
      <p:sp>
        <p:nvSpPr>
          <p:cNvPr id="10" name="思想气泡: 云 1">
            <a:extLst>
              <a:ext uri="{FF2B5EF4-FFF2-40B4-BE49-F238E27FC236}">
                <a16:creationId xmlns="" xmlns:a16="http://schemas.microsoft.com/office/drawing/2014/main" id="{504032C7-4407-499F-9E0C-E9F346EB3AD9}"/>
              </a:ext>
            </a:extLst>
          </p:cNvPr>
          <p:cNvSpPr/>
          <p:nvPr/>
        </p:nvSpPr>
        <p:spPr>
          <a:xfrm rot="21103547" flipH="1">
            <a:off x="2342830" y="728452"/>
            <a:ext cx="6780484" cy="5134981"/>
          </a:xfrm>
          <a:prstGeom prst="cloudCallout">
            <a:avLst>
              <a:gd name="adj1" fmla="val 71953"/>
              <a:gd name="adj2" fmla="val -1243"/>
            </a:avLst>
          </a:prstGeom>
          <a:solidFill>
            <a:srgbClr val="F5D54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 xmlns:a16="http://schemas.microsoft.com/office/drawing/2014/main" id="{98E09271-C5ED-4394-84F3-77D6DE225CB4}"/>
              </a:ext>
            </a:extLst>
          </p:cNvPr>
          <p:cNvSpPr txBox="1"/>
          <p:nvPr/>
        </p:nvSpPr>
        <p:spPr>
          <a:xfrm>
            <a:off x="2895600" y="1692299"/>
            <a:ext cx="5715000" cy="3046988"/>
          </a:xfrm>
          <a:prstGeom prst="rect">
            <a:avLst/>
          </a:prstGeom>
          <a:noFill/>
        </p:spPr>
        <p:txBody>
          <a:bodyPr wrap="square" rtlCol="0">
            <a:spAutoFit/>
          </a:bodyPr>
          <a:lstStyle/>
          <a:p>
            <a:pPr algn="just"/>
            <a:r>
              <a:rPr lang="vi-VN" sz="4800" dirty="0">
                <a:latin typeface="Calibri" panose="020F0502020204030204" pitchFamily="34" charset="0"/>
                <a:cs typeface="Calibri" panose="020F0502020204030204" pitchFamily="34" charset="0"/>
              </a:rPr>
              <a:t>Trong bài thơ </a:t>
            </a:r>
            <a:r>
              <a:rPr lang="en-US" sz="4800" b="1" dirty="0" err="1" smtClean="0">
                <a:latin typeface="Calibri" panose="020F0502020204030204" pitchFamily="34" charset="0"/>
                <a:cs typeface="Calibri" panose="020F0502020204030204" pitchFamily="34" charset="0"/>
              </a:rPr>
              <a:t>Chuyện</a:t>
            </a:r>
            <a:r>
              <a:rPr lang="en-US" sz="4800" b="1" dirty="0" smtClean="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hoa</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chuyện</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quả</a:t>
            </a:r>
            <a:r>
              <a:rPr lang="vi-VN" sz="4800" dirty="0">
                <a:latin typeface="Calibri" panose="020F0502020204030204" pitchFamily="34" charset="0"/>
                <a:cs typeface="Calibri" panose="020F0502020204030204" pitchFamily="34" charset="0"/>
              </a:rPr>
              <a:t>, có từ nào em chưa hiểu nghĩa? </a:t>
            </a:r>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05441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9" name="对话气泡: 椭圆形 28">
            <a:extLst>
              <a:ext uri="{FF2B5EF4-FFF2-40B4-BE49-F238E27FC236}">
                <a16:creationId xmlns="" xmlns:a16="http://schemas.microsoft.com/office/drawing/2014/main" id="{3156A860-FBB9-4E1C-9BFA-32587B0B26B9}"/>
              </a:ext>
            </a:extLst>
          </p:cNvPr>
          <p:cNvSpPr/>
          <p:nvPr/>
        </p:nvSpPr>
        <p:spPr>
          <a:xfrm>
            <a:off x="1164725" y="1082605"/>
            <a:ext cx="2922300" cy="3025686"/>
          </a:xfrm>
          <a:prstGeom prst="wedgeEllipseCallout">
            <a:avLst/>
          </a:prstGeom>
          <a:solidFill>
            <a:schemeClr val="bg1"/>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 xmlns:a16="http://schemas.microsoft.com/office/drawing/2014/main" id="{D7706F71-8341-40DE-91C0-5AD14555D3C7}"/>
              </a:ext>
            </a:extLst>
          </p:cNvPr>
          <p:cNvGrpSpPr/>
          <p:nvPr/>
        </p:nvGrpSpPr>
        <p:grpSpPr>
          <a:xfrm>
            <a:off x="29799" y="5706560"/>
            <a:ext cx="9114201" cy="1151441"/>
            <a:chOff x="-2055784" y="5706558"/>
            <a:chExt cx="12152268" cy="1151441"/>
          </a:xfrm>
        </p:grpSpPr>
        <p:pic>
          <p:nvPicPr>
            <p:cNvPr id="7" name="图片 6">
              <a:extLst>
                <a:ext uri="{FF2B5EF4-FFF2-40B4-BE49-F238E27FC236}">
                  <a16:creationId xmlns="" xmlns:a16="http://schemas.microsoft.com/office/drawing/2014/main" id="{BC5E48D6-FBB1-474B-95B1-D82305813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 xmlns:a16="http://schemas.microsoft.com/office/drawing/2014/main" id="{5EB61E21-8019-461D-A5AF-53FE48250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 xmlns:a16="http://schemas.microsoft.com/office/drawing/2014/main" id="{438484C8-DF69-4439-BB52-5C8B99621C87}"/>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 xmlns:a16="http://schemas.microsoft.com/office/drawing/2014/main" id="{7CFC76D7-A04D-43CE-B331-C364476AFC16}"/>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 xmlns:a16="http://schemas.microsoft.com/office/drawing/2014/main" id="{F77FB997-F695-48D9-87DE-490CDA4CCCDF}"/>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 xmlns:a16="http://schemas.microsoft.com/office/drawing/2014/main" id="{BE70EF80-3596-4077-8DFF-369B5E782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 xmlns:a16="http://schemas.microsoft.com/office/drawing/2014/main" id="{05D2AB26-EE21-4D52-AB92-6D99EBFCC5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42" name="任意多边形: 形状 41">
            <a:extLst>
              <a:ext uri="{FF2B5EF4-FFF2-40B4-BE49-F238E27FC236}">
                <a16:creationId xmlns="" xmlns:a16="http://schemas.microsoft.com/office/drawing/2014/main" id="{32C670E8-4F00-42A6-A3AC-33E2819FD953}"/>
              </a:ext>
            </a:extLst>
          </p:cNvPr>
          <p:cNvSpPr/>
          <p:nvPr/>
        </p:nvSpPr>
        <p:spPr>
          <a:xfrm>
            <a:off x="652851" y="4405764"/>
            <a:ext cx="3898835" cy="2201680"/>
          </a:xfrm>
          <a:custGeom>
            <a:avLst/>
            <a:gdLst>
              <a:gd name="connsiteX0" fmla="*/ 430798 w 5198446"/>
              <a:gd name="connsiteY0" fmla="*/ 0 h 861598"/>
              <a:gd name="connsiteX1" fmla="*/ 735418 w 5198446"/>
              <a:gd name="connsiteY1" fmla="*/ 126178 h 861598"/>
              <a:gd name="connsiteX2" fmla="*/ 740574 w 5198446"/>
              <a:gd name="connsiteY2" fmla="*/ 132427 h 861598"/>
              <a:gd name="connsiteX3" fmla="*/ 745729 w 5198446"/>
              <a:gd name="connsiteY3" fmla="*/ 126178 h 861598"/>
              <a:gd name="connsiteX4" fmla="*/ 1050349 w 5198446"/>
              <a:gd name="connsiteY4" fmla="*/ 0 h 861598"/>
              <a:gd name="connsiteX5" fmla="*/ 1354969 w 5198446"/>
              <a:gd name="connsiteY5" fmla="*/ 126178 h 861598"/>
              <a:gd name="connsiteX6" fmla="*/ 1360124 w 5198446"/>
              <a:gd name="connsiteY6" fmla="*/ 132426 h 861598"/>
              <a:gd name="connsiteX7" fmla="*/ 1365279 w 5198446"/>
              <a:gd name="connsiteY7" fmla="*/ 126178 h 861598"/>
              <a:gd name="connsiteX8" fmla="*/ 1669899 w 5198446"/>
              <a:gd name="connsiteY8" fmla="*/ 0 h 861598"/>
              <a:gd name="connsiteX9" fmla="*/ 1974519 w 5198446"/>
              <a:gd name="connsiteY9" fmla="*/ 126178 h 861598"/>
              <a:gd name="connsiteX10" fmla="*/ 1979675 w 5198446"/>
              <a:gd name="connsiteY10" fmla="*/ 132427 h 861598"/>
              <a:gd name="connsiteX11" fmla="*/ 1984830 w 5198446"/>
              <a:gd name="connsiteY11" fmla="*/ 126178 h 861598"/>
              <a:gd name="connsiteX12" fmla="*/ 2289450 w 5198446"/>
              <a:gd name="connsiteY12" fmla="*/ 0 h 861598"/>
              <a:gd name="connsiteX13" fmla="*/ 2594070 w 5198446"/>
              <a:gd name="connsiteY13" fmla="*/ 126178 h 861598"/>
              <a:gd name="connsiteX14" fmla="*/ 2599225 w 5198446"/>
              <a:gd name="connsiteY14" fmla="*/ 132426 h 861598"/>
              <a:gd name="connsiteX15" fmla="*/ 2604380 w 5198446"/>
              <a:gd name="connsiteY15" fmla="*/ 126178 h 861598"/>
              <a:gd name="connsiteX16" fmla="*/ 2909000 w 5198446"/>
              <a:gd name="connsiteY16" fmla="*/ 0 h 861598"/>
              <a:gd name="connsiteX17" fmla="*/ 3213620 w 5198446"/>
              <a:gd name="connsiteY17" fmla="*/ 126178 h 861598"/>
              <a:gd name="connsiteX18" fmla="*/ 3218775 w 5198446"/>
              <a:gd name="connsiteY18" fmla="*/ 132426 h 861598"/>
              <a:gd name="connsiteX19" fmla="*/ 3223930 w 5198446"/>
              <a:gd name="connsiteY19" fmla="*/ 126178 h 861598"/>
              <a:gd name="connsiteX20" fmla="*/ 3528550 w 5198446"/>
              <a:gd name="connsiteY20" fmla="*/ 0 h 861598"/>
              <a:gd name="connsiteX21" fmla="*/ 3833170 w 5198446"/>
              <a:gd name="connsiteY21" fmla="*/ 126178 h 861598"/>
              <a:gd name="connsiteX22" fmla="*/ 3838325 w 5198446"/>
              <a:gd name="connsiteY22" fmla="*/ 132425 h 861598"/>
              <a:gd name="connsiteX23" fmla="*/ 3843479 w 5198446"/>
              <a:gd name="connsiteY23" fmla="*/ 126178 h 861598"/>
              <a:gd name="connsiteX24" fmla="*/ 4148099 w 5198446"/>
              <a:gd name="connsiteY24" fmla="*/ 0 h 861598"/>
              <a:gd name="connsiteX25" fmla="*/ 4452719 w 5198446"/>
              <a:gd name="connsiteY25" fmla="*/ 126178 h 861598"/>
              <a:gd name="connsiteX26" fmla="*/ 4457874 w 5198446"/>
              <a:gd name="connsiteY26" fmla="*/ 132425 h 861598"/>
              <a:gd name="connsiteX27" fmla="*/ 4463028 w 5198446"/>
              <a:gd name="connsiteY27" fmla="*/ 126178 h 861598"/>
              <a:gd name="connsiteX28" fmla="*/ 4767648 w 5198446"/>
              <a:gd name="connsiteY28" fmla="*/ 0 h 861598"/>
              <a:gd name="connsiteX29" fmla="*/ 5198446 w 5198446"/>
              <a:gd name="connsiteY29" fmla="*/ 430799 h 861598"/>
              <a:gd name="connsiteX30" fmla="*/ 4767648 w 5198446"/>
              <a:gd name="connsiteY30" fmla="*/ 861598 h 861598"/>
              <a:gd name="connsiteX31" fmla="*/ 4463028 w 5198446"/>
              <a:gd name="connsiteY31" fmla="*/ 735420 h 861598"/>
              <a:gd name="connsiteX32" fmla="*/ 4457874 w 5198446"/>
              <a:gd name="connsiteY32" fmla="*/ 729173 h 861598"/>
              <a:gd name="connsiteX33" fmla="*/ 4452719 w 5198446"/>
              <a:gd name="connsiteY33" fmla="*/ 735420 h 861598"/>
              <a:gd name="connsiteX34" fmla="*/ 4148099 w 5198446"/>
              <a:gd name="connsiteY34" fmla="*/ 861598 h 861598"/>
              <a:gd name="connsiteX35" fmla="*/ 3843479 w 5198446"/>
              <a:gd name="connsiteY35" fmla="*/ 735420 h 861598"/>
              <a:gd name="connsiteX36" fmla="*/ 3838325 w 5198446"/>
              <a:gd name="connsiteY36" fmla="*/ 729173 h 861598"/>
              <a:gd name="connsiteX37" fmla="*/ 3833170 w 5198446"/>
              <a:gd name="connsiteY37" fmla="*/ 735420 h 861598"/>
              <a:gd name="connsiteX38" fmla="*/ 3528550 w 5198446"/>
              <a:gd name="connsiteY38" fmla="*/ 861598 h 861598"/>
              <a:gd name="connsiteX39" fmla="*/ 3223930 w 5198446"/>
              <a:gd name="connsiteY39" fmla="*/ 735420 h 861598"/>
              <a:gd name="connsiteX40" fmla="*/ 3218775 w 5198446"/>
              <a:gd name="connsiteY40" fmla="*/ 729172 h 861598"/>
              <a:gd name="connsiteX41" fmla="*/ 3213620 w 5198446"/>
              <a:gd name="connsiteY41" fmla="*/ 735420 h 861598"/>
              <a:gd name="connsiteX42" fmla="*/ 2909000 w 5198446"/>
              <a:gd name="connsiteY42" fmla="*/ 861598 h 861598"/>
              <a:gd name="connsiteX43" fmla="*/ 2604380 w 5198446"/>
              <a:gd name="connsiteY43" fmla="*/ 735420 h 861598"/>
              <a:gd name="connsiteX44" fmla="*/ 2599225 w 5198446"/>
              <a:gd name="connsiteY44" fmla="*/ 729173 h 861598"/>
              <a:gd name="connsiteX45" fmla="*/ 2594070 w 5198446"/>
              <a:gd name="connsiteY45" fmla="*/ 735420 h 861598"/>
              <a:gd name="connsiteX46" fmla="*/ 2289450 w 5198446"/>
              <a:gd name="connsiteY46" fmla="*/ 861598 h 861598"/>
              <a:gd name="connsiteX47" fmla="*/ 1984830 w 5198446"/>
              <a:gd name="connsiteY47" fmla="*/ 735420 h 861598"/>
              <a:gd name="connsiteX48" fmla="*/ 1979675 w 5198446"/>
              <a:gd name="connsiteY48" fmla="*/ 729172 h 861598"/>
              <a:gd name="connsiteX49" fmla="*/ 1974519 w 5198446"/>
              <a:gd name="connsiteY49" fmla="*/ 735420 h 861598"/>
              <a:gd name="connsiteX50" fmla="*/ 1669899 w 5198446"/>
              <a:gd name="connsiteY50" fmla="*/ 861598 h 861598"/>
              <a:gd name="connsiteX51" fmla="*/ 1365279 w 5198446"/>
              <a:gd name="connsiteY51" fmla="*/ 735420 h 861598"/>
              <a:gd name="connsiteX52" fmla="*/ 1360124 w 5198446"/>
              <a:gd name="connsiteY52" fmla="*/ 729172 h 861598"/>
              <a:gd name="connsiteX53" fmla="*/ 1354969 w 5198446"/>
              <a:gd name="connsiteY53" fmla="*/ 735420 h 861598"/>
              <a:gd name="connsiteX54" fmla="*/ 1050349 w 5198446"/>
              <a:gd name="connsiteY54" fmla="*/ 861598 h 861598"/>
              <a:gd name="connsiteX55" fmla="*/ 745729 w 5198446"/>
              <a:gd name="connsiteY55" fmla="*/ 735420 h 861598"/>
              <a:gd name="connsiteX56" fmla="*/ 740574 w 5198446"/>
              <a:gd name="connsiteY56" fmla="*/ 729172 h 861598"/>
              <a:gd name="connsiteX57" fmla="*/ 735418 w 5198446"/>
              <a:gd name="connsiteY57" fmla="*/ 735420 h 861598"/>
              <a:gd name="connsiteX58" fmla="*/ 430798 w 5198446"/>
              <a:gd name="connsiteY58" fmla="*/ 861598 h 861598"/>
              <a:gd name="connsiteX59" fmla="*/ 0 w 5198446"/>
              <a:gd name="connsiteY59" fmla="*/ 430799 h 861598"/>
              <a:gd name="connsiteX60" fmla="*/ 430798 w 5198446"/>
              <a:gd name="connsiteY60" fmla="*/ 0 h 86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198446" h="861598">
                <a:moveTo>
                  <a:pt x="430798" y="0"/>
                </a:moveTo>
                <a:cubicBezTo>
                  <a:pt x="549760" y="0"/>
                  <a:pt x="657459" y="48219"/>
                  <a:pt x="735418" y="126178"/>
                </a:cubicBezTo>
                <a:lnTo>
                  <a:pt x="740574" y="132427"/>
                </a:lnTo>
                <a:lnTo>
                  <a:pt x="745729" y="126178"/>
                </a:lnTo>
                <a:cubicBezTo>
                  <a:pt x="823688" y="48219"/>
                  <a:pt x="931388" y="0"/>
                  <a:pt x="1050349" y="0"/>
                </a:cubicBezTo>
                <a:cubicBezTo>
                  <a:pt x="1169311" y="0"/>
                  <a:pt x="1277010" y="48219"/>
                  <a:pt x="1354969" y="126178"/>
                </a:cubicBezTo>
                <a:lnTo>
                  <a:pt x="1360124" y="132426"/>
                </a:lnTo>
                <a:lnTo>
                  <a:pt x="1365279" y="126178"/>
                </a:lnTo>
                <a:cubicBezTo>
                  <a:pt x="1443238" y="48219"/>
                  <a:pt x="1550938" y="0"/>
                  <a:pt x="1669899" y="0"/>
                </a:cubicBezTo>
                <a:cubicBezTo>
                  <a:pt x="1788861" y="0"/>
                  <a:pt x="1896560" y="48219"/>
                  <a:pt x="1974519" y="126178"/>
                </a:cubicBezTo>
                <a:lnTo>
                  <a:pt x="1979675" y="132427"/>
                </a:lnTo>
                <a:lnTo>
                  <a:pt x="1984830" y="126178"/>
                </a:lnTo>
                <a:cubicBezTo>
                  <a:pt x="2062789" y="48219"/>
                  <a:pt x="2170489" y="0"/>
                  <a:pt x="2289450" y="0"/>
                </a:cubicBezTo>
                <a:cubicBezTo>
                  <a:pt x="2408412" y="0"/>
                  <a:pt x="2516111" y="48219"/>
                  <a:pt x="2594070" y="126178"/>
                </a:cubicBezTo>
                <a:lnTo>
                  <a:pt x="2599225" y="132426"/>
                </a:lnTo>
                <a:lnTo>
                  <a:pt x="2604380" y="126178"/>
                </a:lnTo>
                <a:cubicBezTo>
                  <a:pt x="2682339" y="48219"/>
                  <a:pt x="2790039" y="0"/>
                  <a:pt x="2909000" y="0"/>
                </a:cubicBezTo>
                <a:cubicBezTo>
                  <a:pt x="3027962" y="0"/>
                  <a:pt x="3135661" y="48219"/>
                  <a:pt x="3213620" y="126178"/>
                </a:cubicBezTo>
                <a:lnTo>
                  <a:pt x="3218775" y="132426"/>
                </a:lnTo>
                <a:lnTo>
                  <a:pt x="3223930" y="126178"/>
                </a:lnTo>
                <a:cubicBezTo>
                  <a:pt x="3301889" y="48219"/>
                  <a:pt x="3409589" y="0"/>
                  <a:pt x="3528550" y="0"/>
                </a:cubicBezTo>
                <a:cubicBezTo>
                  <a:pt x="3647512" y="0"/>
                  <a:pt x="3755211" y="48219"/>
                  <a:pt x="3833170" y="126178"/>
                </a:cubicBezTo>
                <a:lnTo>
                  <a:pt x="3838325" y="132425"/>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5005571" y="0"/>
                  <a:pt x="5198446" y="192875"/>
                  <a:pt x="5198446" y="430799"/>
                </a:cubicBezTo>
                <a:cubicBezTo>
                  <a:pt x="5198446" y="668723"/>
                  <a:pt x="5005571" y="861598"/>
                  <a:pt x="4767648" y="861598"/>
                </a:cubicBezTo>
                <a:cubicBezTo>
                  <a:pt x="4648687" y="861598"/>
                  <a:pt x="4540987" y="813380"/>
                  <a:pt x="4463028" y="735420"/>
                </a:cubicBezTo>
                <a:lnTo>
                  <a:pt x="4457874" y="729173"/>
                </a:lnTo>
                <a:lnTo>
                  <a:pt x="4452719" y="735420"/>
                </a:lnTo>
                <a:cubicBezTo>
                  <a:pt x="4374760" y="813380"/>
                  <a:pt x="4267061" y="861598"/>
                  <a:pt x="4148099" y="861598"/>
                </a:cubicBezTo>
                <a:cubicBezTo>
                  <a:pt x="4029138" y="861598"/>
                  <a:pt x="3921438" y="813380"/>
                  <a:pt x="3843479" y="735420"/>
                </a:cubicBezTo>
                <a:lnTo>
                  <a:pt x="3838325" y="729173"/>
                </a:lnTo>
                <a:lnTo>
                  <a:pt x="3833170" y="735420"/>
                </a:lnTo>
                <a:cubicBezTo>
                  <a:pt x="3755211" y="813380"/>
                  <a:pt x="3647512" y="861598"/>
                  <a:pt x="3528550" y="861598"/>
                </a:cubicBezTo>
                <a:cubicBezTo>
                  <a:pt x="3409589" y="861598"/>
                  <a:pt x="3301889" y="813380"/>
                  <a:pt x="3223930" y="735420"/>
                </a:cubicBezTo>
                <a:lnTo>
                  <a:pt x="3218775" y="729172"/>
                </a:lnTo>
                <a:lnTo>
                  <a:pt x="3213620" y="735420"/>
                </a:lnTo>
                <a:cubicBezTo>
                  <a:pt x="3135661" y="813380"/>
                  <a:pt x="3027962" y="861598"/>
                  <a:pt x="2909000" y="861598"/>
                </a:cubicBezTo>
                <a:cubicBezTo>
                  <a:pt x="2790039" y="861598"/>
                  <a:pt x="2682339" y="813380"/>
                  <a:pt x="2604380" y="735420"/>
                </a:cubicBezTo>
                <a:lnTo>
                  <a:pt x="2599225" y="729173"/>
                </a:lnTo>
                <a:lnTo>
                  <a:pt x="2594070" y="735420"/>
                </a:lnTo>
                <a:cubicBezTo>
                  <a:pt x="2516111" y="813380"/>
                  <a:pt x="2408412" y="861598"/>
                  <a:pt x="2289450" y="861598"/>
                </a:cubicBezTo>
                <a:cubicBezTo>
                  <a:pt x="2170489" y="861598"/>
                  <a:pt x="2062789" y="813380"/>
                  <a:pt x="1984830" y="735420"/>
                </a:cubicBezTo>
                <a:lnTo>
                  <a:pt x="1979675" y="729172"/>
                </a:lnTo>
                <a:lnTo>
                  <a:pt x="1974519" y="735420"/>
                </a:lnTo>
                <a:cubicBezTo>
                  <a:pt x="1896560" y="813380"/>
                  <a:pt x="1788861" y="861598"/>
                  <a:pt x="1669899" y="861598"/>
                </a:cubicBezTo>
                <a:cubicBezTo>
                  <a:pt x="1550938" y="861598"/>
                  <a:pt x="1443238" y="813380"/>
                  <a:pt x="1365279" y="735420"/>
                </a:cubicBezTo>
                <a:lnTo>
                  <a:pt x="1360124" y="729172"/>
                </a:lnTo>
                <a:lnTo>
                  <a:pt x="1354969" y="735420"/>
                </a:lnTo>
                <a:cubicBezTo>
                  <a:pt x="1277010" y="813380"/>
                  <a:pt x="1169311" y="861598"/>
                  <a:pt x="1050349" y="861598"/>
                </a:cubicBezTo>
                <a:cubicBezTo>
                  <a:pt x="931388" y="861598"/>
                  <a:pt x="823688" y="813380"/>
                  <a:pt x="745729" y="735420"/>
                </a:cubicBezTo>
                <a:lnTo>
                  <a:pt x="740574" y="729172"/>
                </a:lnTo>
                <a:lnTo>
                  <a:pt x="735418" y="735420"/>
                </a:lnTo>
                <a:cubicBezTo>
                  <a:pt x="657459" y="813380"/>
                  <a:pt x="549760" y="861598"/>
                  <a:pt x="430798" y="861598"/>
                </a:cubicBezTo>
                <a:cubicBezTo>
                  <a:pt x="192875" y="861598"/>
                  <a:pt x="0" y="668723"/>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30" name="对话气泡: 椭圆形 29">
            <a:extLst>
              <a:ext uri="{FF2B5EF4-FFF2-40B4-BE49-F238E27FC236}">
                <a16:creationId xmlns="" xmlns:a16="http://schemas.microsoft.com/office/drawing/2014/main" id="{B1CAE68D-366E-4928-A3A6-961C38AE29F5}"/>
              </a:ext>
            </a:extLst>
          </p:cNvPr>
          <p:cNvSpPr/>
          <p:nvPr/>
        </p:nvSpPr>
        <p:spPr>
          <a:xfrm flipH="1">
            <a:off x="5264389" y="1082605"/>
            <a:ext cx="2922300" cy="3025686"/>
          </a:xfrm>
          <a:prstGeom prst="wedgeEllipseCallout">
            <a:avLst/>
          </a:prstGeom>
          <a:solidFill>
            <a:schemeClr val="bg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 xmlns:a16="http://schemas.microsoft.com/office/drawing/2014/main" id="{39D57E9E-3C54-4200-BEA6-6E57D7503EF8}"/>
              </a:ext>
            </a:extLst>
          </p:cNvPr>
          <p:cNvSpPr/>
          <p:nvPr/>
        </p:nvSpPr>
        <p:spPr>
          <a:xfrm>
            <a:off x="4752515" y="4405764"/>
            <a:ext cx="4223786" cy="2201680"/>
          </a:xfrm>
          <a:custGeom>
            <a:avLst/>
            <a:gdLst>
              <a:gd name="connsiteX0" fmla="*/ 430798 w 5198446"/>
              <a:gd name="connsiteY0" fmla="*/ 0 h 861598"/>
              <a:gd name="connsiteX1" fmla="*/ 735418 w 5198446"/>
              <a:gd name="connsiteY1" fmla="*/ 126178 h 861598"/>
              <a:gd name="connsiteX2" fmla="*/ 740574 w 5198446"/>
              <a:gd name="connsiteY2" fmla="*/ 132427 h 861598"/>
              <a:gd name="connsiteX3" fmla="*/ 745729 w 5198446"/>
              <a:gd name="connsiteY3" fmla="*/ 126178 h 861598"/>
              <a:gd name="connsiteX4" fmla="*/ 1050349 w 5198446"/>
              <a:gd name="connsiteY4" fmla="*/ 0 h 861598"/>
              <a:gd name="connsiteX5" fmla="*/ 1354969 w 5198446"/>
              <a:gd name="connsiteY5" fmla="*/ 126178 h 861598"/>
              <a:gd name="connsiteX6" fmla="*/ 1360124 w 5198446"/>
              <a:gd name="connsiteY6" fmla="*/ 132426 h 861598"/>
              <a:gd name="connsiteX7" fmla="*/ 1365279 w 5198446"/>
              <a:gd name="connsiteY7" fmla="*/ 126178 h 861598"/>
              <a:gd name="connsiteX8" fmla="*/ 1669899 w 5198446"/>
              <a:gd name="connsiteY8" fmla="*/ 0 h 861598"/>
              <a:gd name="connsiteX9" fmla="*/ 1974519 w 5198446"/>
              <a:gd name="connsiteY9" fmla="*/ 126178 h 861598"/>
              <a:gd name="connsiteX10" fmla="*/ 1979675 w 5198446"/>
              <a:gd name="connsiteY10" fmla="*/ 132427 h 861598"/>
              <a:gd name="connsiteX11" fmla="*/ 1984830 w 5198446"/>
              <a:gd name="connsiteY11" fmla="*/ 126178 h 861598"/>
              <a:gd name="connsiteX12" fmla="*/ 2289450 w 5198446"/>
              <a:gd name="connsiteY12" fmla="*/ 0 h 861598"/>
              <a:gd name="connsiteX13" fmla="*/ 2594070 w 5198446"/>
              <a:gd name="connsiteY13" fmla="*/ 126178 h 861598"/>
              <a:gd name="connsiteX14" fmla="*/ 2599225 w 5198446"/>
              <a:gd name="connsiteY14" fmla="*/ 132426 h 861598"/>
              <a:gd name="connsiteX15" fmla="*/ 2604380 w 5198446"/>
              <a:gd name="connsiteY15" fmla="*/ 126178 h 861598"/>
              <a:gd name="connsiteX16" fmla="*/ 2909000 w 5198446"/>
              <a:gd name="connsiteY16" fmla="*/ 0 h 861598"/>
              <a:gd name="connsiteX17" fmla="*/ 3213620 w 5198446"/>
              <a:gd name="connsiteY17" fmla="*/ 126178 h 861598"/>
              <a:gd name="connsiteX18" fmla="*/ 3218775 w 5198446"/>
              <a:gd name="connsiteY18" fmla="*/ 132426 h 861598"/>
              <a:gd name="connsiteX19" fmla="*/ 3223930 w 5198446"/>
              <a:gd name="connsiteY19" fmla="*/ 126178 h 861598"/>
              <a:gd name="connsiteX20" fmla="*/ 3528550 w 5198446"/>
              <a:gd name="connsiteY20" fmla="*/ 0 h 861598"/>
              <a:gd name="connsiteX21" fmla="*/ 3833170 w 5198446"/>
              <a:gd name="connsiteY21" fmla="*/ 126178 h 861598"/>
              <a:gd name="connsiteX22" fmla="*/ 3838325 w 5198446"/>
              <a:gd name="connsiteY22" fmla="*/ 132425 h 861598"/>
              <a:gd name="connsiteX23" fmla="*/ 3843479 w 5198446"/>
              <a:gd name="connsiteY23" fmla="*/ 126178 h 861598"/>
              <a:gd name="connsiteX24" fmla="*/ 4148099 w 5198446"/>
              <a:gd name="connsiteY24" fmla="*/ 0 h 861598"/>
              <a:gd name="connsiteX25" fmla="*/ 4452719 w 5198446"/>
              <a:gd name="connsiteY25" fmla="*/ 126178 h 861598"/>
              <a:gd name="connsiteX26" fmla="*/ 4457873 w 5198446"/>
              <a:gd name="connsiteY26" fmla="*/ 132425 h 861598"/>
              <a:gd name="connsiteX27" fmla="*/ 4463028 w 5198446"/>
              <a:gd name="connsiteY27" fmla="*/ 126178 h 861598"/>
              <a:gd name="connsiteX28" fmla="*/ 4767648 w 5198446"/>
              <a:gd name="connsiteY28" fmla="*/ 0 h 861598"/>
              <a:gd name="connsiteX29" fmla="*/ 5198446 w 5198446"/>
              <a:gd name="connsiteY29" fmla="*/ 430799 h 861598"/>
              <a:gd name="connsiteX30" fmla="*/ 4767648 w 5198446"/>
              <a:gd name="connsiteY30" fmla="*/ 861598 h 861598"/>
              <a:gd name="connsiteX31" fmla="*/ 4463028 w 5198446"/>
              <a:gd name="connsiteY31" fmla="*/ 735420 h 861598"/>
              <a:gd name="connsiteX32" fmla="*/ 4457873 w 5198446"/>
              <a:gd name="connsiteY32" fmla="*/ 729173 h 861598"/>
              <a:gd name="connsiteX33" fmla="*/ 4452719 w 5198446"/>
              <a:gd name="connsiteY33" fmla="*/ 735420 h 861598"/>
              <a:gd name="connsiteX34" fmla="*/ 4148099 w 5198446"/>
              <a:gd name="connsiteY34" fmla="*/ 861598 h 861598"/>
              <a:gd name="connsiteX35" fmla="*/ 3843479 w 5198446"/>
              <a:gd name="connsiteY35" fmla="*/ 735420 h 861598"/>
              <a:gd name="connsiteX36" fmla="*/ 3838325 w 5198446"/>
              <a:gd name="connsiteY36" fmla="*/ 729173 h 861598"/>
              <a:gd name="connsiteX37" fmla="*/ 3833170 w 5198446"/>
              <a:gd name="connsiteY37" fmla="*/ 735420 h 861598"/>
              <a:gd name="connsiteX38" fmla="*/ 3528550 w 5198446"/>
              <a:gd name="connsiteY38" fmla="*/ 861598 h 861598"/>
              <a:gd name="connsiteX39" fmla="*/ 3223930 w 5198446"/>
              <a:gd name="connsiteY39" fmla="*/ 735420 h 861598"/>
              <a:gd name="connsiteX40" fmla="*/ 3218775 w 5198446"/>
              <a:gd name="connsiteY40" fmla="*/ 729172 h 861598"/>
              <a:gd name="connsiteX41" fmla="*/ 3213620 w 5198446"/>
              <a:gd name="connsiteY41" fmla="*/ 735420 h 861598"/>
              <a:gd name="connsiteX42" fmla="*/ 2909000 w 5198446"/>
              <a:gd name="connsiteY42" fmla="*/ 861598 h 861598"/>
              <a:gd name="connsiteX43" fmla="*/ 2604380 w 5198446"/>
              <a:gd name="connsiteY43" fmla="*/ 735420 h 861598"/>
              <a:gd name="connsiteX44" fmla="*/ 2599225 w 5198446"/>
              <a:gd name="connsiteY44" fmla="*/ 729172 h 861598"/>
              <a:gd name="connsiteX45" fmla="*/ 2594070 w 5198446"/>
              <a:gd name="connsiteY45" fmla="*/ 735420 h 861598"/>
              <a:gd name="connsiteX46" fmla="*/ 2289450 w 5198446"/>
              <a:gd name="connsiteY46" fmla="*/ 861598 h 861598"/>
              <a:gd name="connsiteX47" fmla="*/ 1984830 w 5198446"/>
              <a:gd name="connsiteY47" fmla="*/ 735420 h 861598"/>
              <a:gd name="connsiteX48" fmla="*/ 1979675 w 5198446"/>
              <a:gd name="connsiteY48" fmla="*/ 729172 h 861598"/>
              <a:gd name="connsiteX49" fmla="*/ 1974519 w 5198446"/>
              <a:gd name="connsiteY49" fmla="*/ 735420 h 861598"/>
              <a:gd name="connsiteX50" fmla="*/ 1669899 w 5198446"/>
              <a:gd name="connsiteY50" fmla="*/ 861598 h 861598"/>
              <a:gd name="connsiteX51" fmla="*/ 1365279 w 5198446"/>
              <a:gd name="connsiteY51" fmla="*/ 735420 h 861598"/>
              <a:gd name="connsiteX52" fmla="*/ 1360124 w 5198446"/>
              <a:gd name="connsiteY52" fmla="*/ 729172 h 861598"/>
              <a:gd name="connsiteX53" fmla="*/ 1354969 w 5198446"/>
              <a:gd name="connsiteY53" fmla="*/ 735420 h 861598"/>
              <a:gd name="connsiteX54" fmla="*/ 1050349 w 5198446"/>
              <a:gd name="connsiteY54" fmla="*/ 861598 h 861598"/>
              <a:gd name="connsiteX55" fmla="*/ 745729 w 5198446"/>
              <a:gd name="connsiteY55" fmla="*/ 735420 h 861598"/>
              <a:gd name="connsiteX56" fmla="*/ 740574 w 5198446"/>
              <a:gd name="connsiteY56" fmla="*/ 729172 h 861598"/>
              <a:gd name="connsiteX57" fmla="*/ 735418 w 5198446"/>
              <a:gd name="connsiteY57" fmla="*/ 735420 h 861598"/>
              <a:gd name="connsiteX58" fmla="*/ 430798 w 5198446"/>
              <a:gd name="connsiteY58" fmla="*/ 861598 h 861598"/>
              <a:gd name="connsiteX59" fmla="*/ 0 w 5198446"/>
              <a:gd name="connsiteY59" fmla="*/ 430799 h 861598"/>
              <a:gd name="connsiteX60" fmla="*/ 430798 w 5198446"/>
              <a:gd name="connsiteY60" fmla="*/ 0 h 86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198446" h="861598">
                <a:moveTo>
                  <a:pt x="430798" y="0"/>
                </a:moveTo>
                <a:cubicBezTo>
                  <a:pt x="549760" y="0"/>
                  <a:pt x="657459" y="48219"/>
                  <a:pt x="735418" y="126178"/>
                </a:cubicBezTo>
                <a:lnTo>
                  <a:pt x="740574" y="132427"/>
                </a:lnTo>
                <a:lnTo>
                  <a:pt x="745729" y="126178"/>
                </a:lnTo>
                <a:cubicBezTo>
                  <a:pt x="823688" y="48219"/>
                  <a:pt x="931388" y="0"/>
                  <a:pt x="1050349" y="0"/>
                </a:cubicBezTo>
                <a:cubicBezTo>
                  <a:pt x="1169311" y="0"/>
                  <a:pt x="1277010" y="48219"/>
                  <a:pt x="1354969" y="126178"/>
                </a:cubicBezTo>
                <a:lnTo>
                  <a:pt x="1360124" y="132426"/>
                </a:lnTo>
                <a:lnTo>
                  <a:pt x="1365279" y="126178"/>
                </a:lnTo>
                <a:cubicBezTo>
                  <a:pt x="1443238" y="48219"/>
                  <a:pt x="1550938" y="0"/>
                  <a:pt x="1669899" y="0"/>
                </a:cubicBezTo>
                <a:cubicBezTo>
                  <a:pt x="1788861" y="0"/>
                  <a:pt x="1896560" y="48219"/>
                  <a:pt x="1974519" y="126178"/>
                </a:cubicBezTo>
                <a:lnTo>
                  <a:pt x="1979675" y="132427"/>
                </a:lnTo>
                <a:lnTo>
                  <a:pt x="1984830" y="126178"/>
                </a:lnTo>
                <a:cubicBezTo>
                  <a:pt x="2062789" y="48219"/>
                  <a:pt x="2170488" y="0"/>
                  <a:pt x="2289450" y="0"/>
                </a:cubicBezTo>
                <a:cubicBezTo>
                  <a:pt x="2408411" y="0"/>
                  <a:pt x="2516111" y="48219"/>
                  <a:pt x="2594070" y="126178"/>
                </a:cubicBezTo>
                <a:lnTo>
                  <a:pt x="2599225" y="132426"/>
                </a:lnTo>
                <a:lnTo>
                  <a:pt x="2604380" y="126178"/>
                </a:lnTo>
                <a:cubicBezTo>
                  <a:pt x="2682339" y="48219"/>
                  <a:pt x="2790039" y="0"/>
                  <a:pt x="2909000" y="0"/>
                </a:cubicBezTo>
                <a:cubicBezTo>
                  <a:pt x="3027961" y="0"/>
                  <a:pt x="3135661" y="48219"/>
                  <a:pt x="3213620" y="126178"/>
                </a:cubicBezTo>
                <a:lnTo>
                  <a:pt x="3218775" y="132426"/>
                </a:lnTo>
                <a:lnTo>
                  <a:pt x="3223930" y="126178"/>
                </a:lnTo>
                <a:cubicBezTo>
                  <a:pt x="3301889" y="48219"/>
                  <a:pt x="3409589" y="0"/>
                  <a:pt x="3528550" y="0"/>
                </a:cubicBezTo>
                <a:cubicBezTo>
                  <a:pt x="3647512" y="0"/>
                  <a:pt x="3755211" y="48219"/>
                  <a:pt x="3833170" y="126178"/>
                </a:cubicBezTo>
                <a:lnTo>
                  <a:pt x="3838325" y="132425"/>
                </a:lnTo>
                <a:lnTo>
                  <a:pt x="3843479" y="126178"/>
                </a:lnTo>
                <a:cubicBezTo>
                  <a:pt x="3921438" y="48219"/>
                  <a:pt x="4029138" y="0"/>
                  <a:pt x="4148099" y="0"/>
                </a:cubicBezTo>
                <a:cubicBezTo>
                  <a:pt x="4267061" y="0"/>
                  <a:pt x="4374760" y="48219"/>
                  <a:pt x="4452719" y="126178"/>
                </a:cubicBezTo>
                <a:lnTo>
                  <a:pt x="4457873" y="132425"/>
                </a:lnTo>
                <a:lnTo>
                  <a:pt x="4463028" y="126178"/>
                </a:lnTo>
                <a:cubicBezTo>
                  <a:pt x="4540987" y="48219"/>
                  <a:pt x="4648687" y="0"/>
                  <a:pt x="4767648" y="0"/>
                </a:cubicBezTo>
                <a:cubicBezTo>
                  <a:pt x="5005571" y="0"/>
                  <a:pt x="5198446" y="192875"/>
                  <a:pt x="5198446" y="430799"/>
                </a:cubicBezTo>
                <a:cubicBezTo>
                  <a:pt x="5198446" y="668723"/>
                  <a:pt x="5005571" y="861598"/>
                  <a:pt x="4767648" y="861598"/>
                </a:cubicBezTo>
                <a:cubicBezTo>
                  <a:pt x="4648687" y="861598"/>
                  <a:pt x="4540987" y="813380"/>
                  <a:pt x="4463028" y="735420"/>
                </a:cubicBezTo>
                <a:lnTo>
                  <a:pt x="4457873" y="729173"/>
                </a:lnTo>
                <a:lnTo>
                  <a:pt x="4452719" y="735420"/>
                </a:lnTo>
                <a:cubicBezTo>
                  <a:pt x="4374760" y="813380"/>
                  <a:pt x="4267061" y="861598"/>
                  <a:pt x="4148099" y="861598"/>
                </a:cubicBezTo>
                <a:cubicBezTo>
                  <a:pt x="4029138" y="861598"/>
                  <a:pt x="3921438" y="813380"/>
                  <a:pt x="3843479" y="735420"/>
                </a:cubicBezTo>
                <a:lnTo>
                  <a:pt x="3838325" y="729173"/>
                </a:lnTo>
                <a:lnTo>
                  <a:pt x="3833170" y="735420"/>
                </a:lnTo>
                <a:cubicBezTo>
                  <a:pt x="3755211" y="813380"/>
                  <a:pt x="3647512" y="861598"/>
                  <a:pt x="3528550" y="861598"/>
                </a:cubicBezTo>
                <a:cubicBezTo>
                  <a:pt x="3409589" y="861598"/>
                  <a:pt x="3301889" y="813380"/>
                  <a:pt x="3223930" y="735420"/>
                </a:cubicBezTo>
                <a:lnTo>
                  <a:pt x="3218775" y="729172"/>
                </a:lnTo>
                <a:lnTo>
                  <a:pt x="3213620" y="735420"/>
                </a:lnTo>
                <a:cubicBezTo>
                  <a:pt x="3135661" y="813380"/>
                  <a:pt x="3027961" y="861598"/>
                  <a:pt x="2909000" y="861598"/>
                </a:cubicBezTo>
                <a:cubicBezTo>
                  <a:pt x="2790039" y="861598"/>
                  <a:pt x="2682339" y="813380"/>
                  <a:pt x="2604380" y="735420"/>
                </a:cubicBezTo>
                <a:lnTo>
                  <a:pt x="2599225" y="729172"/>
                </a:lnTo>
                <a:lnTo>
                  <a:pt x="2594070" y="735420"/>
                </a:lnTo>
                <a:cubicBezTo>
                  <a:pt x="2516111" y="813380"/>
                  <a:pt x="2408411" y="861598"/>
                  <a:pt x="2289450" y="861598"/>
                </a:cubicBezTo>
                <a:cubicBezTo>
                  <a:pt x="2170488" y="861598"/>
                  <a:pt x="2062789" y="813380"/>
                  <a:pt x="1984830" y="735420"/>
                </a:cubicBezTo>
                <a:lnTo>
                  <a:pt x="1979675" y="729172"/>
                </a:lnTo>
                <a:lnTo>
                  <a:pt x="1974519" y="735420"/>
                </a:lnTo>
                <a:cubicBezTo>
                  <a:pt x="1896560" y="813380"/>
                  <a:pt x="1788861" y="861598"/>
                  <a:pt x="1669899" y="861598"/>
                </a:cubicBezTo>
                <a:cubicBezTo>
                  <a:pt x="1550938" y="861598"/>
                  <a:pt x="1443238" y="813380"/>
                  <a:pt x="1365279" y="735420"/>
                </a:cubicBezTo>
                <a:lnTo>
                  <a:pt x="1360124" y="729172"/>
                </a:lnTo>
                <a:lnTo>
                  <a:pt x="1354969" y="735420"/>
                </a:lnTo>
                <a:cubicBezTo>
                  <a:pt x="1277010" y="813380"/>
                  <a:pt x="1169311" y="861598"/>
                  <a:pt x="1050349" y="861598"/>
                </a:cubicBezTo>
                <a:cubicBezTo>
                  <a:pt x="931388" y="861598"/>
                  <a:pt x="823688" y="813380"/>
                  <a:pt x="745729" y="735420"/>
                </a:cubicBezTo>
                <a:lnTo>
                  <a:pt x="740574" y="729172"/>
                </a:lnTo>
                <a:lnTo>
                  <a:pt x="735418" y="735420"/>
                </a:lnTo>
                <a:cubicBezTo>
                  <a:pt x="657459" y="813380"/>
                  <a:pt x="549760" y="861598"/>
                  <a:pt x="430798" y="861598"/>
                </a:cubicBezTo>
                <a:cubicBezTo>
                  <a:pt x="192875" y="861598"/>
                  <a:pt x="0" y="668723"/>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2" name="TextBox 1">
            <a:extLst>
              <a:ext uri="{FF2B5EF4-FFF2-40B4-BE49-F238E27FC236}">
                <a16:creationId xmlns="" xmlns:a16="http://schemas.microsoft.com/office/drawing/2014/main" id="{3A857964-50A0-4ADE-BB20-F0F2D3723C68}"/>
              </a:ext>
            </a:extLst>
          </p:cNvPr>
          <p:cNvSpPr txBox="1"/>
          <p:nvPr/>
        </p:nvSpPr>
        <p:spPr>
          <a:xfrm>
            <a:off x="811758" y="4545342"/>
            <a:ext cx="3628234" cy="255454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m</a:t>
            </a:r>
            <a:r>
              <a:rPr lang="en-US" sz="3200" b="1" dirty="0" err="1" smtClean="0">
                <a:solidFill>
                  <a:srgbClr val="FF0000"/>
                </a:solidFill>
                <a:latin typeface="Calibri" panose="020F0502020204030204" pitchFamily="34" charset="0"/>
                <a:cs typeface="Calibri" panose="020F0502020204030204" pitchFamily="34" charset="0"/>
              </a:rPr>
              <a:t>ộc</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nhĩ</a:t>
            </a:r>
            <a:endParaRPr lang="en-US" sz="3200" b="1" dirty="0">
              <a:solidFill>
                <a:srgbClr val="FF0000"/>
              </a:solidFill>
              <a:latin typeface="Calibri" panose="020F0502020204030204" pitchFamily="34" charset="0"/>
              <a:cs typeface="Calibri" panose="020F0502020204030204" pitchFamily="34" charset="0"/>
            </a:endParaRPr>
          </a:p>
          <a:p>
            <a:pPr algn="just"/>
            <a:r>
              <a:rPr lang="en-US" sz="3200" b="1" dirty="0">
                <a:solidFill>
                  <a:schemeClr val="accent2"/>
                </a:solidFill>
                <a:latin typeface="Calibri" panose="020F0502020204030204" pitchFamily="34" charset="0"/>
                <a:cs typeface="Calibri" panose="020F0502020204030204" pitchFamily="34" charset="0"/>
              </a:rPr>
              <a:t> </a:t>
            </a:r>
            <a:r>
              <a:rPr lang="vi-VN" sz="3200" b="1" dirty="0">
                <a:latin typeface="Calibri" panose="020F0502020204030204" pitchFamily="34" charset="0"/>
                <a:cs typeface="Calibri" panose="020F0502020204030204" pitchFamily="34" charset="0"/>
              </a:rPr>
              <a:t>Nấm giống hình cái tai, màu nâu đen, ăn được.</a:t>
            </a:r>
          </a:p>
          <a:p>
            <a:pPr algn="just"/>
            <a:endParaRPr lang="en-US" sz="3200" b="1" i="1" u="sng" dirty="0">
              <a:solidFill>
                <a:schemeClr val="accent2"/>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 xmlns:a16="http://schemas.microsoft.com/office/drawing/2014/main" id="{A0492D07-6A51-41FB-B1DF-8579051EF189}"/>
              </a:ext>
            </a:extLst>
          </p:cNvPr>
          <p:cNvSpPr txBox="1"/>
          <p:nvPr/>
        </p:nvSpPr>
        <p:spPr>
          <a:xfrm>
            <a:off x="4752516" y="4512454"/>
            <a:ext cx="4245575" cy="2062103"/>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t</a:t>
            </a:r>
            <a:r>
              <a:rPr lang="vi-VN" sz="3200" b="1" dirty="0" smtClean="0">
                <a:solidFill>
                  <a:srgbClr val="FF0000"/>
                </a:solidFill>
                <a:latin typeface="Calibri" panose="020F0502020204030204" pitchFamily="34" charset="0"/>
                <a:cs typeface="Calibri" panose="020F0502020204030204" pitchFamily="34" charset="0"/>
              </a:rPr>
              <a:t>hơm </a:t>
            </a:r>
            <a:r>
              <a:rPr lang="vi-VN" sz="3200" b="1" dirty="0">
                <a:solidFill>
                  <a:srgbClr val="FF0000"/>
                </a:solidFill>
                <a:latin typeface="Calibri" panose="020F0502020204030204" pitchFamily="34" charset="0"/>
                <a:cs typeface="Calibri" panose="020F0502020204030204" pitchFamily="34" charset="0"/>
              </a:rPr>
              <a:t>tho</a:t>
            </a:r>
            <a:endParaRPr lang="en-US" sz="3200" b="1" dirty="0">
              <a:solidFill>
                <a:srgbClr val="FF0000"/>
              </a:solidFill>
              <a:latin typeface="Calibri" panose="020F0502020204030204" pitchFamily="34" charset="0"/>
              <a:cs typeface="Calibri" panose="020F0502020204030204" pitchFamily="34" charset="0"/>
            </a:endParaRPr>
          </a:p>
          <a:p>
            <a:pPr algn="ctr"/>
            <a:r>
              <a:rPr lang="vi-VN" sz="3200" b="1" dirty="0">
                <a:latin typeface="Calibri" panose="020F0502020204030204" pitchFamily="34" charset="0"/>
                <a:cs typeface="Calibri" panose="020F0502020204030204" pitchFamily="34" charset="0"/>
              </a:rPr>
              <a:t>Thơm gây cảm giác nhẹ nhàng dễ chịu</a:t>
            </a:r>
          </a:p>
          <a:p>
            <a:pPr algn="ctr"/>
            <a:endParaRPr lang="vi-VN" sz="3200" b="1" dirty="0" err="1">
              <a:solidFill>
                <a:srgbClr val="FF0000"/>
              </a:solidFill>
              <a:latin typeface="Calibri" panose="020F0502020204030204" pitchFamily="34" charset="0"/>
              <a:cs typeface="Calibri" panose="020F0502020204030204" pitchFamily="34" charset="0"/>
            </a:endParaRPr>
          </a:p>
        </p:txBody>
      </p:sp>
      <p:pic>
        <p:nvPicPr>
          <p:cNvPr id="3" name="Picture 4" descr="Mộc Nhĩ Đen | Từ Điển Dược Liệu &amp; Cây Thuốc">
            <a:extLst>
              <a:ext uri="{FF2B5EF4-FFF2-40B4-BE49-F238E27FC236}">
                <a16:creationId xmlns="" xmlns:a16="http://schemas.microsoft.com/office/drawing/2014/main" id="{F0E78165-13A2-681C-D1BB-ACAE161345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5293" y="1297380"/>
            <a:ext cx="2398073" cy="2579879"/>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3" descr="Vì sao hoa lại có mùi hương? | Báo Dân trí">
            <a:extLst>
              <a:ext uri="{FF2B5EF4-FFF2-40B4-BE49-F238E27FC236}">
                <a16:creationId xmlns="" xmlns:a16="http://schemas.microsoft.com/office/drawing/2014/main" id="{5F842F9C-8D3C-5DBA-D960-EDE5DD4CC7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4426" y="1297380"/>
            <a:ext cx="2504849" cy="2579879"/>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8990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trips(downLeft)">
                                      <p:cBhvr>
                                        <p:cTn id="7" dur="500"/>
                                        <p:tgtEl>
                                          <p:spTgt spid="42"/>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strips(downLeft)">
                                      <p:cBhvr>
                                        <p:cTn id="16" dur="500"/>
                                        <p:tgtEl>
                                          <p:spTgt spid="43"/>
                                        </p:tgtEl>
                                      </p:cBhvr>
                                    </p:animEffect>
                                  </p:childTnLst>
                                </p:cTn>
                              </p:par>
                              <p:par>
                                <p:cTn id="17" presetID="2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2"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9" name="对话气泡: 椭圆形 28">
            <a:extLst>
              <a:ext uri="{FF2B5EF4-FFF2-40B4-BE49-F238E27FC236}">
                <a16:creationId xmlns="" xmlns:a16="http://schemas.microsoft.com/office/drawing/2014/main" id="{3156A860-FBB9-4E1C-9BFA-32587B0B26B9}"/>
              </a:ext>
            </a:extLst>
          </p:cNvPr>
          <p:cNvSpPr/>
          <p:nvPr/>
        </p:nvSpPr>
        <p:spPr>
          <a:xfrm>
            <a:off x="1164725" y="1082605"/>
            <a:ext cx="2922300" cy="3025686"/>
          </a:xfrm>
          <a:prstGeom prst="wedgeEllipseCallout">
            <a:avLst/>
          </a:prstGeom>
          <a:solidFill>
            <a:schemeClr val="bg1"/>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 name="组合 5">
            <a:extLst>
              <a:ext uri="{FF2B5EF4-FFF2-40B4-BE49-F238E27FC236}">
                <a16:creationId xmlns="" xmlns:a16="http://schemas.microsoft.com/office/drawing/2014/main" id="{D7706F71-8341-40DE-91C0-5AD14555D3C7}"/>
              </a:ext>
            </a:extLst>
          </p:cNvPr>
          <p:cNvGrpSpPr/>
          <p:nvPr/>
        </p:nvGrpSpPr>
        <p:grpSpPr>
          <a:xfrm>
            <a:off x="29799" y="5706560"/>
            <a:ext cx="9114201" cy="1151441"/>
            <a:chOff x="-2055784" y="5706558"/>
            <a:chExt cx="12152268" cy="1151441"/>
          </a:xfrm>
        </p:grpSpPr>
        <p:pic>
          <p:nvPicPr>
            <p:cNvPr id="7" name="图片 6">
              <a:extLst>
                <a:ext uri="{FF2B5EF4-FFF2-40B4-BE49-F238E27FC236}">
                  <a16:creationId xmlns="" xmlns:a16="http://schemas.microsoft.com/office/drawing/2014/main" id="{BC5E48D6-FBB1-474B-95B1-D82305813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 xmlns:a16="http://schemas.microsoft.com/office/drawing/2014/main" id="{5EB61E21-8019-461D-A5AF-53FE48250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 xmlns:a16="http://schemas.microsoft.com/office/drawing/2014/main" id="{438484C8-DF69-4439-BB52-5C8B99621C87}"/>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 xmlns:a16="http://schemas.microsoft.com/office/drawing/2014/main" id="{7CFC76D7-A04D-43CE-B331-C364476AFC16}"/>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 xmlns:a16="http://schemas.microsoft.com/office/drawing/2014/main" id="{F77FB997-F695-48D9-87DE-490CDA4CCCDF}"/>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 xmlns:a16="http://schemas.microsoft.com/office/drawing/2014/main" id="{BE70EF80-3596-4077-8DFF-369B5E782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 xmlns:a16="http://schemas.microsoft.com/office/drawing/2014/main" id="{05D2AB26-EE21-4D52-AB92-6D99EBFCC5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42" name="任意多边形: 形状 41">
            <a:extLst>
              <a:ext uri="{FF2B5EF4-FFF2-40B4-BE49-F238E27FC236}">
                <a16:creationId xmlns="" xmlns:a16="http://schemas.microsoft.com/office/drawing/2014/main" id="{32C670E8-4F00-42A6-A3AC-33E2819FD953}"/>
              </a:ext>
            </a:extLst>
          </p:cNvPr>
          <p:cNvSpPr/>
          <p:nvPr/>
        </p:nvSpPr>
        <p:spPr>
          <a:xfrm>
            <a:off x="652851" y="4405764"/>
            <a:ext cx="3898835" cy="2201680"/>
          </a:xfrm>
          <a:custGeom>
            <a:avLst/>
            <a:gdLst>
              <a:gd name="connsiteX0" fmla="*/ 430798 w 5198446"/>
              <a:gd name="connsiteY0" fmla="*/ 0 h 861598"/>
              <a:gd name="connsiteX1" fmla="*/ 735418 w 5198446"/>
              <a:gd name="connsiteY1" fmla="*/ 126178 h 861598"/>
              <a:gd name="connsiteX2" fmla="*/ 740574 w 5198446"/>
              <a:gd name="connsiteY2" fmla="*/ 132427 h 861598"/>
              <a:gd name="connsiteX3" fmla="*/ 745729 w 5198446"/>
              <a:gd name="connsiteY3" fmla="*/ 126178 h 861598"/>
              <a:gd name="connsiteX4" fmla="*/ 1050349 w 5198446"/>
              <a:gd name="connsiteY4" fmla="*/ 0 h 861598"/>
              <a:gd name="connsiteX5" fmla="*/ 1354969 w 5198446"/>
              <a:gd name="connsiteY5" fmla="*/ 126178 h 861598"/>
              <a:gd name="connsiteX6" fmla="*/ 1360124 w 5198446"/>
              <a:gd name="connsiteY6" fmla="*/ 132426 h 861598"/>
              <a:gd name="connsiteX7" fmla="*/ 1365279 w 5198446"/>
              <a:gd name="connsiteY7" fmla="*/ 126178 h 861598"/>
              <a:gd name="connsiteX8" fmla="*/ 1669899 w 5198446"/>
              <a:gd name="connsiteY8" fmla="*/ 0 h 861598"/>
              <a:gd name="connsiteX9" fmla="*/ 1974519 w 5198446"/>
              <a:gd name="connsiteY9" fmla="*/ 126178 h 861598"/>
              <a:gd name="connsiteX10" fmla="*/ 1979675 w 5198446"/>
              <a:gd name="connsiteY10" fmla="*/ 132427 h 861598"/>
              <a:gd name="connsiteX11" fmla="*/ 1984830 w 5198446"/>
              <a:gd name="connsiteY11" fmla="*/ 126178 h 861598"/>
              <a:gd name="connsiteX12" fmla="*/ 2289450 w 5198446"/>
              <a:gd name="connsiteY12" fmla="*/ 0 h 861598"/>
              <a:gd name="connsiteX13" fmla="*/ 2594070 w 5198446"/>
              <a:gd name="connsiteY13" fmla="*/ 126178 h 861598"/>
              <a:gd name="connsiteX14" fmla="*/ 2599225 w 5198446"/>
              <a:gd name="connsiteY14" fmla="*/ 132426 h 861598"/>
              <a:gd name="connsiteX15" fmla="*/ 2604380 w 5198446"/>
              <a:gd name="connsiteY15" fmla="*/ 126178 h 861598"/>
              <a:gd name="connsiteX16" fmla="*/ 2909000 w 5198446"/>
              <a:gd name="connsiteY16" fmla="*/ 0 h 861598"/>
              <a:gd name="connsiteX17" fmla="*/ 3213620 w 5198446"/>
              <a:gd name="connsiteY17" fmla="*/ 126178 h 861598"/>
              <a:gd name="connsiteX18" fmla="*/ 3218775 w 5198446"/>
              <a:gd name="connsiteY18" fmla="*/ 132426 h 861598"/>
              <a:gd name="connsiteX19" fmla="*/ 3223930 w 5198446"/>
              <a:gd name="connsiteY19" fmla="*/ 126178 h 861598"/>
              <a:gd name="connsiteX20" fmla="*/ 3528550 w 5198446"/>
              <a:gd name="connsiteY20" fmla="*/ 0 h 861598"/>
              <a:gd name="connsiteX21" fmla="*/ 3833170 w 5198446"/>
              <a:gd name="connsiteY21" fmla="*/ 126178 h 861598"/>
              <a:gd name="connsiteX22" fmla="*/ 3838325 w 5198446"/>
              <a:gd name="connsiteY22" fmla="*/ 132425 h 861598"/>
              <a:gd name="connsiteX23" fmla="*/ 3843479 w 5198446"/>
              <a:gd name="connsiteY23" fmla="*/ 126178 h 861598"/>
              <a:gd name="connsiteX24" fmla="*/ 4148099 w 5198446"/>
              <a:gd name="connsiteY24" fmla="*/ 0 h 861598"/>
              <a:gd name="connsiteX25" fmla="*/ 4452719 w 5198446"/>
              <a:gd name="connsiteY25" fmla="*/ 126178 h 861598"/>
              <a:gd name="connsiteX26" fmla="*/ 4457874 w 5198446"/>
              <a:gd name="connsiteY26" fmla="*/ 132425 h 861598"/>
              <a:gd name="connsiteX27" fmla="*/ 4463028 w 5198446"/>
              <a:gd name="connsiteY27" fmla="*/ 126178 h 861598"/>
              <a:gd name="connsiteX28" fmla="*/ 4767648 w 5198446"/>
              <a:gd name="connsiteY28" fmla="*/ 0 h 861598"/>
              <a:gd name="connsiteX29" fmla="*/ 5198446 w 5198446"/>
              <a:gd name="connsiteY29" fmla="*/ 430799 h 861598"/>
              <a:gd name="connsiteX30" fmla="*/ 4767648 w 5198446"/>
              <a:gd name="connsiteY30" fmla="*/ 861598 h 861598"/>
              <a:gd name="connsiteX31" fmla="*/ 4463028 w 5198446"/>
              <a:gd name="connsiteY31" fmla="*/ 735420 h 861598"/>
              <a:gd name="connsiteX32" fmla="*/ 4457874 w 5198446"/>
              <a:gd name="connsiteY32" fmla="*/ 729173 h 861598"/>
              <a:gd name="connsiteX33" fmla="*/ 4452719 w 5198446"/>
              <a:gd name="connsiteY33" fmla="*/ 735420 h 861598"/>
              <a:gd name="connsiteX34" fmla="*/ 4148099 w 5198446"/>
              <a:gd name="connsiteY34" fmla="*/ 861598 h 861598"/>
              <a:gd name="connsiteX35" fmla="*/ 3843479 w 5198446"/>
              <a:gd name="connsiteY35" fmla="*/ 735420 h 861598"/>
              <a:gd name="connsiteX36" fmla="*/ 3838325 w 5198446"/>
              <a:gd name="connsiteY36" fmla="*/ 729173 h 861598"/>
              <a:gd name="connsiteX37" fmla="*/ 3833170 w 5198446"/>
              <a:gd name="connsiteY37" fmla="*/ 735420 h 861598"/>
              <a:gd name="connsiteX38" fmla="*/ 3528550 w 5198446"/>
              <a:gd name="connsiteY38" fmla="*/ 861598 h 861598"/>
              <a:gd name="connsiteX39" fmla="*/ 3223930 w 5198446"/>
              <a:gd name="connsiteY39" fmla="*/ 735420 h 861598"/>
              <a:gd name="connsiteX40" fmla="*/ 3218775 w 5198446"/>
              <a:gd name="connsiteY40" fmla="*/ 729172 h 861598"/>
              <a:gd name="connsiteX41" fmla="*/ 3213620 w 5198446"/>
              <a:gd name="connsiteY41" fmla="*/ 735420 h 861598"/>
              <a:gd name="connsiteX42" fmla="*/ 2909000 w 5198446"/>
              <a:gd name="connsiteY42" fmla="*/ 861598 h 861598"/>
              <a:gd name="connsiteX43" fmla="*/ 2604380 w 5198446"/>
              <a:gd name="connsiteY43" fmla="*/ 735420 h 861598"/>
              <a:gd name="connsiteX44" fmla="*/ 2599225 w 5198446"/>
              <a:gd name="connsiteY44" fmla="*/ 729173 h 861598"/>
              <a:gd name="connsiteX45" fmla="*/ 2594070 w 5198446"/>
              <a:gd name="connsiteY45" fmla="*/ 735420 h 861598"/>
              <a:gd name="connsiteX46" fmla="*/ 2289450 w 5198446"/>
              <a:gd name="connsiteY46" fmla="*/ 861598 h 861598"/>
              <a:gd name="connsiteX47" fmla="*/ 1984830 w 5198446"/>
              <a:gd name="connsiteY47" fmla="*/ 735420 h 861598"/>
              <a:gd name="connsiteX48" fmla="*/ 1979675 w 5198446"/>
              <a:gd name="connsiteY48" fmla="*/ 729172 h 861598"/>
              <a:gd name="connsiteX49" fmla="*/ 1974519 w 5198446"/>
              <a:gd name="connsiteY49" fmla="*/ 735420 h 861598"/>
              <a:gd name="connsiteX50" fmla="*/ 1669899 w 5198446"/>
              <a:gd name="connsiteY50" fmla="*/ 861598 h 861598"/>
              <a:gd name="connsiteX51" fmla="*/ 1365279 w 5198446"/>
              <a:gd name="connsiteY51" fmla="*/ 735420 h 861598"/>
              <a:gd name="connsiteX52" fmla="*/ 1360124 w 5198446"/>
              <a:gd name="connsiteY52" fmla="*/ 729172 h 861598"/>
              <a:gd name="connsiteX53" fmla="*/ 1354969 w 5198446"/>
              <a:gd name="connsiteY53" fmla="*/ 735420 h 861598"/>
              <a:gd name="connsiteX54" fmla="*/ 1050349 w 5198446"/>
              <a:gd name="connsiteY54" fmla="*/ 861598 h 861598"/>
              <a:gd name="connsiteX55" fmla="*/ 745729 w 5198446"/>
              <a:gd name="connsiteY55" fmla="*/ 735420 h 861598"/>
              <a:gd name="connsiteX56" fmla="*/ 740574 w 5198446"/>
              <a:gd name="connsiteY56" fmla="*/ 729172 h 861598"/>
              <a:gd name="connsiteX57" fmla="*/ 735418 w 5198446"/>
              <a:gd name="connsiteY57" fmla="*/ 735420 h 861598"/>
              <a:gd name="connsiteX58" fmla="*/ 430798 w 5198446"/>
              <a:gd name="connsiteY58" fmla="*/ 861598 h 861598"/>
              <a:gd name="connsiteX59" fmla="*/ 0 w 5198446"/>
              <a:gd name="connsiteY59" fmla="*/ 430799 h 861598"/>
              <a:gd name="connsiteX60" fmla="*/ 430798 w 5198446"/>
              <a:gd name="connsiteY60" fmla="*/ 0 h 86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198446" h="861598">
                <a:moveTo>
                  <a:pt x="430798" y="0"/>
                </a:moveTo>
                <a:cubicBezTo>
                  <a:pt x="549760" y="0"/>
                  <a:pt x="657459" y="48219"/>
                  <a:pt x="735418" y="126178"/>
                </a:cubicBezTo>
                <a:lnTo>
                  <a:pt x="740574" y="132427"/>
                </a:lnTo>
                <a:lnTo>
                  <a:pt x="745729" y="126178"/>
                </a:lnTo>
                <a:cubicBezTo>
                  <a:pt x="823688" y="48219"/>
                  <a:pt x="931388" y="0"/>
                  <a:pt x="1050349" y="0"/>
                </a:cubicBezTo>
                <a:cubicBezTo>
                  <a:pt x="1169311" y="0"/>
                  <a:pt x="1277010" y="48219"/>
                  <a:pt x="1354969" y="126178"/>
                </a:cubicBezTo>
                <a:lnTo>
                  <a:pt x="1360124" y="132426"/>
                </a:lnTo>
                <a:lnTo>
                  <a:pt x="1365279" y="126178"/>
                </a:lnTo>
                <a:cubicBezTo>
                  <a:pt x="1443238" y="48219"/>
                  <a:pt x="1550938" y="0"/>
                  <a:pt x="1669899" y="0"/>
                </a:cubicBezTo>
                <a:cubicBezTo>
                  <a:pt x="1788861" y="0"/>
                  <a:pt x="1896560" y="48219"/>
                  <a:pt x="1974519" y="126178"/>
                </a:cubicBezTo>
                <a:lnTo>
                  <a:pt x="1979675" y="132427"/>
                </a:lnTo>
                <a:lnTo>
                  <a:pt x="1984830" y="126178"/>
                </a:lnTo>
                <a:cubicBezTo>
                  <a:pt x="2062789" y="48219"/>
                  <a:pt x="2170489" y="0"/>
                  <a:pt x="2289450" y="0"/>
                </a:cubicBezTo>
                <a:cubicBezTo>
                  <a:pt x="2408412" y="0"/>
                  <a:pt x="2516111" y="48219"/>
                  <a:pt x="2594070" y="126178"/>
                </a:cubicBezTo>
                <a:lnTo>
                  <a:pt x="2599225" y="132426"/>
                </a:lnTo>
                <a:lnTo>
                  <a:pt x="2604380" y="126178"/>
                </a:lnTo>
                <a:cubicBezTo>
                  <a:pt x="2682339" y="48219"/>
                  <a:pt x="2790039" y="0"/>
                  <a:pt x="2909000" y="0"/>
                </a:cubicBezTo>
                <a:cubicBezTo>
                  <a:pt x="3027962" y="0"/>
                  <a:pt x="3135661" y="48219"/>
                  <a:pt x="3213620" y="126178"/>
                </a:cubicBezTo>
                <a:lnTo>
                  <a:pt x="3218775" y="132426"/>
                </a:lnTo>
                <a:lnTo>
                  <a:pt x="3223930" y="126178"/>
                </a:lnTo>
                <a:cubicBezTo>
                  <a:pt x="3301889" y="48219"/>
                  <a:pt x="3409589" y="0"/>
                  <a:pt x="3528550" y="0"/>
                </a:cubicBezTo>
                <a:cubicBezTo>
                  <a:pt x="3647512" y="0"/>
                  <a:pt x="3755211" y="48219"/>
                  <a:pt x="3833170" y="126178"/>
                </a:cubicBezTo>
                <a:lnTo>
                  <a:pt x="3838325" y="132425"/>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5005571" y="0"/>
                  <a:pt x="5198446" y="192875"/>
                  <a:pt x="5198446" y="430799"/>
                </a:cubicBezTo>
                <a:cubicBezTo>
                  <a:pt x="5198446" y="668723"/>
                  <a:pt x="5005571" y="861598"/>
                  <a:pt x="4767648" y="861598"/>
                </a:cubicBezTo>
                <a:cubicBezTo>
                  <a:pt x="4648687" y="861598"/>
                  <a:pt x="4540987" y="813380"/>
                  <a:pt x="4463028" y="735420"/>
                </a:cubicBezTo>
                <a:lnTo>
                  <a:pt x="4457874" y="729173"/>
                </a:lnTo>
                <a:lnTo>
                  <a:pt x="4452719" y="735420"/>
                </a:lnTo>
                <a:cubicBezTo>
                  <a:pt x="4374760" y="813380"/>
                  <a:pt x="4267061" y="861598"/>
                  <a:pt x="4148099" y="861598"/>
                </a:cubicBezTo>
                <a:cubicBezTo>
                  <a:pt x="4029138" y="861598"/>
                  <a:pt x="3921438" y="813380"/>
                  <a:pt x="3843479" y="735420"/>
                </a:cubicBezTo>
                <a:lnTo>
                  <a:pt x="3838325" y="729173"/>
                </a:lnTo>
                <a:lnTo>
                  <a:pt x="3833170" y="735420"/>
                </a:lnTo>
                <a:cubicBezTo>
                  <a:pt x="3755211" y="813380"/>
                  <a:pt x="3647512" y="861598"/>
                  <a:pt x="3528550" y="861598"/>
                </a:cubicBezTo>
                <a:cubicBezTo>
                  <a:pt x="3409589" y="861598"/>
                  <a:pt x="3301889" y="813380"/>
                  <a:pt x="3223930" y="735420"/>
                </a:cubicBezTo>
                <a:lnTo>
                  <a:pt x="3218775" y="729172"/>
                </a:lnTo>
                <a:lnTo>
                  <a:pt x="3213620" y="735420"/>
                </a:lnTo>
                <a:cubicBezTo>
                  <a:pt x="3135661" y="813380"/>
                  <a:pt x="3027962" y="861598"/>
                  <a:pt x="2909000" y="861598"/>
                </a:cubicBezTo>
                <a:cubicBezTo>
                  <a:pt x="2790039" y="861598"/>
                  <a:pt x="2682339" y="813380"/>
                  <a:pt x="2604380" y="735420"/>
                </a:cubicBezTo>
                <a:lnTo>
                  <a:pt x="2599225" y="729173"/>
                </a:lnTo>
                <a:lnTo>
                  <a:pt x="2594070" y="735420"/>
                </a:lnTo>
                <a:cubicBezTo>
                  <a:pt x="2516111" y="813380"/>
                  <a:pt x="2408412" y="861598"/>
                  <a:pt x="2289450" y="861598"/>
                </a:cubicBezTo>
                <a:cubicBezTo>
                  <a:pt x="2170489" y="861598"/>
                  <a:pt x="2062789" y="813380"/>
                  <a:pt x="1984830" y="735420"/>
                </a:cubicBezTo>
                <a:lnTo>
                  <a:pt x="1979675" y="729172"/>
                </a:lnTo>
                <a:lnTo>
                  <a:pt x="1974519" y="735420"/>
                </a:lnTo>
                <a:cubicBezTo>
                  <a:pt x="1896560" y="813380"/>
                  <a:pt x="1788861" y="861598"/>
                  <a:pt x="1669899" y="861598"/>
                </a:cubicBezTo>
                <a:cubicBezTo>
                  <a:pt x="1550938" y="861598"/>
                  <a:pt x="1443238" y="813380"/>
                  <a:pt x="1365279" y="735420"/>
                </a:cubicBezTo>
                <a:lnTo>
                  <a:pt x="1360124" y="729172"/>
                </a:lnTo>
                <a:lnTo>
                  <a:pt x="1354969" y="735420"/>
                </a:lnTo>
                <a:cubicBezTo>
                  <a:pt x="1277010" y="813380"/>
                  <a:pt x="1169311" y="861598"/>
                  <a:pt x="1050349" y="861598"/>
                </a:cubicBezTo>
                <a:cubicBezTo>
                  <a:pt x="931388" y="861598"/>
                  <a:pt x="823688" y="813380"/>
                  <a:pt x="745729" y="735420"/>
                </a:cubicBezTo>
                <a:lnTo>
                  <a:pt x="740574" y="729172"/>
                </a:lnTo>
                <a:lnTo>
                  <a:pt x="735418" y="735420"/>
                </a:lnTo>
                <a:cubicBezTo>
                  <a:pt x="657459" y="813380"/>
                  <a:pt x="549760" y="861598"/>
                  <a:pt x="430798" y="861598"/>
                </a:cubicBezTo>
                <a:cubicBezTo>
                  <a:pt x="192875" y="861598"/>
                  <a:pt x="0" y="668723"/>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0" name="对话气泡: 椭圆形 29">
            <a:extLst>
              <a:ext uri="{FF2B5EF4-FFF2-40B4-BE49-F238E27FC236}">
                <a16:creationId xmlns="" xmlns:a16="http://schemas.microsoft.com/office/drawing/2014/main" id="{B1CAE68D-366E-4928-A3A6-961C38AE29F5}"/>
              </a:ext>
            </a:extLst>
          </p:cNvPr>
          <p:cNvSpPr/>
          <p:nvPr/>
        </p:nvSpPr>
        <p:spPr>
          <a:xfrm flipH="1">
            <a:off x="5264389" y="1082605"/>
            <a:ext cx="2922300" cy="3025686"/>
          </a:xfrm>
          <a:prstGeom prst="wedgeEllipseCallout">
            <a:avLst/>
          </a:prstGeom>
          <a:solidFill>
            <a:schemeClr val="bg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 name="任意多边形: 形状 42">
            <a:extLst>
              <a:ext uri="{FF2B5EF4-FFF2-40B4-BE49-F238E27FC236}">
                <a16:creationId xmlns="" xmlns:a16="http://schemas.microsoft.com/office/drawing/2014/main" id="{39D57E9E-3C54-4200-BEA6-6E57D7503EF8}"/>
              </a:ext>
            </a:extLst>
          </p:cNvPr>
          <p:cNvSpPr/>
          <p:nvPr/>
        </p:nvSpPr>
        <p:spPr>
          <a:xfrm>
            <a:off x="4752515" y="4405764"/>
            <a:ext cx="4223786" cy="2201680"/>
          </a:xfrm>
          <a:custGeom>
            <a:avLst/>
            <a:gdLst>
              <a:gd name="connsiteX0" fmla="*/ 430798 w 5198446"/>
              <a:gd name="connsiteY0" fmla="*/ 0 h 861598"/>
              <a:gd name="connsiteX1" fmla="*/ 735418 w 5198446"/>
              <a:gd name="connsiteY1" fmla="*/ 126178 h 861598"/>
              <a:gd name="connsiteX2" fmla="*/ 740574 w 5198446"/>
              <a:gd name="connsiteY2" fmla="*/ 132427 h 861598"/>
              <a:gd name="connsiteX3" fmla="*/ 745729 w 5198446"/>
              <a:gd name="connsiteY3" fmla="*/ 126178 h 861598"/>
              <a:gd name="connsiteX4" fmla="*/ 1050349 w 5198446"/>
              <a:gd name="connsiteY4" fmla="*/ 0 h 861598"/>
              <a:gd name="connsiteX5" fmla="*/ 1354969 w 5198446"/>
              <a:gd name="connsiteY5" fmla="*/ 126178 h 861598"/>
              <a:gd name="connsiteX6" fmla="*/ 1360124 w 5198446"/>
              <a:gd name="connsiteY6" fmla="*/ 132426 h 861598"/>
              <a:gd name="connsiteX7" fmla="*/ 1365279 w 5198446"/>
              <a:gd name="connsiteY7" fmla="*/ 126178 h 861598"/>
              <a:gd name="connsiteX8" fmla="*/ 1669899 w 5198446"/>
              <a:gd name="connsiteY8" fmla="*/ 0 h 861598"/>
              <a:gd name="connsiteX9" fmla="*/ 1974519 w 5198446"/>
              <a:gd name="connsiteY9" fmla="*/ 126178 h 861598"/>
              <a:gd name="connsiteX10" fmla="*/ 1979675 w 5198446"/>
              <a:gd name="connsiteY10" fmla="*/ 132427 h 861598"/>
              <a:gd name="connsiteX11" fmla="*/ 1984830 w 5198446"/>
              <a:gd name="connsiteY11" fmla="*/ 126178 h 861598"/>
              <a:gd name="connsiteX12" fmla="*/ 2289450 w 5198446"/>
              <a:gd name="connsiteY12" fmla="*/ 0 h 861598"/>
              <a:gd name="connsiteX13" fmla="*/ 2594070 w 5198446"/>
              <a:gd name="connsiteY13" fmla="*/ 126178 h 861598"/>
              <a:gd name="connsiteX14" fmla="*/ 2599225 w 5198446"/>
              <a:gd name="connsiteY14" fmla="*/ 132426 h 861598"/>
              <a:gd name="connsiteX15" fmla="*/ 2604380 w 5198446"/>
              <a:gd name="connsiteY15" fmla="*/ 126178 h 861598"/>
              <a:gd name="connsiteX16" fmla="*/ 2909000 w 5198446"/>
              <a:gd name="connsiteY16" fmla="*/ 0 h 861598"/>
              <a:gd name="connsiteX17" fmla="*/ 3213620 w 5198446"/>
              <a:gd name="connsiteY17" fmla="*/ 126178 h 861598"/>
              <a:gd name="connsiteX18" fmla="*/ 3218775 w 5198446"/>
              <a:gd name="connsiteY18" fmla="*/ 132426 h 861598"/>
              <a:gd name="connsiteX19" fmla="*/ 3223930 w 5198446"/>
              <a:gd name="connsiteY19" fmla="*/ 126178 h 861598"/>
              <a:gd name="connsiteX20" fmla="*/ 3528550 w 5198446"/>
              <a:gd name="connsiteY20" fmla="*/ 0 h 861598"/>
              <a:gd name="connsiteX21" fmla="*/ 3833170 w 5198446"/>
              <a:gd name="connsiteY21" fmla="*/ 126178 h 861598"/>
              <a:gd name="connsiteX22" fmla="*/ 3838325 w 5198446"/>
              <a:gd name="connsiteY22" fmla="*/ 132425 h 861598"/>
              <a:gd name="connsiteX23" fmla="*/ 3843479 w 5198446"/>
              <a:gd name="connsiteY23" fmla="*/ 126178 h 861598"/>
              <a:gd name="connsiteX24" fmla="*/ 4148099 w 5198446"/>
              <a:gd name="connsiteY24" fmla="*/ 0 h 861598"/>
              <a:gd name="connsiteX25" fmla="*/ 4452719 w 5198446"/>
              <a:gd name="connsiteY25" fmla="*/ 126178 h 861598"/>
              <a:gd name="connsiteX26" fmla="*/ 4457873 w 5198446"/>
              <a:gd name="connsiteY26" fmla="*/ 132425 h 861598"/>
              <a:gd name="connsiteX27" fmla="*/ 4463028 w 5198446"/>
              <a:gd name="connsiteY27" fmla="*/ 126178 h 861598"/>
              <a:gd name="connsiteX28" fmla="*/ 4767648 w 5198446"/>
              <a:gd name="connsiteY28" fmla="*/ 0 h 861598"/>
              <a:gd name="connsiteX29" fmla="*/ 5198446 w 5198446"/>
              <a:gd name="connsiteY29" fmla="*/ 430799 h 861598"/>
              <a:gd name="connsiteX30" fmla="*/ 4767648 w 5198446"/>
              <a:gd name="connsiteY30" fmla="*/ 861598 h 861598"/>
              <a:gd name="connsiteX31" fmla="*/ 4463028 w 5198446"/>
              <a:gd name="connsiteY31" fmla="*/ 735420 h 861598"/>
              <a:gd name="connsiteX32" fmla="*/ 4457873 w 5198446"/>
              <a:gd name="connsiteY32" fmla="*/ 729173 h 861598"/>
              <a:gd name="connsiteX33" fmla="*/ 4452719 w 5198446"/>
              <a:gd name="connsiteY33" fmla="*/ 735420 h 861598"/>
              <a:gd name="connsiteX34" fmla="*/ 4148099 w 5198446"/>
              <a:gd name="connsiteY34" fmla="*/ 861598 h 861598"/>
              <a:gd name="connsiteX35" fmla="*/ 3843479 w 5198446"/>
              <a:gd name="connsiteY35" fmla="*/ 735420 h 861598"/>
              <a:gd name="connsiteX36" fmla="*/ 3838325 w 5198446"/>
              <a:gd name="connsiteY36" fmla="*/ 729173 h 861598"/>
              <a:gd name="connsiteX37" fmla="*/ 3833170 w 5198446"/>
              <a:gd name="connsiteY37" fmla="*/ 735420 h 861598"/>
              <a:gd name="connsiteX38" fmla="*/ 3528550 w 5198446"/>
              <a:gd name="connsiteY38" fmla="*/ 861598 h 861598"/>
              <a:gd name="connsiteX39" fmla="*/ 3223930 w 5198446"/>
              <a:gd name="connsiteY39" fmla="*/ 735420 h 861598"/>
              <a:gd name="connsiteX40" fmla="*/ 3218775 w 5198446"/>
              <a:gd name="connsiteY40" fmla="*/ 729172 h 861598"/>
              <a:gd name="connsiteX41" fmla="*/ 3213620 w 5198446"/>
              <a:gd name="connsiteY41" fmla="*/ 735420 h 861598"/>
              <a:gd name="connsiteX42" fmla="*/ 2909000 w 5198446"/>
              <a:gd name="connsiteY42" fmla="*/ 861598 h 861598"/>
              <a:gd name="connsiteX43" fmla="*/ 2604380 w 5198446"/>
              <a:gd name="connsiteY43" fmla="*/ 735420 h 861598"/>
              <a:gd name="connsiteX44" fmla="*/ 2599225 w 5198446"/>
              <a:gd name="connsiteY44" fmla="*/ 729172 h 861598"/>
              <a:gd name="connsiteX45" fmla="*/ 2594070 w 5198446"/>
              <a:gd name="connsiteY45" fmla="*/ 735420 h 861598"/>
              <a:gd name="connsiteX46" fmla="*/ 2289450 w 5198446"/>
              <a:gd name="connsiteY46" fmla="*/ 861598 h 861598"/>
              <a:gd name="connsiteX47" fmla="*/ 1984830 w 5198446"/>
              <a:gd name="connsiteY47" fmla="*/ 735420 h 861598"/>
              <a:gd name="connsiteX48" fmla="*/ 1979675 w 5198446"/>
              <a:gd name="connsiteY48" fmla="*/ 729172 h 861598"/>
              <a:gd name="connsiteX49" fmla="*/ 1974519 w 5198446"/>
              <a:gd name="connsiteY49" fmla="*/ 735420 h 861598"/>
              <a:gd name="connsiteX50" fmla="*/ 1669899 w 5198446"/>
              <a:gd name="connsiteY50" fmla="*/ 861598 h 861598"/>
              <a:gd name="connsiteX51" fmla="*/ 1365279 w 5198446"/>
              <a:gd name="connsiteY51" fmla="*/ 735420 h 861598"/>
              <a:gd name="connsiteX52" fmla="*/ 1360124 w 5198446"/>
              <a:gd name="connsiteY52" fmla="*/ 729172 h 861598"/>
              <a:gd name="connsiteX53" fmla="*/ 1354969 w 5198446"/>
              <a:gd name="connsiteY53" fmla="*/ 735420 h 861598"/>
              <a:gd name="connsiteX54" fmla="*/ 1050349 w 5198446"/>
              <a:gd name="connsiteY54" fmla="*/ 861598 h 861598"/>
              <a:gd name="connsiteX55" fmla="*/ 745729 w 5198446"/>
              <a:gd name="connsiteY55" fmla="*/ 735420 h 861598"/>
              <a:gd name="connsiteX56" fmla="*/ 740574 w 5198446"/>
              <a:gd name="connsiteY56" fmla="*/ 729172 h 861598"/>
              <a:gd name="connsiteX57" fmla="*/ 735418 w 5198446"/>
              <a:gd name="connsiteY57" fmla="*/ 735420 h 861598"/>
              <a:gd name="connsiteX58" fmla="*/ 430798 w 5198446"/>
              <a:gd name="connsiteY58" fmla="*/ 861598 h 861598"/>
              <a:gd name="connsiteX59" fmla="*/ 0 w 5198446"/>
              <a:gd name="connsiteY59" fmla="*/ 430799 h 861598"/>
              <a:gd name="connsiteX60" fmla="*/ 430798 w 5198446"/>
              <a:gd name="connsiteY60" fmla="*/ 0 h 86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198446" h="861598">
                <a:moveTo>
                  <a:pt x="430798" y="0"/>
                </a:moveTo>
                <a:cubicBezTo>
                  <a:pt x="549760" y="0"/>
                  <a:pt x="657459" y="48219"/>
                  <a:pt x="735418" y="126178"/>
                </a:cubicBezTo>
                <a:lnTo>
                  <a:pt x="740574" y="132427"/>
                </a:lnTo>
                <a:lnTo>
                  <a:pt x="745729" y="126178"/>
                </a:lnTo>
                <a:cubicBezTo>
                  <a:pt x="823688" y="48219"/>
                  <a:pt x="931388" y="0"/>
                  <a:pt x="1050349" y="0"/>
                </a:cubicBezTo>
                <a:cubicBezTo>
                  <a:pt x="1169311" y="0"/>
                  <a:pt x="1277010" y="48219"/>
                  <a:pt x="1354969" y="126178"/>
                </a:cubicBezTo>
                <a:lnTo>
                  <a:pt x="1360124" y="132426"/>
                </a:lnTo>
                <a:lnTo>
                  <a:pt x="1365279" y="126178"/>
                </a:lnTo>
                <a:cubicBezTo>
                  <a:pt x="1443238" y="48219"/>
                  <a:pt x="1550938" y="0"/>
                  <a:pt x="1669899" y="0"/>
                </a:cubicBezTo>
                <a:cubicBezTo>
                  <a:pt x="1788861" y="0"/>
                  <a:pt x="1896560" y="48219"/>
                  <a:pt x="1974519" y="126178"/>
                </a:cubicBezTo>
                <a:lnTo>
                  <a:pt x="1979675" y="132427"/>
                </a:lnTo>
                <a:lnTo>
                  <a:pt x="1984830" y="126178"/>
                </a:lnTo>
                <a:cubicBezTo>
                  <a:pt x="2062789" y="48219"/>
                  <a:pt x="2170488" y="0"/>
                  <a:pt x="2289450" y="0"/>
                </a:cubicBezTo>
                <a:cubicBezTo>
                  <a:pt x="2408411" y="0"/>
                  <a:pt x="2516111" y="48219"/>
                  <a:pt x="2594070" y="126178"/>
                </a:cubicBezTo>
                <a:lnTo>
                  <a:pt x="2599225" y="132426"/>
                </a:lnTo>
                <a:lnTo>
                  <a:pt x="2604380" y="126178"/>
                </a:lnTo>
                <a:cubicBezTo>
                  <a:pt x="2682339" y="48219"/>
                  <a:pt x="2790039" y="0"/>
                  <a:pt x="2909000" y="0"/>
                </a:cubicBezTo>
                <a:cubicBezTo>
                  <a:pt x="3027961" y="0"/>
                  <a:pt x="3135661" y="48219"/>
                  <a:pt x="3213620" y="126178"/>
                </a:cubicBezTo>
                <a:lnTo>
                  <a:pt x="3218775" y="132426"/>
                </a:lnTo>
                <a:lnTo>
                  <a:pt x="3223930" y="126178"/>
                </a:lnTo>
                <a:cubicBezTo>
                  <a:pt x="3301889" y="48219"/>
                  <a:pt x="3409589" y="0"/>
                  <a:pt x="3528550" y="0"/>
                </a:cubicBezTo>
                <a:cubicBezTo>
                  <a:pt x="3647512" y="0"/>
                  <a:pt x="3755211" y="48219"/>
                  <a:pt x="3833170" y="126178"/>
                </a:cubicBezTo>
                <a:lnTo>
                  <a:pt x="3838325" y="132425"/>
                </a:lnTo>
                <a:lnTo>
                  <a:pt x="3843479" y="126178"/>
                </a:lnTo>
                <a:cubicBezTo>
                  <a:pt x="3921438" y="48219"/>
                  <a:pt x="4029138" y="0"/>
                  <a:pt x="4148099" y="0"/>
                </a:cubicBezTo>
                <a:cubicBezTo>
                  <a:pt x="4267061" y="0"/>
                  <a:pt x="4374760" y="48219"/>
                  <a:pt x="4452719" y="126178"/>
                </a:cubicBezTo>
                <a:lnTo>
                  <a:pt x="4457873" y="132425"/>
                </a:lnTo>
                <a:lnTo>
                  <a:pt x="4463028" y="126178"/>
                </a:lnTo>
                <a:cubicBezTo>
                  <a:pt x="4540987" y="48219"/>
                  <a:pt x="4648687" y="0"/>
                  <a:pt x="4767648" y="0"/>
                </a:cubicBezTo>
                <a:cubicBezTo>
                  <a:pt x="5005571" y="0"/>
                  <a:pt x="5198446" y="192875"/>
                  <a:pt x="5198446" y="430799"/>
                </a:cubicBezTo>
                <a:cubicBezTo>
                  <a:pt x="5198446" y="668723"/>
                  <a:pt x="5005571" y="861598"/>
                  <a:pt x="4767648" y="861598"/>
                </a:cubicBezTo>
                <a:cubicBezTo>
                  <a:pt x="4648687" y="861598"/>
                  <a:pt x="4540987" y="813380"/>
                  <a:pt x="4463028" y="735420"/>
                </a:cubicBezTo>
                <a:lnTo>
                  <a:pt x="4457873" y="729173"/>
                </a:lnTo>
                <a:lnTo>
                  <a:pt x="4452719" y="735420"/>
                </a:lnTo>
                <a:cubicBezTo>
                  <a:pt x="4374760" y="813380"/>
                  <a:pt x="4267061" y="861598"/>
                  <a:pt x="4148099" y="861598"/>
                </a:cubicBezTo>
                <a:cubicBezTo>
                  <a:pt x="4029138" y="861598"/>
                  <a:pt x="3921438" y="813380"/>
                  <a:pt x="3843479" y="735420"/>
                </a:cubicBezTo>
                <a:lnTo>
                  <a:pt x="3838325" y="729173"/>
                </a:lnTo>
                <a:lnTo>
                  <a:pt x="3833170" y="735420"/>
                </a:lnTo>
                <a:cubicBezTo>
                  <a:pt x="3755211" y="813380"/>
                  <a:pt x="3647512" y="861598"/>
                  <a:pt x="3528550" y="861598"/>
                </a:cubicBezTo>
                <a:cubicBezTo>
                  <a:pt x="3409589" y="861598"/>
                  <a:pt x="3301889" y="813380"/>
                  <a:pt x="3223930" y="735420"/>
                </a:cubicBezTo>
                <a:lnTo>
                  <a:pt x="3218775" y="729172"/>
                </a:lnTo>
                <a:lnTo>
                  <a:pt x="3213620" y="735420"/>
                </a:lnTo>
                <a:cubicBezTo>
                  <a:pt x="3135661" y="813380"/>
                  <a:pt x="3027961" y="861598"/>
                  <a:pt x="2909000" y="861598"/>
                </a:cubicBezTo>
                <a:cubicBezTo>
                  <a:pt x="2790039" y="861598"/>
                  <a:pt x="2682339" y="813380"/>
                  <a:pt x="2604380" y="735420"/>
                </a:cubicBezTo>
                <a:lnTo>
                  <a:pt x="2599225" y="729172"/>
                </a:lnTo>
                <a:lnTo>
                  <a:pt x="2594070" y="735420"/>
                </a:lnTo>
                <a:cubicBezTo>
                  <a:pt x="2516111" y="813380"/>
                  <a:pt x="2408411" y="861598"/>
                  <a:pt x="2289450" y="861598"/>
                </a:cubicBezTo>
                <a:cubicBezTo>
                  <a:pt x="2170488" y="861598"/>
                  <a:pt x="2062789" y="813380"/>
                  <a:pt x="1984830" y="735420"/>
                </a:cubicBezTo>
                <a:lnTo>
                  <a:pt x="1979675" y="729172"/>
                </a:lnTo>
                <a:lnTo>
                  <a:pt x="1974519" y="735420"/>
                </a:lnTo>
                <a:cubicBezTo>
                  <a:pt x="1896560" y="813380"/>
                  <a:pt x="1788861" y="861598"/>
                  <a:pt x="1669899" y="861598"/>
                </a:cubicBezTo>
                <a:cubicBezTo>
                  <a:pt x="1550938" y="861598"/>
                  <a:pt x="1443238" y="813380"/>
                  <a:pt x="1365279" y="735420"/>
                </a:cubicBezTo>
                <a:lnTo>
                  <a:pt x="1360124" y="729172"/>
                </a:lnTo>
                <a:lnTo>
                  <a:pt x="1354969" y="735420"/>
                </a:lnTo>
                <a:cubicBezTo>
                  <a:pt x="1277010" y="813380"/>
                  <a:pt x="1169311" y="861598"/>
                  <a:pt x="1050349" y="861598"/>
                </a:cubicBezTo>
                <a:cubicBezTo>
                  <a:pt x="931388" y="861598"/>
                  <a:pt x="823688" y="813380"/>
                  <a:pt x="745729" y="735420"/>
                </a:cubicBezTo>
                <a:lnTo>
                  <a:pt x="740574" y="729172"/>
                </a:lnTo>
                <a:lnTo>
                  <a:pt x="735418" y="735420"/>
                </a:lnTo>
                <a:cubicBezTo>
                  <a:pt x="657459" y="813380"/>
                  <a:pt x="549760" y="861598"/>
                  <a:pt x="430798" y="861598"/>
                </a:cubicBezTo>
                <a:cubicBezTo>
                  <a:pt x="192875" y="861598"/>
                  <a:pt x="0" y="668723"/>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2" name="TextBox 1">
            <a:extLst>
              <a:ext uri="{FF2B5EF4-FFF2-40B4-BE49-F238E27FC236}">
                <a16:creationId xmlns="" xmlns:a16="http://schemas.microsoft.com/office/drawing/2014/main" id="{3A857964-50A0-4ADE-BB20-F0F2D3723C68}"/>
              </a:ext>
            </a:extLst>
          </p:cNvPr>
          <p:cNvSpPr txBox="1"/>
          <p:nvPr/>
        </p:nvSpPr>
        <p:spPr>
          <a:xfrm>
            <a:off x="152400" y="4608255"/>
            <a:ext cx="4135192" cy="2554545"/>
          </a:xfrm>
          <a:prstGeom prst="rect">
            <a:avLst/>
          </a:prstGeom>
          <a:noFill/>
        </p:spPr>
        <p:txBody>
          <a:bodyPr wrap="square" rtlCol="0">
            <a:spAutoFit/>
          </a:bodyPr>
          <a:lstStyle/>
          <a:p>
            <a:pPr lvl="0" algn="ctr"/>
            <a:r>
              <a:rPr lang="en-US" sz="3200" b="1" dirty="0" err="1">
                <a:solidFill>
                  <a:srgbClr val="FF0000"/>
                </a:solidFill>
                <a:latin typeface="Calibri" panose="020F0502020204030204" pitchFamily="34" charset="0"/>
                <a:cs typeface="Calibri" panose="020F0502020204030204" pitchFamily="34" charset="0"/>
              </a:rPr>
              <a:t>đ</a:t>
            </a:r>
            <a:r>
              <a:rPr lang="en-US" sz="3200" b="1" dirty="0" err="1" smtClean="0">
                <a:solidFill>
                  <a:srgbClr val="FF0000"/>
                </a:solidFill>
                <a:latin typeface="Calibri" panose="020F0502020204030204" pitchFamily="34" charset="0"/>
                <a:cs typeface="Calibri" panose="020F0502020204030204" pitchFamily="34" charset="0"/>
              </a:rPr>
              <a:t>ồng</a:t>
            </a:r>
            <a:endParaRPr lang="en-US" sz="3200" b="1" dirty="0">
              <a:solidFill>
                <a:srgbClr val="FF0000"/>
              </a:solidFill>
              <a:latin typeface="Calibri" panose="020F0502020204030204" pitchFamily="34" charset="0"/>
              <a:cs typeface="Calibri" panose="020F0502020204030204" pitchFamily="34" charset="0"/>
            </a:endParaRPr>
          </a:p>
          <a:p>
            <a:pPr lvl="0" algn="ctr"/>
            <a:r>
              <a:rPr lang="en-US" sz="3200" b="1" dirty="0" err="1">
                <a:latin typeface="Calibri" panose="020F0502020204030204" pitchFamily="34" charset="0"/>
                <a:cs typeface="Calibri" panose="020F0502020204030204" pitchFamily="34" charset="0"/>
              </a:rPr>
              <a:t>Khoảng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đất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bằng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phẳng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rộng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để</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cấy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cày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trồng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trọt</a:t>
            </a:r>
            <a:r>
              <a:rPr lang="en-US" sz="3200" b="1" dirty="0">
                <a:latin typeface="Calibri" panose="020F0502020204030204" pitchFamily="34" charset="0"/>
                <a:cs typeface="Calibri" panose="020F0502020204030204" pitchFamily="34" charset="0"/>
              </a:rPr>
              <a:t>.</a:t>
            </a:r>
          </a:p>
          <a:p>
            <a:pPr lvl="0" algn="ctr"/>
            <a:endParaRPr lang="en-US" sz="3200" b="1" dirty="0">
              <a:solidFill>
                <a:srgbClr val="FF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 xmlns:a16="http://schemas.microsoft.com/office/drawing/2014/main" id="{A0492D07-6A51-41FB-B1DF-8579051EF189}"/>
              </a:ext>
            </a:extLst>
          </p:cNvPr>
          <p:cNvSpPr txBox="1"/>
          <p:nvPr/>
        </p:nvSpPr>
        <p:spPr>
          <a:xfrm>
            <a:off x="4439992" y="4495800"/>
            <a:ext cx="4598325" cy="2062103"/>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c</a:t>
            </a:r>
            <a:r>
              <a:rPr lang="vi-VN" sz="3200" b="1" dirty="0" smtClean="0">
                <a:solidFill>
                  <a:srgbClr val="FF0000"/>
                </a:solidFill>
                <a:latin typeface="Calibri" panose="020F0502020204030204" pitchFamily="34" charset="0"/>
                <a:cs typeface="Calibri" panose="020F0502020204030204" pitchFamily="34" charset="0"/>
              </a:rPr>
              <a:t>hắt </a:t>
            </a:r>
            <a:r>
              <a:rPr lang="vi-VN" sz="3200" b="1" dirty="0">
                <a:solidFill>
                  <a:srgbClr val="FF0000"/>
                </a:solidFill>
                <a:latin typeface="Calibri" panose="020F0502020204030204" pitchFamily="34" charset="0"/>
                <a:cs typeface="Calibri" panose="020F0502020204030204" pitchFamily="34" charset="0"/>
              </a:rPr>
              <a:t>chiu</a:t>
            </a:r>
            <a:endParaRPr lang="en-US" sz="3200" b="1" dirty="0">
              <a:solidFill>
                <a:srgbClr val="FF0000"/>
              </a:solidFill>
              <a:latin typeface="Calibri" panose="020F0502020204030204" pitchFamily="34" charset="0"/>
              <a:cs typeface="Calibri" panose="020F0502020204030204" pitchFamily="34" charset="0"/>
            </a:endParaRPr>
          </a:p>
          <a:p>
            <a:pPr lvl="0" algn="ctr"/>
            <a:r>
              <a:rPr lang="vi-VN" sz="3200" b="1" dirty="0">
                <a:latin typeface="Calibri" panose="020F0502020204030204" pitchFamily="34" charset="0"/>
                <a:cs typeface="Calibri" panose="020F0502020204030204" pitchFamily="34" charset="0"/>
              </a:rPr>
              <a:t>Chăm chút, nâng niu từng li từng tí vì coi là quý báu.</a:t>
            </a:r>
          </a:p>
          <a:p>
            <a:pPr lvl="0" algn="ctr"/>
            <a:endParaRPr lang="vi-VN" sz="3200" b="1" dirty="0">
              <a:solidFill>
                <a:srgbClr val="FF0000"/>
              </a:solidFill>
              <a:latin typeface="Calibri" panose="020F0502020204030204" pitchFamily="34" charset="0"/>
              <a:cs typeface="Calibri" panose="020F0502020204030204" pitchFamily="34" charset="0"/>
            </a:endParaRPr>
          </a:p>
        </p:txBody>
      </p:sp>
      <p:pic>
        <p:nvPicPr>
          <p:cNvPr id="5" name="Picture 2" descr="Mẹ và cánh đồng - KẾT NỐI CẢM XÚC">
            <a:extLst>
              <a:ext uri="{FF2B5EF4-FFF2-40B4-BE49-F238E27FC236}">
                <a16:creationId xmlns="" xmlns:a16="http://schemas.microsoft.com/office/drawing/2014/main" id="{5B131F79-5CD1-0174-F2BB-A386828C3D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4450" y="1262664"/>
            <a:ext cx="2579199" cy="261459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Picture 2" descr="Chắt chiu nguồn nước sinh hoạt !">
            <a:extLst>
              <a:ext uri="{FF2B5EF4-FFF2-40B4-BE49-F238E27FC236}">
                <a16:creationId xmlns="" xmlns:a16="http://schemas.microsoft.com/office/drawing/2014/main" id="{BE7C92B9-AAC4-6E6E-915A-A51E0F9AB1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6453" y="1303122"/>
            <a:ext cx="2552823" cy="2574137"/>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2719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trips(downLeft)">
                                      <p:cBhvr>
                                        <p:cTn id="7" dur="500"/>
                                        <p:tgtEl>
                                          <p:spTgt spid="42"/>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strips(downLeft)">
                                      <p:cBhvr>
                                        <p:cTn id="16" dur="500"/>
                                        <p:tgtEl>
                                          <p:spTgt spid="43"/>
                                        </p:tgtEl>
                                      </p:cBhvr>
                                    </p:animEffect>
                                  </p:childTnLst>
                                </p:cTn>
                              </p:par>
                              <p:par>
                                <p:cTn id="17" presetID="2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2"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ình nền trái cây tuyệt vời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269FC51D-D51A-44BD-A186-AAB8CD28ADD5}"/>
              </a:ext>
            </a:extLst>
          </p:cNvPr>
          <p:cNvGrpSpPr/>
          <p:nvPr/>
        </p:nvGrpSpPr>
        <p:grpSpPr>
          <a:xfrm>
            <a:off x="854266" y="762000"/>
            <a:ext cx="8137334" cy="1240852"/>
            <a:chOff x="871430" y="402407"/>
            <a:chExt cx="3886426" cy="1524902"/>
          </a:xfrm>
        </p:grpSpPr>
        <p:sp>
          <p:nvSpPr>
            <p:cNvPr id="11" name="Rectangle: Rounded Corners 10">
              <a:extLst>
                <a:ext uri="{FF2B5EF4-FFF2-40B4-BE49-F238E27FC236}">
                  <a16:creationId xmlns="" xmlns:a16="http://schemas.microsoft.com/office/drawing/2014/main" id="{29BD3CA2-EA39-4D54-88D0-B6B659EC8182}"/>
                </a:ext>
              </a:extLst>
            </p:cNvPr>
            <p:cNvSpPr/>
            <p:nvPr/>
          </p:nvSpPr>
          <p:spPr>
            <a:xfrm>
              <a:off x="871430" y="402407"/>
              <a:ext cx="3860800" cy="1524902"/>
            </a:xfrm>
            <a:prstGeom prst="roundRect">
              <a:avLst/>
            </a:prstGeom>
            <a:solidFill>
              <a:schemeClr val="accent4">
                <a:lumMod val="60000"/>
                <a:lumOff val="40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TextBox 11">
              <a:extLst>
                <a:ext uri="{FF2B5EF4-FFF2-40B4-BE49-F238E27FC236}">
                  <a16:creationId xmlns="" xmlns:a16="http://schemas.microsoft.com/office/drawing/2014/main" id="{446AA7CC-A700-49F8-8BDD-9A8FC2A6AFBB}"/>
                </a:ext>
              </a:extLst>
            </p:cNvPr>
            <p:cNvSpPr txBox="1"/>
            <p:nvPr/>
          </p:nvSpPr>
          <p:spPr>
            <a:xfrm>
              <a:off x="897056" y="603499"/>
              <a:ext cx="3860800" cy="13238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Nói 2 – 3 câu về một loại hoa hoặc quả em thích theo gợi ý: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18" name="Picture 17">
            <a:extLst>
              <a:ext uri="{FF2B5EF4-FFF2-40B4-BE49-F238E27FC236}">
                <a16:creationId xmlns="" xmlns:a16="http://schemas.microsoft.com/office/drawing/2014/main" id="{154BD40C-F8EA-4C22-40BA-D43BB0EFC1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677" y="2895600"/>
            <a:ext cx="8820299" cy="808368"/>
          </a:xfrm>
          <a:prstGeom prst="rect">
            <a:avLst/>
          </a:prstGeom>
        </p:spPr>
      </p:pic>
      <p:sp>
        <p:nvSpPr>
          <p:cNvPr id="4" name="AutoShape 2" descr="Background trái cây đẹp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300015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 xmlns:a16="http://schemas.microsoft.com/office/drawing/2014/main" id="{3C239EA0-7F04-4C4B-8C3B-2CA4A5A69966}"/>
              </a:ext>
            </a:extLst>
          </p:cNvPr>
          <p:cNvGrpSpPr/>
          <p:nvPr/>
        </p:nvGrpSpPr>
        <p:grpSpPr>
          <a:xfrm>
            <a:off x="2823566" y="152400"/>
            <a:ext cx="3496868" cy="703914"/>
            <a:chOff x="3764755" y="267285"/>
            <a:chExt cx="4662490" cy="703914"/>
          </a:xfrm>
        </p:grpSpPr>
        <p:sp>
          <p:nvSpPr>
            <p:cNvPr id="3" name="任意多边形: 形状 40">
              <a:extLst>
                <a:ext uri="{FF2B5EF4-FFF2-40B4-BE49-F238E27FC236}">
                  <a16:creationId xmlns="" xmlns:a16="http://schemas.microsoft.com/office/drawing/2014/main" id="{09753B43-024F-4356-846F-4B72A70A0D4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4" name="TextBox 3">
              <a:extLst>
                <a:ext uri="{FF2B5EF4-FFF2-40B4-BE49-F238E27FC236}">
                  <a16:creationId xmlns="" xmlns:a16="http://schemas.microsoft.com/office/drawing/2014/main" id="{DA4DD916-3C85-4017-8E2E-83E52D72993D}"/>
                </a:ext>
              </a:extLst>
            </p:cNvPr>
            <p:cNvSpPr txBox="1"/>
            <p:nvPr/>
          </p:nvSpPr>
          <p:spPr>
            <a:xfrm>
              <a:off x="3764755" y="326855"/>
              <a:ext cx="4662490" cy="584775"/>
            </a:xfrm>
            <a:prstGeom prst="rect">
              <a:avLst/>
            </a:prstGeom>
            <a:noFill/>
          </p:spPr>
          <p:txBody>
            <a:bodyPr wrap="square" rtlCol="0">
              <a:spAutoFit/>
            </a:bodyPr>
            <a:lstStyle/>
            <a:p>
              <a:pPr algn="ctr"/>
              <a:r>
                <a:rPr lang="en-US" sz="3200" b="1" dirty="0" err="1">
                  <a:solidFill>
                    <a:srgbClr val="E14F48"/>
                  </a:solidFill>
                  <a:latin typeface="Calibri" panose="020F0502020204030204" pitchFamily="34" charset="0"/>
                  <a:cs typeface="Calibri" panose="020F0502020204030204" pitchFamily="34" charset="0"/>
                </a:rPr>
                <a:t>Cùng</a:t>
              </a:r>
              <a:r>
                <a:rPr lang="en-US" sz="3200" b="1" dirty="0">
                  <a:solidFill>
                    <a:srgbClr val="E14F48"/>
                  </a:solidFill>
                  <a:latin typeface="Calibri" panose="020F0502020204030204" pitchFamily="34" charset="0"/>
                  <a:cs typeface="Calibri" panose="020F0502020204030204" pitchFamily="34" charset="0"/>
                </a:rPr>
                <a:t> </a:t>
              </a:r>
              <a:r>
                <a:rPr lang="en-US" sz="3200" b="1" dirty="0" err="1">
                  <a:solidFill>
                    <a:srgbClr val="E14F48"/>
                  </a:solidFill>
                  <a:latin typeface="Calibri" panose="020F0502020204030204" pitchFamily="34" charset="0"/>
                  <a:cs typeface="Calibri" panose="020F0502020204030204" pitchFamily="34" charset="0"/>
                </a:rPr>
                <a:t>tìm</a:t>
              </a:r>
              <a:r>
                <a:rPr lang="en-US" sz="3200" b="1" dirty="0">
                  <a:solidFill>
                    <a:srgbClr val="E14F48"/>
                  </a:solidFill>
                  <a:latin typeface="Calibri" panose="020F0502020204030204" pitchFamily="34" charset="0"/>
                  <a:cs typeface="Calibri" panose="020F0502020204030204" pitchFamily="34" charset="0"/>
                </a:rPr>
                <a:t> </a:t>
              </a:r>
              <a:r>
                <a:rPr lang="en-US" sz="3200" b="1" dirty="0" err="1">
                  <a:solidFill>
                    <a:srgbClr val="E14F48"/>
                  </a:solidFill>
                  <a:latin typeface="Calibri" panose="020F0502020204030204" pitchFamily="34" charset="0"/>
                  <a:cs typeface="Calibri" panose="020F0502020204030204" pitchFamily="34" charset="0"/>
                </a:rPr>
                <a:t>hiểu</a:t>
              </a:r>
              <a:endParaRPr lang="en-US" sz="3200" b="1" dirty="0">
                <a:solidFill>
                  <a:srgbClr val="E14F48"/>
                </a:solidFill>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 xmlns:a16="http://schemas.microsoft.com/office/drawing/2014/main" id="{C89EB7E8-F630-40CB-977A-A669C4945655}"/>
              </a:ext>
            </a:extLst>
          </p:cNvPr>
          <p:cNvGrpSpPr/>
          <p:nvPr/>
        </p:nvGrpSpPr>
        <p:grpSpPr>
          <a:xfrm>
            <a:off x="1381323" y="838200"/>
            <a:ext cx="7762677" cy="1842764"/>
            <a:chOff x="3831384" y="168893"/>
            <a:chExt cx="4662490" cy="2220065"/>
          </a:xfrm>
          <a:solidFill>
            <a:schemeClr val="accent4">
              <a:lumMod val="60000"/>
              <a:lumOff val="40000"/>
            </a:schemeClr>
          </a:solidFill>
        </p:grpSpPr>
        <p:sp>
          <p:nvSpPr>
            <p:cNvPr id="10" name="任意多边形: 形状 40">
              <a:extLst>
                <a:ext uri="{FF2B5EF4-FFF2-40B4-BE49-F238E27FC236}">
                  <a16:creationId xmlns="" xmlns:a16="http://schemas.microsoft.com/office/drawing/2014/main" id="{04BE5DA6-EA9E-4C19-9C51-A6FF938A1B6F}"/>
                </a:ext>
              </a:extLst>
            </p:cNvPr>
            <p:cNvSpPr/>
            <p:nvPr/>
          </p:nvSpPr>
          <p:spPr>
            <a:xfrm>
              <a:off x="3831384" y="168893"/>
              <a:ext cx="4662490" cy="184276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endParaRPr lang="zh-CN" altLang="en-US" sz="4400" dirty="0">
                <a:solidFill>
                  <a:schemeClr val="tx1"/>
                </a:solidFill>
                <a:latin typeface="思源黑体 CN Bold" panose="020B0800000000000000" pitchFamily="34" charset="-122"/>
                <a:ea typeface="思源黑体 CN Bold" panose="020B0800000000000000" pitchFamily="34" charset="-122"/>
              </a:endParaRPr>
            </a:p>
          </p:txBody>
        </p:sp>
        <p:sp>
          <p:nvSpPr>
            <p:cNvPr id="11" name="TextBox 10">
              <a:extLst>
                <a:ext uri="{FF2B5EF4-FFF2-40B4-BE49-F238E27FC236}">
                  <a16:creationId xmlns="" xmlns:a16="http://schemas.microsoft.com/office/drawing/2014/main" id="{689A0EC7-7ADA-4F4B-9C6D-62E0A2E3CCCA}"/>
                </a:ext>
              </a:extLst>
            </p:cNvPr>
            <p:cNvSpPr txBox="1"/>
            <p:nvPr/>
          </p:nvSpPr>
          <p:spPr>
            <a:xfrm>
              <a:off x="3994876" y="326855"/>
              <a:ext cx="4160423" cy="206210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3200" dirty="0">
                  <a:solidFill>
                    <a:schemeClr val="tx1"/>
                  </a:solidFill>
                  <a:latin typeface="Calibri" panose="020F0502020204030204" pitchFamily="34" charset="0"/>
                  <a:cs typeface="Calibri" panose="020F0502020204030204" pitchFamily="34" charset="0"/>
                </a:rPr>
                <a:t>Mỗi loại quả được nói tới trong bài thơ có đặc điểm gì?</a:t>
              </a:r>
            </a:p>
          </p:txBody>
        </p:sp>
      </p:grpSp>
      <p:grpSp>
        <p:nvGrpSpPr>
          <p:cNvPr id="12" name="Group 11">
            <a:extLst>
              <a:ext uri="{FF2B5EF4-FFF2-40B4-BE49-F238E27FC236}">
                <a16:creationId xmlns="" xmlns:a16="http://schemas.microsoft.com/office/drawing/2014/main" id="{E20CE6AF-E72A-4616-B8ED-ED3DCE9ADA5D}"/>
              </a:ext>
            </a:extLst>
          </p:cNvPr>
          <p:cNvGrpSpPr/>
          <p:nvPr/>
        </p:nvGrpSpPr>
        <p:grpSpPr>
          <a:xfrm>
            <a:off x="685800" y="2438400"/>
            <a:ext cx="7973169" cy="1447800"/>
            <a:chOff x="3032587" y="281481"/>
            <a:chExt cx="5097573" cy="1755209"/>
          </a:xfrm>
          <a:solidFill>
            <a:srgbClr val="CCFFCC"/>
          </a:solidFill>
        </p:grpSpPr>
        <p:sp>
          <p:nvSpPr>
            <p:cNvPr id="13" name="任意多边形: 形状 40">
              <a:extLst>
                <a:ext uri="{FF2B5EF4-FFF2-40B4-BE49-F238E27FC236}">
                  <a16:creationId xmlns="" xmlns:a16="http://schemas.microsoft.com/office/drawing/2014/main" id="{AD4D3C1B-5C33-47BC-96F7-CC7DDE26743A}"/>
                </a:ext>
              </a:extLst>
            </p:cNvPr>
            <p:cNvSpPr/>
            <p:nvPr/>
          </p:nvSpPr>
          <p:spPr>
            <a:xfrm>
              <a:off x="3032587" y="281481"/>
              <a:ext cx="5097573" cy="1755209"/>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zh-CN" altLang="en-US" sz="4400" dirty="0">
                <a:solidFill>
                  <a:schemeClr val="tx1"/>
                </a:solidFill>
                <a:latin typeface="思源黑体 CN Bold" panose="020B0800000000000000" pitchFamily="34" charset="-122"/>
                <a:ea typeface="思源黑体 CN Bold" panose="020B0800000000000000" pitchFamily="34" charset="-122"/>
              </a:endParaRPr>
            </a:p>
          </p:txBody>
        </p:sp>
        <p:sp>
          <p:nvSpPr>
            <p:cNvPr id="14" name="TextBox 13">
              <a:extLst>
                <a:ext uri="{FF2B5EF4-FFF2-40B4-BE49-F238E27FC236}">
                  <a16:creationId xmlns="" xmlns:a16="http://schemas.microsoft.com/office/drawing/2014/main" id="{3FE8D257-2728-4F04-99AD-966EE88571E9}"/>
                </a:ext>
              </a:extLst>
            </p:cNvPr>
            <p:cNvSpPr txBox="1"/>
            <p:nvPr/>
          </p:nvSpPr>
          <p:spPr>
            <a:xfrm>
              <a:off x="3062247" y="374255"/>
              <a:ext cx="5029931" cy="1569660"/>
            </a:xfrm>
            <a:prstGeom prst="rect">
              <a:avLst/>
            </a:prstGeom>
            <a:grpFill/>
          </p:spPr>
          <p:txBody>
            <a:bodyPr wrap="square" rtlCol="0">
              <a:spAutoFit/>
            </a:bodyPr>
            <a:lstStyle/>
            <a:p>
              <a:pPr algn="just"/>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thích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ảnh</a:t>
              </a:r>
              <a:r>
                <a:rPr lang="en-US" sz="3200" dirty="0">
                  <a:latin typeface="Calibri" panose="020F0502020204030204" pitchFamily="34" charset="0"/>
                  <a:cs typeface="Calibri" panose="020F0502020204030204" pitchFamily="34" charset="0"/>
                </a:rPr>
                <a:t> so </a:t>
              </a:r>
              <a:r>
                <a:rPr lang="en-US" sz="3200" dirty="0" err="1">
                  <a:latin typeface="Calibri" panose="020F0502020204030204" pitchFamily="34" charset="0"/>
                  <a:cs typeface="Calibri" panose="020F0502020204030204" pitchFamily="34" charset="0"/>
                </a:rPr>
                <a:t>sánh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bài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Vì</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sao</a:t>
              </a:r>
              <a:r>
                <a:rPr lang="en-US" sz="3200" dirty="0">
                  <a:latin typeface="Calibri" panose="020F0502020204030204" pitchFamily="34" charset="0"/>
                  <a:cs typeface="Calibri" panose="020F0502020204030204" pitchFamily="34" charset="0"/>
                </a:rPr>
                <a:t>?</a:t>
              </a:r>
            </a:p>
          </p:txBody>
        </p:sp>
      </p:grpSp>
      <p:grpSp>
        <p:nvGrpSpPr>
          <p:cNvPr id="15" name="Group 14">
            <a:extLst>
              <a:ext uri="{FF2B5EF4-FFF2-40B4-BE49-F238E27FC236}">
                <a16:creationId xmlns="" xmlns:a16="http://schemas.microsoft.com/office/drawing/2014/main" id="{C03A3879-9545-4D2E-8DDB-B702E1A5DC33}"/>
              </a:ext>
            </a:extLst>
          </p:cNvPr>
          <p:cNvGrpSpPr/>
          <p:nvPr/>
        </p:nvGrpSpPr>
        <p:grpSpPr>
          <a:xfrm>
            <a:off x="732192" y="3979508"/>
            <a:ext cx="8009424" cy="1286774"/>
            <a:chOff x="3567080" y="-726922"/>
            <a:chExt cx="5159958" cy="2062103"/>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grpSpPr>
        <p:sp>
          <p:nvSpPr>
            <p:cNvPr id="16" name="任意多边形: 形状 40">
              <a:extLst>
                <a:ext uri="{FF2B5EF4-FFF2-40B4-BE49-F238E27FC236}">
                  <a16:creationId xmlns="" xmlns:a16="http://schemas.microsoft.com/office/drawing/2014/main" id="{23AA58DD-3EF8-475D-8EC2-527AB72047FA}"/>
                </a:ext>
              </a:extLst>
            </p:cNvPr>
            <p:cNvSpPr/>
            <p:nvPr/>
          </p:nvSpPr>
          <p:spPr>
            <a:xfrm>
              <a:off x="3567080" y="-251320"/>
              <a:ext cx="4662490" cy="811172"/>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zh-CN" altLang="en-US" sz="4400" dirty="0">
                <a:solidFill>
                  <a:schemeClr val="tx1"/>
                </a:solidFill>
                <a:latin typeface="思源黑体 CN Bold" panose="020B0800000000000000" pitchFamily="34" charset="-122"/>
                <a:ea typeface="思源黑体 CN Bold" panose="020B0800000000000000" pitchFamily="34" charset="-122"/>
              </a:endParaRPr>
            </a:p>
          </p:txBody>
        </p:sp>
        <p:sp>
          <p:nvSpPr>
            <p:cNvPr id="17" name="TextBox 16">
              <a:extLst>
                <a:ext uri="{FF2B5EF4-FFF2-40B4-BE49-F238E27FC236}">
                  <a16:creationId xmlns="" xmlns:a16="http://schemas.microsoft.com/office/drawing/2014/main" id="{EF60E0CA-7ED8-4007-B14B-59C01259034F}"/>
                </a:ext>
              </a:extLst>
            </p:cNvPr>
            <p:cNvSpPr txBox="1"/>
            <p:nvPr/>
          </p:nvSpPr>
          <p:spPr>
            <a:xfrm>
              <a:off x="3567080" y="-726922"/>
              <a:ext cx="5159958" cy="2062103"/>
            </a:xfrm>
            <a:prstGeom prst="rect">
              <a:avLst/>
            </a:prstGeom>
            <a:grpFill/>
          </p:spPr>
          <p:txBody>
            <a:bodyPr wrap="square" rtlCol="0">
              <a:spAutoFit/>
            </a:bodyPr>
            <a:lstStyle/>
            <a:p>
              <a:pPr algn="just"/>
              <a:r>
                <a:rPr lang="vi-VN" sz="3200" dirty="0">
                  <a:latin typeface="Calibri" panose="020F0502020204030204" pitchFamily="34" charset="0"/>
                  <a:cs typeface="Calibri" panose="020F0502020204030204" pitchFamily="34" charset="0"/>
                </a:rPr>
                <a:t>Dòng thơ nào trong bài nói về sự đóng góp của con người trong khu vườn?</a:t>
              </a:r>
              <a:endParaRPr lang="en-US" sz="3200" dirty="0">
                <a:latin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 xmlns:a16="http://schemas.microsoft.com/office/drawing/2014/main" id="{D896DEAC-6FAD-40A2-8332-D3478DD6B72D}"/>
              </a:ext>
            </a:extLst>
          </p:cNvPr>
          <p:cNvGrpSpPr/>
          <p:nvPr/>
        </p:nvGrpSpPr>
        <p:grpSpPr>
          <a:xfrm>
            <a:off x="565597" y="5289492"/>
            <a:ext cx="8176019" cy="1568508"/>
            <a:chOff x="3764755" y="267285"/>
            <a:chExt cx="3892249" cy="882413"/>
          </a:xfrm>
          <a:solidFill>
            <a:srgbClr val="FFE1E1"/>
          </a:solidFill>
        </p:grpSpPr>
        <p:sp>
          <p:nvSpPr>
            <p:cNvPr id="19" name="任意多边形: 形状 40">
              <a:extLst>
                <a:ext uri="{FF2B5EF4-FFF2-40B4-BE49-F238E27FC236}">
                  <a16:creationId xmlns="" xmlns:a16="http://schemas.microsoft.com/office/drawing/2014/main" id="{AB43A6C4-F229-4307-9528-3D9ABAD337A6}"/>
                </a:ext>
              </a:extLst>
            </p:cNvPr>
            <p:cNvSpPr/>
            <p:nvPr/>
          </p:nvSpPr>
          <p:spPr>
            <a:xfrm>
              <a:off x="3764755" y="267285"/>
              <a:ext cx="3892249" cy="882413"/>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zh-CN" altLang="en-US" sz="4400" dirty="0">
                <a:solidFill>
                  <a:schemeClr val="tx1"/>
                </a:solidFill>
                <a:latin typeface="思源黑体 CN Bold" panose="020B0800000000000000" pitchFamily="34" charset="-122"/>
                <a:ea typeface="思源黑体 CN Bold" panose="020B0800000000000000" pitchFamily="34" charset="-122"/>
              </a:endParaRPr>
            </a:p>
          </p:txBody>
        </p:sp>
        <p:sp>
          <p:nvSpPr>
            <p:cNvPr id="20" name="TextBox 19">
              <a:extLst>
                <a:ext uri="{FF2B5EF4-FFF2-40B4-BE49-F238E27FC236}">
                  <a16:creationId xmlns="" xmlns:a16="http://schemas.microsoft.com/office/drawing/2014/main" id="{6A9F33B4-D70F-4B35-8F8A-7E4AFD287CC8}"/>
                </a:ext>
              </a:extLst>
            </p:cNvPr>
            <p:cNvSpPr txBox="1"/>
            <p:nvPr/>
          </p:nvSpPr>
          <p:spPr>
            <a:xfrm>
              <a:off x="3846010" y="433213"/>
              <a:ext cx="3810994" cy="606022"/>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Hai dòng thơ cuối nói lên điều gì?</a:t>
              </a:r>
              <a:endParaRPr lang="en-US" sz="3200"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 xmlns:a16="http://schemas.microsoft.com/office/drawing/2014/main" id="{1DB1BADC-F19F-4F9F-BC7A-711DC4EAD8C5}"/>
              </a:ext>
            </a:extLst>
          </p:cNvPr>
          <p:cNvGrpSpPr/>
          <p:nvPr/>
        </p:nvGrpSpPr>
        <p:grpSpPr>
          <a:xfrm>
            <a:off x="914400" y="1143000"/>
            <a:ext cx="461740" cy="646331"/>
            <a:chOff x="350773" y="2373254"/>
            <a:chExt cx="615653" cy="646331"/>
          </a:xfrm>
        </p:grpSpPr>
        <p:sp>
          <p:nvSpPr>
            <p:cNvPr id="25" name="Oval 24">
              <a:extLst>
                <a:ext uri="{FF2B5EF4-FFF2-40B4-BE49-F238E27FC236}">
                  <a16:creationId xmlns="" xmlns:a16="http://schemas.microsoft.com/office/drawing/2014/main" id="{5E63A806-6CD2-4743-AF7F-A592CCB011F5}"/>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 xmlns:a16="http://schemas.microsoft.com/office/drawing/2014/main" id="{3CDFC409-A5E6-4E7E-999E-2CD2F8868EAD}"/>
                </a:ext>
              </a:extLst>
            </p:cNvPr>
            <p:cNvSpPr txBox="1"/>
            <p:nvPr/>
          </p:nvSpPr>
          <p:spPr>
            <a:xfrm>
              <a:off x="350773" y="2373254"/>
              <a:ext cx="50695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1</a:t>
              </a:r>
            </a:p>
          </p:txBody>
        </p:sp>
      </p:grpSp>
      <p:grpSp>
        <p:nvGrpSpPr>
          <p:cNvPr id="34" name="Group 33">
            <a:extLst>
              <a:ext uri="{FF2B5EF4-FFF2-40B4-BE49-F238E27FC236}">
                <a16:creationId xmlns="" xmlns:a16="http://schemas.microsoft.com/office/drawing/2014/main" id="{7DDFF4B1-8B68-457E-B9D0-939DD6E30864}"/>
              </a:ext>
            </a:extLst>
          </p:cNvPr>
          <p:cNvGrpSpPr/>
          <p:nvPr/>
        </p:nvGrpSpPr>
        <p:grpSpPr>
          <a:xfrm>
            <a:off x="151776" y="2743200"/>
            <a:ext cx="457824" cy="646331"/>
            <a:chOff x="355994" y="2373254"/>
            <a:chExt cx="610432" cy="646331"/>
          </a:xfrm>
        </p:grpSpPr>
        <p:sp>
          <p:nvSpPr>
            <p:cNvPr id="36" name="Oval 35">
              <a:extLst>
                <a:ext uri="{FF2B5EF4-FFF2-40B4-BE49-F238E27FC236}">
                  <a16:creationId xmlns="" xmlns:a16="http://schemas.microsoft.com/office/drawing/2014/main" id="{0CAA0761-7D50-427B-BC7C-FC7AA9ADF3E7}"/>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 xmlns:a16="http://schemas.microsoft.com/office/drawing/2014/main" id="{A2CE1EA0-68AB-4D60-AD5F-49B011136C72}"/>
                </a:ext>
              </a:extLst>
            </p:cNvPr>
            <p:cNvSpPr txBox="1"/>
            <p:nvPr/>
          </p:nvSpPr>
          <p:spPr>
            <a:xfrm>
              <a:off x="425964" y="2373254"/>
              <a:ext cx="506951"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2</a:t>
              </a:r>
            </a:p>
          </p:txBody>
        </p:sp>
      </p:grpSp>
      <p:grpSp>
        <p:nvGrpSpPr>
          <p:cNvPr id="38" name="Group 37">
            <a:extLst>
              <a:ext uri="{FF2B5EF4-FFF2-40B4-BE49-F238E27FC236}">
                <a16:creationId xmlns="" xmlns:a16="http://schemas.microsoft.com/office/drawing/2014/main" id="{D06307A5-F599-4D13-8AEF-634ED8B7801C}"/>
              </a:ext>
            </a:extLst>
          </p:cNvPr>
          <p:cNvGrpSpPr/>
          <p:nvPr/>
        </p:nvGrpSpPr>
        <p:grpSpPr>
          <a:xfrm>
            <a:off x="203033" y="4191673"/>
            <a:ext cx="457824" cy="646331"/>
            <a:chOff x="355994" y="2373254"/>
            <a:chExt cx="610432" cy="646331"/>
          </a:xfrm>
        </p:grpSpPr>
        <p:sp>
          <p:nvSpPr>
            <p:cNvPr id="40" name="Oval 39">
              <a:extLst>
                <a:ext uri="{FF2B5EF4-FFF2-40B4-BE49-F238E27FC236}">
                  <a16:creationId xmlns="" xmlns:a16="http://schemas.microsoft.com/office/drawing/2014/main" id="{27C79826-A1D0-451A-8031-2ECF41E15588}"/>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 xmlns:a16="http://schemas.microsoft.com/office/drawing/2014/main" id="{42491E9E-A1AA-4592-8A1F-76A8550D8F32}"/>
                </a:ext>
              </a:extLst>
            </p:cNvPr>
            <p:cNvSpPr txBox="1"/>
            <p:nvPr/>
          </p:nvSpPr>
          <p:spPr>
            <a:xfrm>
              <a:off x="385691" y="2373254"/>
              <a:ext cx="453721"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3</a:t>
              </a:r>
            </a:p>
          </p:txBody>
        </p:sp>
      </p:grpSp>
      <p:grpSp>
        <p:nvGrpSpPr>
          <p:cNvPr id="42" name="Group 41">
            <a:extLst>
              <a:ext uri="{FF2B5EF4-FFF2-40B4-BE49-F238E27FC236}">
                <a16:creationId xmlns="" xmlns:a16="http://schemas.microsoft.com/office/drawing/2014/main" id="{01C5E16B-6BBC-4565-A5C3-98425798CD0F}"/>
              </a:ext>
            </a:extLst>
          </p:cNvPr>
          <p:cNvGrpSpPr/>
          <p:nvPr/>
        </p:nvGrpSpPr>
        <p:grpSpPr>
          <a:xfrm>
            <a:off x="0" y="5754469"/>
            <a:ext cx="457824" cy="646331"/>
            <a:chOff x="355994" y="2373254"/>
            <a:chExt cx="610432" cy="646331"/>
          </a:xfrm>
        </p:grpSpPr>
        <p:sp>
          <p:nvSpPr>
            <p:cNvPr id="44" name="Oval 43">
              <a:extLst>
                <a:ext uri="{FF2B5EF4-FFF2-40B4-BE49-F238E27FC236}">
                  <a16:creationId xmlns="" xmlns:a16="http://schemas.microsoft.com/office/drawing/2014/main" id="{319E36A7-0664-43C5-851F-B16A2E795E9B}"/>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a:extLst>
                <a:ext uri="{FF2B5EF4-FFF2-40B4-BE49-F238E27FC236}">
                  <a16:creationId xmlns="" xmlns:a16="http://schemas.microsoft.com/office/drawing/2014/main" id="{3667E315-7457-475C-B469-18345C5E0E96}"/>
                </a:ext>
              </a:extLst>
            </p:cNvPr>
            <p:cNvSpPr txBox="1"/>
            <p:nvPr/>
          </p:nvSpPr>
          <p:spPr>
            <a:xfrm>
              <a:off x="355994" y="2373254"/>
              <a:ext cx="506951"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4</a:t>
              </a:r>
            </a:p>
          </p:txBody>
        </p:sp>
      </p:grpSp>
    </p:spTree>
    <p:extLst>
      <p:ext uri="{BB962C8B-B14F-4D97-AF65-F5344CB8AC3E}">
        <p14:creationId xmlns:p14="http://schemas.microsoft.com/office/powerpoint/2010/main" val="15937083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90">
                                          <p:stCondLst>
                                            <p:cond delay="0"/>
                                          </p:stCondLst>
                                        </p:cTn>
                                        <p:tgtEl>
                                          <p:spTgt spid="8"/>
                                        </p:tgtEl>
                                      </p:cBhvr>
                                    </p:animEffect>
                                    <p:anim calcmode="lin" valueType="num">
                                      <p:cBhvr>
                                        <p:cTn id="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gtEl>
                                      </p:cBhvr>
                                      <p:to x="100000" y="60000"/>
                                    </p:animScale>
                                    <p:animScale>
                                      <p:cBhvr>
                                        <p:cTn id="14" dur="83" decel="50000">
                                          <p:stCondLst>
                                            <p:cond delay="338"/>
                                          </p:stCondLst>
                                        </p:cTn>
                                        <p:tgtEl>
                                          <p:spTgt spid="8"/>
                                        </p:tgtEl>
                                      </p:cBhvr>
                                      <p:to x="100000" y="100000"/>
                                    </p:animScale>
                                    <p:animScale>
                                      <p:cBhvr>
                                        <p:cTn id="15" dur="13">
                                          <p:stCondLst>
                                            <p:cond delay="656"/>
                                          </p:stCondLst>
                                        </p:cTn>
                                        <p:tgtEl>
                                          <p:spTgt spid="8"/>
                                        </p:tgtEl>
                                      </p:cBhvr>
                                      <p:to x="100000" y="80000"/>
                                    </p:animScale>
                                    <p:animScale>
                                      <p:cBhvr>
                                        <p:cTn id="16" dur="83" decel="50000">
                                          <p:stCondLst>
                                            <p:cond delay="669"/>
                                          </p:stCondLst>
                                        </p:cTn>
                                        <p:tgtEl>
                                          <p:spTgt spid="8"/>
                                        </p:tgtEl>
                                      </p:cBhvr>
                                      <p:to x="100000" y="100000"/>
                                    </p:animScale>
                                    <p:animScale>
                                      <p:cBhvr>
                                        <p:cTn id="17" dur="13">
                                          <p:stCondLst>
                                            <p:cond delay="821"/>
                                          </p:stCondLst>
                                        </p:cTn>
                                        <p:tgtEl>
                                          <p:spTgt spid="8"/>
                                        </p:tgtEl>
                                      </p:cBhvr>
                                      <p:to x="100000" y="90000"/>
                                    </p:animScale>
                                    <p:animScale>
                                      <p:cBhvr>
                                        <p:cTn id="18" dur="83" decel="50000">
                                          <p:stCondLst>
                                            <p:cond delay="834"/>
                                          </p:stCondLst>
                                        </p:cTn>
                                        <p:tgtEl>
                                          <p:spTgt spid="8"/>
                                        </p:tgtEl>
                                      </p:cBhvr>
                                      <p:to x="100000" y="100000"/>
                                    </p:animScale>
                                    <p:animScale>
                                      <p:cBhvr>
                                        <p:cTn id="19" dur="13">
                                          <p:stCondLst>
                                            <p:cond delay="904"/>
                                          </p:stCondLst>
                                        </p:cTn>
                                        <p:tgtEl>
                                          <p:spTgt spid="8"/>
                                        </p:tgtEl>
                                      </p:cBhvr>
                                      <p:to x="100000" y="95000"/>
                                    </p:animScale>
                                    <p:animScale>
                                      <p:cBhvr>
                                        <p:cTn id="20" dur="83" decel="50000">
                                          <p:stCondLst>
                                            <p:cond delay="917"/>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Scale>
                                      <p:cBhvr>
                                        <p:cTn id="25" dur="5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27"/>
                                        </p:tgtEl>
                                        <p:attrNameLst>
                                          <p:attrName>ppt_x</p:attrName>
                                          <p:attrName>ppt_y</p:attrName>
                                        </p:attrNameLst>
                                      </p:cBhvr>
                                    </p:animMotion>
                                    <p:animEffect transition="in" filter="fade">
                                      <p:cBhvr>
                                        <p:cTn id="27" dur="500"/>
                                        <p:tgtEl>
                                          <p:spTgt spid="27"/>
                                        </p:tgtEl>
                                      </p:cBhvr>
                                    </p:animEffect>
                                  </p:childTnLst>
                                </p:cTn>
                              </p:par>
                              <p:par>
                                <p:cTn id="28" presetID="1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Scale>
                                      <p:cBhvr>
                                        <p:cTn id="36"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34"/>
                                        </p:tgtEl>
                                        <p:attrNameLst>
                                          <p:attrName>ppt_x</p:attrName>
                                          <p:attrName>ppt_y</p:attrName>
                                        </p:attrNameLst>
                                      </p:cBhvr>
                                    </p:animMotion>
                                    <p:animEffect transition="in" filter="fade">
                                      <p:cBhvr>
                                        <p:cTn id="38" dur="500"/>
                                        <p:tgtEl>
                                          <p:spTgt spid="34"/>
                                        </p:tgtEl>
                                      </p:cBhvr>
                                    </p:animEffect>
                                  </p:childTnLst>
                                </p:cTn>
                              </p:par>
                              <p:par>
                                <p:cTn id="39" presetID="1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Scale>
                                      <p:cBhvr>
                                        <p:cTn id="47"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38"/>
                                        </p:tgtEl>
                                        <p:attrNameLst>
                                          <p:attrName>ppt_x</p:attrName>
                                          <p:attrName>ppt_y</p:attrName>
                                        </p:attrNameLst>
                                      </p:cBhvr>
                                    </p:animMotion>
                                    <p:animEffect transition="in" filter="fade">
                                      <p:cBhvr>
                                        <p:cTn id="49" dur="500"/>
                                        <p:tgtEl>
                                          <p:spTgt spid="38"/>
                                        </p:tgtEl>
                                      </p:cBhvr>
                                    </p:animEffect>
                                  </p:childTnLst>
                                </p:cTn>
                              </p:par>
                              <p:par>
                                <p:cTn id="50" presetID="12" presetClass="entr" presetSubtype="4"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ppt_y</p:attrName>
                                        </p:attrNameLst>
                                      </p:cBhvr>
                                      <p:tavLst>
                                        <p:tav tm="0">
                                          <p:val>
                                            <p:strVal val="#ppt_y+#ppt_h*1.125000"/>
                                          </p:val>
                                        </p:tav>
                                        <p:tav tm="100000">
                                          <p:val>
                                            <p:strVal val="#ppt_y"/>
                                          </p:val>
                                        </p:tav>
                                      </p:tavLst>
                                    </p:anim>
                                    <p:animEffect transition="in" filter="wipe(up)">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animScale>
                                      <p:cBhvr>
                                        <p:cTn id="58" dur="5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500" decel="50000" fill="hold">
                                          <p:stCondLst>
                                            <p:cond delay="0"/>
                                          </p:stCondLst>
                                        </p:cTn>
                                        <p:tgtEl>
                                          <p:spTgt spid="42"/>
                                        </p:tgtEl>
                                        <p:attrNameLst>
                                          <p:attrName>ppt_x</p:attrName>
                                          <p:attrName>ppt_y</p:attrName>
                                        </p:attrNameLst>
                                      </p:cBhvr>
                                    </p:animMotion>
                                    <p:animEffect transition="in" filter="fade">
                                      <p:cBhvr>
                                        <p:cTn id="60" dur="500"/>
                                        <p:tgtEl>
                                          <p:spTgt spid="42"/>
                                        </p:tgtEl>
                                      </p:cBhvr>
                                    </p:animEffect>
                                  </p:childTnLst>
                                </p:cTn>
                              </p:par>
                              <p:par>
                                <p:cTn id="61" presetID="12" presetClass="entr" presetSubtype="4"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p:tgtEl>
                                          <p:spTgt spid="18"/>
                                        </p:tgtEl>
                                        <p:attrNameLst>
                                          <p:attrName>ppt_y</p:attrName>
                                        </p:attrNameLst>
                                      </p:cBhvr>
                                      <p:tavLst>
                                        <p:tav tm="0">
                                          <p:val>
                                            <p:strVal val="#ppt_y+#ppt_h*1.125000"/>
                                          </p:val>
                                        </p:tav>
                                        <p:tav tm="100000">
                                          <p:val>
                                            <p:strVal val="#ppt_y"/>
                                          </p:val>
                                        </p:tav>
                                      </p:tavLst>
                                    </p:anim>
                                    <p:animEffect transition="in" filter="wipe(up)">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622E899D-6BF6-4374-AEF9-30C72758884A}"/>
              </a:ext>
            </a:extLst>
          </p:cNvPr>
          <p:cNvGrpSpPr/>
          <p:nvPr/>
        </p:nvGrpSpPr>
        <p:grpSpPr>
          <a:xfrm flipH="1">
            <a:off x="3702297" y="3349407"/>
            <a:ext cx="5497789" cy="1081346"/>
            <a:chOff x="94466" y="1960395"/>
            <a:chExt cx="7330385" cy="1081346"/>
          </a:xfrm>
        </p:grpSpPr>
        <p:sp>
          <p:nvSpPr>
            <p:cNvPr id="11" name="任意多边形: 形状 40">
              <a:extLst>
                <a:ext uri="{FF2B5EF4-FFF2-40B4-BE49-F238E27FC236}">
                  <a16:creationId xmlns="" xmlns:a16="http://schemas.microsoft.com/office/drawing/2014/main" id="{E8BFEBA6-EA4E-4094-A1F3-45E97D102D4D}"/>
                </a:ext>
              </a:extLst>
            </p:cNvPr>
            <p:cNvSpPr/>
            <p:nvPr/>
          </p:nvSpPr>
          <p:spPr>
            <a:xfrm>
              <a:off x="1274618" y="1960395"/>
              <a:ext cx="5306556" cy="108134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600" dirty="0">
                <a:solidFill>
                  <a:srgbClr val="FF8600"/>
                </a:solidFill>
                <a:latin typeface="思源黑体 CN Bold" panose="020B0800000000000000" pitchFamily="34" charset="-122"/>
                <a:ea typeface="思源黑体 CN Bold" panose="020B0800000000000000" pitchFamily="34" charset="-122"/>
              </a:endParaRPr>
            </a:p>
          </p:txBody>
        </p:sp>
        <p:sp>
          <p:nvSpPr>
            <p:cNvPr id="13" name="TextBox 12">
              <a:extLst>
                <a:ext uri="{FF2B5EF4-FFF2-40B4-BE49-F238E27FC236}">
                  <a16:creationId xmlns="" xmlns:a16="http://schemas.microsoft.com/office/drawing/2014/main" id="{DCD36154-41F4-4E63-A6BC-519511837EA2}"/>
                </a:ext>
              </a:extLst>
            </p:cNvPr>
            <p:cNvSpPr txBox="1"/>
            <p:nvPr/>
          </p:nvSpPr>
          <p:spPr>
            <a:xfrm>
              <a:off x="94466" y="2098257"/>
              <a:ext cx="73303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Hạt mồng tơi: mực tím đen</a:t>
              </a:r>
            </a:p>
          </p:txBody>
        </p:sp>
      </p:grpSp>
      <p:grpSp>
        <p:nvGrpSpPr>
          <p:cNvPr id="2" name="Group 1">
            <a:extLst>
              <a:ext uri="{FF2B5EF4-FFF2-40B4-BE49-F238E27FC236}">
                <a16:creationId xmlns="" xmlns:a16="http://schemas.microsoft.com/office/drawing/2014/main" id="{E62DB239-2EF7-4125-8E19-7A20D4AA9F8E}"/>
              </a:ext>
            </a:extLst>
          </p:cNvPr>
          <p:cNvGrpSpPr/>
          <p:nvPr/>
        </p:nvGrpSpPr>
        <p:grpSpPr>
          <a:xfrm>
            <a:off x="497366" y="2247503"/>
            <a:ext cx="3160234" cy="1467591"/>
            <a:chOff x="1274619" y="1960394"/>
            <a:chExt cx="3609172" cy="1467591"/>
          </a:xfrm>
        </p:grpSpPr>
        <p:sp>
          <p:nvSpPr>
            <p:cNvPr id="3" name="任意多边形: 形状 40">
              <a:extLst>
                <a:ext uri="{FF2B5EF4-FFF2-40B4-BE49-F238E27FC236}">
                  <a16:creationId xmlns="" xmlns:a16="http://schemas.microsoft.com/office/drawing/2014/main" id="{5D5266EB-9C6D-4C85-9BDC-0552B9AB832B}"/>
                </a:ext>
              </a:extLst>
            </p:cNvPr>
            <p:cNvSpPr/>
            <p:nvPr/>
          </p:nvSpPr>
          <p:spPr>
            <a:xfrm>
              <a:off x="1274619" y="1960394"/>
              <a:ext cx="3609172" cy="1196739"/>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600" dirty="0">
                <a:solidFill>
                  <a:srgbClr val="FF8600"/>
                </a:solidFill>
                <a:latin typeface="思源黑体 CN Bold" panose="020B0800000000000000" pitchFamily="34" charset="-122"/>
                <a:ea typeface="思源黑体 CN Bold" panose="020B0800000000000000" pitchFamily="34" charset="-122"/>
              </a:endParaRPr>
            </a:p>
          </p:txBody>
        </p:sp>
        <p:sp>
          <p:nvSpPr>
            <p:cNvPr id="5" name="TextBox 4">
              <a:extLst>
                <a:ext uri="{FF2B5EF4-FFF2-40B4-BE49-F238E27FC236}">
                  <a16:creationId xmlns="" xmlns:a16="http://schemas.microsoft.com/office/drawing/2014/main" id="{40B76B7A-5CC9-4D18-BB5C-E4F1B28E71E6}"/>
                </a:ext>
              </a:extLst>
            </p:cNvPr>
            <p:cNvSpPr txBox="1"/>
            <p:nvPr/>
          </p:nvSpPr>
          <p:spPr>
            <a:xfrm>
              <a:off x="1543059" y="2227656"/>
              <a:ext cx="3340731" cy="1200329"/>
            </a:xfrm>
            <a:prstGeom prst="rect">
              <a:avLst/>
            </a:prstGeom>
            <a:noFill/>
          </p:spPr>
          <p:txBody>
            <a:bodyPr wrap="square" rtlCol="0">
              <a:spAutoFit/>
            </a:bodyPr>
            <a:lstStyle/>
            <a:p>
              <a:r>
                <a:rPr lang="vi-VN" sz="3600" dirty="0">
                  <a:latin typeface="Calibri" panose="020F0502020204030204" pitchFamily="34" charset="0"/>
                  <a:cs typeface="Calibri" panose="020F0502020204030204" pitchFamily="34" charset="0"/>
                </a:rPr>
                <a:t>Quả na có mắt</a:t>
              </a:r>
            </a:p>
          </p:txBody>
        </p:sp>
      </p:grpSp>
      <p:grpSp>
        <p:nvGrpSpPr>
          <p:cNvPr id="14" name="Group 13">
            <a:extLst>
              <a:ext uri="{FF2B5EF4-FFF2-40B4-BE49-F238E27FC236}">
                <a16:creationId xmlns="" xmlns:a16="http://schemas.microsoft.com/office/drawing/2014/main" id="{5BE568DC-69E2-4907-8FB7-21F0FE214D7E}"/>
              </a:ext>
            </a:extLst>
          </p:cNvPr>
          <p:cNvGrpSpPr/>
          <p:nvPr/>
        </p:nvGrpSpPr>
        <p:grpSpPr>
          <a:xfrm>
            <a:off x="1143000" y="152400"/>
            <a:ext cx="7479311" cy="1526457"/>
            <a:chOff x="3527130" y="557940"/>
            <a:chExt cx="4682400" cy="1526457"/>
          </a:xfrm>
          <a:solidFill>
            <a:schemeClr val="accent4">
              <a:lumMod val="60000"/>
              <a:lumOff val="40000"/>
            </a:schemeClr>
          </a:solidFill>
        </p:grpSpPr>
        <p:sp>
          <p:nvSpPr>
            <p:cNvPr id="15" name="任意多边形: 形状 40">
              <a:extLst>
                <a:ext uri="{FF2B5EF4-FFF2-40B4-BE49-F238E27FC236}">
                  <a16:creationId xmlns="" xmlns:a16="http://schemas.microsoft.com/office/drawing/2014/main" id="{DA41BD8F-3C9B-4BB9-88BF-95C68AE51336}"/>
                </a:ext>
              </a:extLst>
            </p:cNvPr>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endParaRPr lang="zh-CN" altLang="en-US" sz="5400" dirty="0">
                <a:solidFill>
                  <a:srgbClr val="FF8600"/>
                </a:solidFill>
                <a:latin typeface="思源黑体 CN Bold" panose="020B0800000000000000" pitchFamily="34" charset="-122"/>
                <a:ea typeface="思源黑体 CN Bold" panose="020B0800000000000000" pitchFamily="34" charset="-122"/>
              </a:endParaRPr>
            </a:p>
          </p:txBody>
        </p:sp>
        <p:sp>
          <p:nvSpPr>
            <p:cNvPr id="17" name="TextBox 16">
              <a:extLst>
                <a:ext uri="{FF2B5EF4-FFF2-40B4-BE49-F238E27FC236}">
                  <a16:creationId xmlns="" xmlns:a16="http://schemas.microsoft.com/office/drawing/2014/main" id="{97F0D426-995E-4680-8A8C-356CAFD42D06}"/>
                </a:ext>
              </a:extLst>
            </p:cNvPr>
            <p:cNvSpPr txBox="1"/>
            <p:nvPr/>
          </p:nvSpPr>
          <p:spPr>
            <a:xfrm>
              <a:off x="3777161" y="617511"/>
              <a:ext cx="4202248" cy="1323439"/>
            </a:xfrm>
            <a:prstGeom prst="rect">
              <a:avLst/>
            </a:prstGeom>
            <a:noFill/>
            <a:ln>
              <a:noFill/>
            </a:ln>
          </p:spPr>
          <p:txBody>
            <a:bodyPr wrap="square" rtlCol="0">
              <a:spAutoFit/>
            </a:bodyPr>
            <a:lstStyle/>
            <a:p>
              <a:pPr algn="ctr"/>
              <a:r>
                <a:rPr lang="vi-VN" sz="4000" b="1" dirty="0">
                  <a:solidFill>
                    <a:srgbClr val="FF0000"/>
                  </a:solidFill>
                  <a:latin typeface="+mj-lt"/>
                  <a:cs typeface="Calibri" panose="020F0502020204030204" pitchFamily="34" charset="0"/>
                </a:rPr>
                <a:t>Mỗi loại quả được nói tới trong bài thơ có đặc điểm gì?</a:t>
              </a:r>
            </a:p>
          </p:txBody>
        </p:sp>
      </p:grpSp>
      <p:grpSp>
        <p:nvGrpSpPr>
          <p:cNvPr id="18" name="Group 17">
            <a:extLst>
              <a:ext uri="{FF2B5EF4-FFF2-40B4-BE49-F238E27FC236}">
                <a16:creationId xmlns="" xmlns:a16="http://schemas.microsoft.com/office/drawing/2014/main" id="{6A009CAD-12DC-4187-B533-282CDE1E9EA0}"/>
              </a:ext>
            </a:extLst>
          </p:cNvPr>
          <p:cNvGrpSpPr/>
          <p:nvPr/>
        </p:nvGrpSpPr>
        <p:grpSpPr>
          <a:xfrm>
            <a:off x="403694" y="515161"/>
            <a:ext cx="672380" cy="923330"/>
            <a:chOff x="138280" y="2630986"/>
            <a:chExt cx="610432" cy="695043"/>
          </a:xfrm>
        </p:grpSpPr>
        <p:sp>
          <p:nvSpPr>
            <p:cNvPr id="20" name="Oval 19">
              <a:extLst>
                <a:ext uri="{FF2B5EF4-FFF2-40B4-BE49-F238E27FC236}">
                  <a16:creationId xmlns=""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 xmlns:a16="http://schemas.microsoft.com/office/drawing/2014/main" id="{2338B7F6-9FFC-4FF7-87B9-2B7B07AA39CD}"/>
                </a:ext>
              </a:extLst>
            </p:cNvPr>
            <p:cNvSpPr txBox="1"/>
            <p:nvPr/>
          </p:nvSpPr>
          <p:spPr>
            <a:xfrm>
              <a:off x="195202" y="2630986"/>
              <a:ext cx="506950" cy="695043"/>
            </a:xfrm>
            <a:prstGeom prst="rect">
              <a:avLst/>
            </a:prstGeom>
            <a:noFill/>
          </p:spPr>
          <p:txBody>
            <a:bodyPr wrap="square" rtlCol="0">
              <a:spAutoFit/>
            </a:bodyPr>
            <a:lstStyle/>
            <a:p>
              <a:r>
                <a:rPr lang="en-US" sz="54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p>
          </p:txBody>
        </p:sp>
      </p:grpSp>
      <p:grpSp>
        <p:nvGrpSpPr>
          <p:cNvPr id="4" name="Group 3">
            <a:extLst>
              <a:ext uri="{FF2B5EF4-FFF2-40B4-BE49-F238E27FC236}">
                <a16:creationId xmlns="" xmlns:a16="http://schemas.microsoft.com/office/drawing/2014/main" id="{667E9362-27DF-FCC1-BF6D-2D64DF28EADD}"/>
              </a:ext>
            </a:extLst>
          </p:cNvPr>
          <p:cNvGrpSpPr/>
          <p:nvPr/>
        </p:nvGrpSpPr>
        <p:grpSpPr>
          <a:xfrm flipH="1">
            <a:off x="3783697" y="5423185"/>
            <a:ext cx="3391814" cy="1434815"/>
            <a:chOff x="2749457" y="1960395"/>
            <a:chExt cx="3831717" cy="1434815"/>
          </a:xfrm>
        </p:grpSpPr>
        <p:sp>
          <p:nvSpPr>
            <p:cNvPr id="8" name="任意多边形: 形状 40">
              <a:extLst>
                <a:ext uri="{FF2B5EF4-FFF2-40B4-BE49-F238E27FC236}">
                  <a16:creationId xmlns="" xmlns:a16="http://schemas.microsoft.com/office/drawing/2014/main" id="{726BE8A1-7B9B-85C1-56AE-4B86B17A493A}"/>
                </a:ext>
              </a:extLst>
            </p:cNvPr>
            <p:cNvSpPr/>
            <p:nvPr/>
          </p:nvSpPr>
          <p:spPr>
            <a:xfrm>
              <a:off x="2749457" y="1960395"/>
              <a:ext cx="3831717" cy="108134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600" dirty="0">
                <a:solidFill>
                  <a:srgbClr val="FF8600"/>
                </a:solidFill>
                <a:latin typeface="思源黑体 CN Bold" panose="020B0800000000000000" pitchFamily="34" charset="-122"/>
                <a:ea typeface="思源黑体 CN Bold" panose="020B0800000000000000" pitchFamily="34" charset="-122"/>
              </a:endParaRPr>
            </a:p>
          </p:txBody>
        </p:sp>
        <p:sp>
          <p:nvSpPr>
            <p:cNvPr id="12" name="TextBox 11">
              <a:extLst>
                <a:ext uri="{FF2B5EF4-FFF2-40B4-BE49-F238E27FC236}">
                  <a16:creationId xmlns="" xmlns:a16="http://schemas.microsoft.com/office/drawing/2014/main" id="{4833B5AA-341F-A48B-CDD4-9791C2BBB4E0}"/>
                </a:ext>
              </a:extLst>
            </p:cNvPr>
            <p:cNvSpPr txBox="1"/>
            <p:nvPr/>
          </p:nvSpPr>
          <p:spPr>
            <a:xfrm>
              <a:off x="2911311" y="2194881"/>
              <a:ext cx="345457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Quả khế : xanh </a:t>
              </a:r>
            </a:p>
          </p:txBody>
        </p:sp>
      </p:grpSp>
      <p:grpSp>
        <p:nvGrpSpPr>
          <p:cNvPr id="22" name="Group 21">
            <a:extLst>
              <a:ext uri="{FF2B5EF4-FFF2-40B4-BE49-F238E27FC236}">
                <a16:creationId xmlns="" xmlns:a16="http://schemas.microsoft.com/office/drawing/2014/main" id="{672129E4-A266-E9CA-20C8-BEF24EBD6E80}"/>
              </a:ext>
            </a:extLst>
          </p:cNvPr>
          <p:cNvGrpSpPr/>
          <p:nvPr/>
        </p:nvGrpSpPr>
        <p:grpSpPr>
          <a:xfrm flipH="1">
            <a:off x="-19272" y="4660414"/>
            <a:ext cx="5257800" cy="1338191"/>
            <a:chOff x="1147166" y="1960395"/>
            <a:chExt cx="6257659" cy="1338191"/>
          </a:xfrm>
        </p:grpSpPr>
        <p:sp>
          <p:nvSpPr>
            <p:cNvPr id="23" name="任意多边形: 形状 40">
              <a:extLst>
                <a:ext uri="{FF2B5EF4-FFF2-40B4-BE49-F238E27FC236}">
                  <a16:creationId xmlns="" xmlns:a16="http://schemas.microsoft.com/office/drawing/2014/main" id="{6C74B7E0-560A-AC2F-8EB5-552E9D7033ED}"/>
                </a:ext>
              </a:extLst>
            </p:cNvPr>
            <p:cNvSpPr/>
            <p:nvPr/>
          </p:nvSpPr>
          <p:spPr>
            <a:xfrm>
              <a:off x="1274618" y="1960395"/>
              <a:ext cx="5306556" cy="108134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600" dirty="0">
                <a:solidFill>
                  <a:srgbClr val="FF8600"/>
                </a:solidFill>
                <a:latin typeface="思源黑体 CN Bold" panose="020B0800000000000000" pitchFamily="34" charset="-122"/>
                <a:ea typeface="思源黑体 CN Bold" panose="020B0800000000000000" pitchFamily="34" charset="-122"/>
              </a:endParaRPr>
            </a:p>
          </p:txBody>
        </p:sp>
        <p:sp>
          <p:nvSpPr>
            <p:cNvPr id="24" name="TextBox 23">
              <a:extLst>
                <a:ext uri="{FF2B5EF4-FFF2-40B4-BE49-F238E27FC236}">
                  <a16:creationId xmlns="" xmlns:a16="http://schemas.microsoft.com/office/drawing/2014/main" id="{87F2FD2E-688C-EBFE-B7DD-FA12C8C0E900}"/>
                </a:ext>
              </a:extLst>
            </p:cNvPr>
            <p:cNvSpPr txBox="1"/>
            <p:nvPr/>
          </p:nvSpPr>
          <p:spPr>
            <a:xfrm>
              <a:off x="1147166" y="2098257"/>
              <a:ext cx="62576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Quả bí ngô: như đèn lồng</a:t>
              </a:r>
            </a:p>
          </p:txBody>
        </p:sp>
      </p:grpSp>
      <p:grpSp>
        <p:nvGrpSpPr>
          <p:cNvPr id="25" name="Group 24">
            <a:extLst>
              <a:ext uri="{FF2B5EF4-FFF2-40B4-BE49-F238E27FC236}">
                <a16:creationId xmlns="" xmlns:a16="http://schemas.microsoft.com/office/drawing/2014/main" id="{24C7435F-6F61-B320-88D9-F0AE18BB02D7}"/>
              </a:ext>
            </a:extLst>
          </p:cNvPr>
          <p:cNvGrpSpPr/>
          <p:nvPr/>
        </p:nvGrpSpPr>
        <p:grpSpPr>
          <a:xfrm flipH="1">
            <a:off x="3788952" y="2238861"/>
            <a:ext cx="5042570" cy="1471503"/>
            <a:chOff x="845697" y="1960395"/>
            <a:chExt cx="5735477" cy="1471503"/>
          </a:xfrm>
        </p:grpSpPr>
        <p:sp>
          <p:nvSpPr>
            <p:cNvPr id="26" name="任意多边形: 形状 40">
              <a:extLst>
                <a:ext uri="{FF2B5EF4-FFF2-40B4-BE49-F238E27FC236}">
                  <a16:creationId xmlns="" xmlns:a16="http://schemas.microsoft.com/office/drawing/2014/main" id="{D900F88E-2ECE-B06C-A5FD-9347AF76A8CA}"/>
                </a:ext>
              </a:extLst>
            </p:cNvPr>
            <p:cNvSpPr/>
            <p:nvPr/>
          </p:nvSpPr>
          <p:spPr>
            <a:xfrm>
              <a:off x="1274618" y="1960395"/>
              <a:ext cx="5306556" cy="108134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600" dirty="0">
                <a:solidFill>
                  <a:srgbClr val="FF8600"/>
                </a:solidFill>
                <a:latin typeface="思源黑体 CN Bold" panose="020B0800000000000000" pitchFamily="34" charset="-122"/>
                <a:ea typeface="思源黑体 CN Bold" panose="020B0800000000000000" pitchFamily="34" charset="-122"/>
              </a:endParaRPr>
            </a:p>
          </p:txBody>
        </p:sp>
        <p:sp>
          <p:nvSpPr>
            <p:cNvPr id="27" name="TextBox 26">
              <a:extLst>
                <a:ext uri="{FF2B5EF4-FFF2-40B4-BE49-F238E27FC236}">
                  <a16:creationId xmlns="" xmlns:a16="http://schemas.microsoft.com/office/drawing/2014/main" id="{5630B415-C216-44E3-A5DD-1A62E59BD92C}"/>
                </a:ext>
              </a:extLst>
            </p:cNvPr>
            <p:cNvSpPr txBox="1"/>
            <p:nvPr/>
          </p:nvSpPr>
          <p:spPr>
            <a:xfrm>
              <a:off x="845697" y="2231569"/>
              <a:ext cx="56378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Cà rốt: giống cây bút đổ</a:t>
              </a:r>
            </a:p>
          </p:txBody>
        </p:sp>
      </p:grpSp>
      <p:grpSp>
        <p:nvGrpSpPr>
          <p:cNvPr id="28" name="Group 27">
            <a:extLst>
              <a:ext uri="{FF2B5EF4-FFF2-40B4-BE49-F238E27FC236}">
                <a16:creationId xmlns="" xmlns:a16="http://schemas.microsoft.com/office/drawing/2014/main" id="{F39F9EED-8E69-E113-8D35-9A827D724258}"/>
              </a:ext>
            </a:extLst>
          </p:cNvPr>
          <p:cNvGrpSpPr/>
          <p:nvPr/>
        </p:nvGrpSpPr>
        <p:grpSpPr>
          <a:xfrm flipH="1">
            <a:off x="44657" y="3488837"/>
            <a:ext cx="3979917" cy="1081346"/>
            <a:chOff x="845697" y="1960395"/>
            <a:chExt cx="5735477" cy="1081346"/>
          </a:xfrm>
        </p:grpSpPr>
        <p:sp>
          <p:nvSpPr>
            <p:cNvPr id="29" name="任意多边形: 形状 40">
              <a:extLst>
                <a:ext uri="{FF2B5EF4-FFF2-40B4-BE49-F238E27FC236}">
                  <a16:creationId xmlns="" xmlns:a16="http://schemas.microsoft.com/office/drawing/2014/main" id="{2EE9401E-3CD5-67D1-5E22-0C7C9671A077}"/>
                </a:ext>
              </a:extLst>
            </p:cNvPr>
            <p:cNvSpPr/>
            <p:nvPr/>
          </p:nvSpPr>
          <p:spPr>
            <a:xfrm>
              <a:off x="1274618" y="1960395"/>
              <a:ext cx="5306556" cy="108134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600" dirty="0">
                <a:solidFill>
                  <a:srgbClr val="FF8600"/>
                </a:solidFill>
                <a:latin typeface="思源黑体 CN Bold" panose="020B0800000000000000" pitchFamily="34" charset="-122"/>
                <a:ea typeface="思源黑体 CN Bold" panose="020B0800000000000000" pitchFamily="34" charset="-122"/>
              </a:endParaRPr>
            </a:p>
          </p:txBody>
        </p:sp>
        <p:sp>
          <p:nvSpPr>
            <p:cNvPr id="30" name="TextBox 29">
              <a:extLst>
                <a:ext uri="{FF2B5EF4-FFF2-40B4-BE49-F238E27FC236}">
                  <a16:creationId xmlns="" xmlns:a16="http://schemas.microsoft.com/office/drawing/2014/main" id="{EFAD40D0-2F98-E7C3-9D6D-43D79C15AE95}"/>
                </a:ext>
              </a:extLst>
            </p:cNvPr>
            <p:cNvSpPr txBox="1"/>
            <p:nvPr/>
          </p:nvSpPr>
          <p:spPr>
            <a:xfrm>
              <a:off x="845697" y="2231569"/>
              <a:ext cx="56378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Ớt: cong sừng bò</a:t>
              </a:r>
            </a:p>
          </p:txBody>
        </p:sp>
      </p:grpSp>
    </p:spTree>
    <p:extLst>
      <p:ext uri="{BB962C8B-B14F-4D97-AF65-F5344CB8AC3E}">
        <p14:creationId xmlns:p14="http://schemas.microsoft.com/office/powerpoint/2010/main" val="304636956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C28A88AD-D7D8-43B2-B333-68BFAC47B195}"/>
              </a:ext>
            </a:extLst>
          </p:cNvPr>
          <p:cNvGrpSpPr/>
          <p:nvPr/>
        </p:nvGrpSpPr>
        <p:grpSpPr>
          <a:xfrm>
            <a:off x="654165" y="3200400"/>
            <a:ext cx="7636339" cy="1664319"/>
            <a:chOff x="3527130" y="557940"/>
            <a:chExt cx="4682400" cy="1998563"/>
          </a:xfrm>
          <a:solidFill>
            <a:schemeClr val="accent4">
              <a:lumMod val="60000"/>
              <a:lumOff val="40000"/>
            </a:schemeClr>
          </a:solidFill>
        </p:grpSpPr>
        <p:sp>
          <p:nvSpPr>
            <p:cNvPr id="8" name="任意多边形: 形状 40">
              <a:extLst>
                <a:ext uri="{FF2B5EF4-FFF2-40B4-BE49-F238E27FC236}">
                  <a16:creationId xmlns="" xmlns:a16="http://schemas.microsoft.com/office/drawing/2014/main" id="{BD657126-2C6A-4924-A18A-F1D3DFFE8218}"/>
                </a:ext>
              </a:extLst>
            </p:cNvPr>
            <p:cNvSpPr/>
            <p:nvPr/>
          </p:nvSpPr>
          <p:spPr>
            <a:xfrm>
              <a:off x="3527130" y="557940"/>
              <a:ext cx="4682400" cy="1998563"/>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endParaRPr lang="zh-CN" altLang="en-US" sz="5400" dirty="0">
                <a:solidFill>
                  <a:srgbClr val="FF8600"/>
                </a:solidFill>
                <a:latin typeface="思源黑体 CN Bold" panose="020B0800000000000000" pitchFamily="34" charset="-122"/>
                <a:ea typeface="思源黑体 CN Bold" panose="020B0800000000000000" pitchFamily="34" charset="-122"/>
              </a:endParaRPr>
            </a:p>
          </p:txBody>
        </p:sp>
        <p:sp>
          <p:nvSpPr>
            <p:cNvPr id="9" name="TextBox 8">
              <a:extLst>
                <a:ext uri="{FF2B5EF4-FFF2-40B4-BE49-F238E27FC236}">
                  <a16:creationId xmlns="" xmlns:a16="http://schemas.microsoft.com/office/drawing/2014/main" id="{B5E3844C-86F1-4A1D-BA75-86DA7FF65DD4}"/>
                </a:ext>
              </a:extLst>
            </p:cNvPr>
            <p:cNvSpPr txBox="1"/>
            <p:nvPr/>
          </p:nvSpPr>
          <p:spPr>
            <a:xfrm>
              <a:off x="3767054" y="819674"/>
              <a:ext cx="4202248" cy="1589224"/>
            </a:xfrm>
            <a:prstGeom prst="rect">
              <a:avLst/>
            </a:prstGeom>
            <a:noFill/>
            <a:ln>
              <a:noFill/>
            </a:ln>
          </p:spPr>
          <p:txBody>
            <a:bodyPr wrap="square" rtlCol="0">
              <a:spAutoFit/>
            </a:bodyPr>
            <a:lstStyle/>
            <a:p>
              <a:pPr algn="just"/>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thích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ảnh</a:t>
              </a:r>
              <a:r>
                <a:rPr lang="en-US" sz="4000" b="1" dirty="0">
                  <a:solidFill>
                    <a:srgbClr val="FF0000"/>
                  </a:solidFill>
                  <a:latin typeface="Times New Roman" pitchFamily="18" charset="0"/>
                  <a:cs typeface="Times New Roman" pitchFamily="18" charset="0"/>
                </a:rPr>
                <a:t> so </a:t>
              </a:r>
              <a:r>
                <a:rPr lang="en-US" sz="4000" b="1" dirty="0" err="1">
                  <a:solidFill>
                    <a:srgbClr val="FF0000"/>
                  </a:solidFill>
                  <a:latin typeface="Times New Roman" pitchFamily="18" charset="0"/>
                  <a:cs typeface="Times New Roman" pitchFamily="18" charset="0"/>
                </a:rPr>
                <a:t>sánh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trong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Vì</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sao</a:t>
              </a:r>
              <a:r>
                <a:rPr lang="en-US" sz="4000" b="1" dirty="0">
                  <a:solidFill>
                    <a:srgbClr val="FF0000"/>
                  </a:solidFill>
                  <a:latin typeface="Times New Roman" pitchFamily="18" charset="0"/>
                  <a:cs typeface="Times New Roman" pitchFamily="18" charset="0"/>
                </a:rPr>
                <a:t>?</a:t>
              </a:r>
            </a:p>
          </p:txBody>
        </p:sp>
      </p:grpSp>
      <p:grpSp>
        <p:nvGrpSpPr>
          <p:cNvPr id="10" name="Group 9">
            <a:extLst>
              <a:ext uri="{FF2B5EF4-FFF2-40B4-BE49-F238E27FC236}">
                <a16:creationId xmlns="" xmlns:a16="http://schemas.microsoft.com/office/drawing/2014/main" id="{AF3D5D4F-70B5-43BE-931E-8504757A8683}"/>
              </a:ext>
            </a:extLst>
          </p:cNvPr>
          <p:cNvGrpSpPr/>
          <p:nvPr/>
        </p:nvGrpSpPr>
        <p:grpSpPr>
          <a:xfrm>
            <a:off x="998742" y="2277070"/>
            <a:ext cx="672380" cy="923330"/>
            <a:chOff x="138280" y="2630986"/>
            <a:chExt cx="610432" cy="695043"/>
          </a:xfrm>
        </p:grpSpPr>
        <p:sp>
          <p:nvSpPr>
            <p:cNvPr id="12" name="Oval 11">
              <a:extLst>
                <a:ext uri="{FF2B5EF4-FFF2-40B4-BE49-F238E27FC236}">
                  <a16:creationId xmlns="" xmlns:a16="http://schemas.microsoft.com/office/drawing/2014/main" id="{12CB1D98-E06A-489C-A072-CF9217A7C2B7}"/>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4CF6777-5A28-4570-8555-413E9B4B7204}"/>
                </a:ext>
              </a:extLst>
            </p:cNvPr>
            <p:cNvSpPr txBox="1"/>
            <p:nvPr/>
          </p:nvSpPr>
          <p:spPr>
            <a:xfrm>
              <a:off x="220751" y="2630986"/>
              <a:ext cx="506950" cy="695043"/>
            </a:xfrm>
            <a:prstGeom prst="rect">
              <a:avLst/>
            </a:prstGeom>
            <a:noFill/>
          </p:spPr>
          <p:txBody>
            <a:bodyPr wrap="square" rtlCol="0">
              <a:spAutoFit/>
            </a:bodyPr>
            <a:lstStyle/>
            <a:p>
              <a:r>
                <a:rPr lang="en-US" sz="54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p>
          </p:txBody>
        </p:sp>
      </p:grpSp>
    </p:spTree>
    <p:extLst>
      <p:ext uri="{BB962C8B-B14F-4D97-AF65-F5344CB8AC3E}">
        <p14:creationId xmlns:p14="http://schemas.microsoft.com/office/powerpoint/2010/main" val="39800436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0"/>
                                        </p:tgtEl>
                                        <p:attrNameLst>
                                          <p:attrName>ppt_x</p:attrName>
                                          <p:attrName>ppt_y</p:attrName>
                                        </p:attrNameLst>
                                      </p:cBhvr>
                                    </p:animMotion>
                                    <p:animEffect transition="in" filter="fade">
                                      <p:cBhvr>
                                        <p:cTn id="9" dur="500"/>
                                        <p:tgtEl>
                                          <p:spTgt spid="10"/>
                                        </p:tgtEl>
                                      </p:cBhvr>
                                    </p:animEffect>
                                  </p:childTnLst>
                                </p:cTn>
                              </p:par>
                              <p:par>
                                <p:cTn id="10" presetID="2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 xmlns:a16="http://schemas.microsoft.com/office/drawing/2014/main" id="{3741D769-5DF3-44FC-B6C4-58083F8F9EA7}"/>
              </a:ext>
            </a:extLst>
          </p:cNvPr>
          <p:cNvGrpSpPr/>
          <p:nvPr/>
        </p:nvGrpSpPr>
        <p:grpSpPr>
          <a:xfrm>
            <a:off x="826705" y="409424"/>
            <a:ext cx="8317295" cy="3044555"/>
            <a:chOff x="3527131" y="557941"/>
            <a:chExt cx="4867470" cy="3044555"/>
          </a:xfrm>
          <a:solidFill>
            <a:schemeClr val="accent4">
              <a:lumMod val="60000"/>
              <a:lumOff val="40000"/>
            </a:schemeClr>
          </a:solidFill>
        </p:grpSpPr>
        <p:sp>
          <p:nvSpPr>
            <p:cNvPr id="6" name="任意多边形: 形状 40">
              <a:extLst>
                <a:ext uri="{FF2B5EF4-FFF2-40B4-BE49-F238E27FC236}">
                  <a16:creationId xmlns="" xmlns:a16="http://schemas.microsoft.com/office/drawing/2014/main" id="{C4B5284C-1AD3-4DE0-B7FA-6D273DFC3498}"/>
                </a:ext>
              </a:extLst>
            </p:cNvPr>
            <p:cNvSpPr/>
            <p:nvPr/>
          </p:nvSpPr>
          <p:spPr>
            <a:xfrm>
              <a:off x="3527131" y="557941"/>
              <a:ext cx="4867470" cy="281002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endParaRPr lang="zh-CN" altLang="en-US" sz="5400" dirty="0">
                <a:solidFill>
                  <a:srgbClr val="FF8600"/>
                </a:solidFill>
                <a:latin typeface="思源黑体 CN Bold" panose="020B0800000000000000" pitchFamily="34" charset="-122"/>
                <a:ea typeface="思源黑体 CN Bold" panose="020B0800000000000000" pitchFamily="34" charset="-122"/>
              </a:endParaRPr>
            </a:p>
          </p:txBody>
        </p:sp>
        <p:sp>
          <p:nvSpPr>
            <p:cNvPr id="7" name="TextBox 6">
              <a:extLst>
                <a:ext uri="{FF2B5EF4-FFF2-40B4-BE49-F238E27FC236}">
                  <a16:creationId xmlns="" xmlns:a16="http://schemas.microsoft.com/office/drawing/2014/main" id="{AA9703BC-8B56-40B2-A132-F94A4753E4E9}"/>
                </a:ext>
              </a:extLst>
            </p:cNvPr>
            <p:cNvSpPr txBox="1"/>
            <p:nvPr/>
          </p:nvSpPr>
          <p:spPr>
            <a:xfrm>
              <a:off x="3859298" y="801729"/>
              <a:ext cx="4202248" cy="2800767"/>
            </a:xfrm>
            <a:prstGeom prst="rect">
              <a:avLst/>
            </a:prstGeom>
            <a:noFill/>
            <a:ln>
              <a:noFill/>
            </a:ln>
          </p:spPr>
          <p:txBody>
            <a:bodyPr wrap="square" rtlCol="0">
              <a:spAutoFit/>
            </a:bodyPr>
            <a:lstStyle/>
            <a:p>
              <a:pPr algn="just"/>
              <a:r>
                <a:rPr lang="vi-VN" sz="4400" b="1" dirty="0">
                  <a:solidFill>
                    <a:srgbClr val="FF0000"/>
                  </a:solidFill>
                  <a:latin typeface="+mj-lt"/>
                  <a:cs typeface="Calibri" panose="020F0502020204030204" pitchFamily="34" charset="0"/>
                </a:rPr>
                <a:t>Dòng thơ nào trong bài nói về sự đóng góp của con người trong khu vườn?</a:t>
              </a:r>
            </a:p>
          </p:txBody>
        </p:sp>
      </p:grpSp>
      <p:grpSp>
        <p:nvGrpSpPr>
          <p:cNvPr id="8" name="Group 7">
            <a:extLst>
              <a:ext uri="{FF2B5EF4-FFF2-40B4-BE49-F238E27FC236}">
                <a16:creationId xmlns="" xmlns:a16="http://schemas.microsoft.com/office/drawing/2014/main" id="{D757197E-8B8B-4B2E-ACC0-F19B2BF63FFD}"/>
              </a:ext>
            </a:extLst>
          </p:cNvPr>
          <p:cNvGrpSpPr/>
          <p:nvPr/>
        </p:nvGrpSpPr>
        <p:grpSpPr>
          <a:xfrm>
            <a:off x="228600" y="-76200"/>
            <a:ext cx="705037" cy="923330"/>
            <a:chOff x="138280" y="2630986"/>
            <a:chExt cx="640080" cy="695043"/>
          </a:xfrm>
        </p:grpSpPr>
        <p:sp>
          <p:nvSpPr>
            <p:cNvPr id="10" name="Oval 9">
              <a:extLst>
                <a:ext uri="{FF2B5EF4-FFF2-40B4-BE49-F238E27FC236}">
                  <a16:creationId xmlns="" xmlns:a16="http://schemas.microsoft.com/office/drawing/2014/main" id="{117F68EE-D33B-4BC3-9F26-F98F9CDFCA34}"/>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D045ECAB-343E-439C-9CA8-2401480EA51E}"/>
                </a:ext>
              </a:extLst>
            </p:cNvPr>
            <p:cNvSpPr txBox="1"/>
            <p:nvPr/>
          </p:nvSpPr>
          <p:spPr>
            <a:xfrm>
              <a:off x="271410" y="2630986"/>
              <a:ext cx="506950" cy="695043"/>
            </a:xfrm>
            <a:prstGeom prst="rect">
              <a:avLst/>
            </a:prstGeom>
            <a:noFill/>
          </p:spPr>
          <p:txBody>
            <a:bodyPr wrap="square" rtlCol="0">
              <a:spAutoFit/>
            </a:bodyPr>
            <a:lstStyle/>
            <a:p>
              <a:r>
                <a:rPr lang="en-US" sz="54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p>
          </p:txBody>
        </p:sp>
      </p:grpSp>
      <p:grpSp>
        <p:nvGrpSpPr>
          <p:cNvPr id="2" name="Group 1">
            <a:extLst>
              <a:ext uri="{FF2B5EF4-FFF2-40B4-BE49-F238E27FC236}">
                <a16:creationId xmlns="" xmlns:a16="http://schemas.microsoft.com/office/drawing/2014/main" id="{D3AADEF8-1D49-C6BC-AE03-9FD1A5788E6D}"/>
              </a:ext>
            </a:extLst>
          </p:cNvPr>
          <p:cNvGrpSpPr/>
          <p:nvPr/>
        </p:nvGrpSpPr>
        <p:grpSpPr>
          <a:xfrm>
            <a:off x="375241" y="3429000"/>
            <a:ext cx="8026982" cy="1884657"/>
            <a:chOff x="1274619" y="1960394"/>
            <a:chExt cx="3609172" cy="1550385"/>
          </a:xfrm>
        </p:grpSpPr>
        <p:sp>
          <p:nvSpPr>
            <p:cNvPr id="3" name="任意多边形: 形状 40">
              <a:extLst>
                <a:ext uri="{FF2B5EF4-FFF2-40B4-BE49-F238E27FC236}">
                  <a16:creationId xmlns="" xmlns:a16="http://schemas.microsoft.com/office/drawing/2014/main" id="{C136DFAD-BA4C-0EC4-7F56-7CA7782A2CA6}"/>
                </a:ext>
              </a:extLst>
            </p:cNvPr>
            <p:cNvSpPr/>
            <p:nvPr/>
          </p:nvSpPr>
          <p:spPr>
            <a:xfrm>
              <a:off x="1274619" y="1960394"/>
              <a:ext cx="3609172" cy="155038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000" dirty="0">
                <a:solidFill>
                  <a:srgbClr val="FF8600"/>
                </a:solidFill>
                <a:latin typeface="思源黑体 CN Bold" panose="020B0800000000000000" pitchFamily="34" charset="-122"/>
                <a:ea typeface="思源黑体 CN Bold" panose="020B0800000000000000" pitchFamily="34" charset="-122"/>
              </a:endParaRPr>
            </a:p>
          </p:txBody>
        </p:sp>
        <p:sp>
          <p:nvSpPr>
            <p:cNvPr id="4" name="TextBox 3">
              <a:extLst>
                <a:ext uri="{FF2B5EF4-FFF2-40B4-BE49-F238E27FC236}">
                  <a16:creationId xmlns="" xmlns:a16="http://schemas.microsoft.com/office/drawing/2014/main" id="{BFA884B3-81D2-2110-317D-CD9B31A21582}"/>
                </a:ext>
              </a:extLst>
            </p:cNvPr>
            <p:cNvSpPr txBox="1"/>
            <p:nvPr/>
          </p:nvSpPr>
          <p:spPr>
            <a:xfrm>
              <a:off x="1543060" y="2117308"/>
              <a:ext cx="3340731" cy="1088707"/>
            </a:xfrm>
            <a:prstGeom prst="rect">
              <a:avLst/>
            </a:prstGeom>
            <a:noFill/>
          </p:spPr>
          <p:txBody>
            <a:bodyPr wrap="square" rtlCol="0">
              <a:spAutoFit/>
            </a:bodyPr>
            <a:lstStyle/>
            <a:p>
              <a:r>
                <a:rPr lang="en-US" sz="4000" b="1" dirty="0" smtClean="0">
                  <a:latin typeface="Calibri" panose="020F0502020204030204" pitchFamily="34" charset="0"/>
                  <a:cs typeface="Calibri" panose="020F0502020204030204" pitchFamily="34" charset="0"/>
                </a:rPr>
                <a:t>	</a:t>
              </a:r>
              <a:r>
                <a:rPr lang="vi-VN" sz="4000" b="1" dirty="0" smtClean="0">
                  <a:latin typeface="Calibri" panose="020F0502020204030204" pitchFamily="34" charset="0"/>
                  <a:cs typeface="Calibri" panose="020F0502020204030204" pitchFamily="34" charset="0"/>
                </a:rPr>
                <a:t>Bàn </a:t>
              </a:r>
              <a:r>
                <a:rPr lang="vi-VN" sz="4000" b="1" dirty="0">
                  <a:latin typeface="Calibri" panose="020F0502020204030204" pitchFamily="34" charset="0"/>
                  <a:cs typeface="Calibri" panose="020F0502020204030204" pitchFamily="34" charset="0"/>
                </a:rPr>
                <a:t>tay người chăm cho cây</a:t>
              </a:r>
            </a:p>
            <a:p>
              <a:r>
                <a:rPr lang="vi-VN" sz="4000" b="1" dirty="0">
                  <a:latin typeface="Calibri" panose="020F0502020204030204" pitchFamily="34" charset="0"/>
                  <a:cs typeface="Calibri" panose="020F0502020204030204" pitchFamily="34" charset="0"/>
                </a:rPr>
                <a:t>Cây cho trái chín, hoa này, nụ kia</a:t>
              </a:r>
            </a:p>
          </p:txBody>
        </p:sp>
      </p:grpSp>
    </p:spTree>
    <p:extLst>
      <p:ext uri="{BB962C8B-B14F-4D97-AF65-F5344CB8AC3E}">
        <p14:creationId xmlns:p14="http://schemas.microsoft.com/office/powerpoint/2010/main" val="779133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 xmlns:a16="http://schemas.microsoft.com/office/drawing/2014/main" id="{BBC58B65-7EE0-48CF-9661-FB3E52DDF5C6}"/>
              </a:ext>
            </a:extLst>
          </p:cNvPr>
          <p:cNvSpPr/>
          <p:nvPr/>
        </p:nvSpPr>
        <p:spPr>
          <a:xfrm>
            <a:off x="741737" y="2245870"/>
            <a:ext cx="7660527" cy="4105215"/>
          </a:xfrm>
          <a:custGeom>
            <a:avLst/>
            <a:gdLst>
              <a:gd name="connsiteX0" fmla="*/ 0 w 10214036"/>
              <a:gd name="connsiteY0" fmla="*/ 684216 h 4105215"/>
              <a:gd name="connsiteX1" fmla="*/ 684216 w 10214036"/>
              <a:gd name="connsiteY1" fmla="*/ 0 h 4105215"/>
              <a:gd name="connsiteX2" fmla="*/ 1541559 w 10214036"/>
              <a:gd name="connsiteY2" fmla="*/ 0 h 4105215"/>
              <a:gd name="connsiteX3" fmla="*/ 2310446 w 10214036"/>
              <a:gd name="connsiteY3" fmla="*/ 0 h 4105215"/>
              <a:gd name="connsiteX4" fmla="*/ 2813965 w 10214036"/>
              <a:gd name="connsiteY4" fmla="*/ 0 h 4105215"/>
              <a:gd name="connsiteX5" fmla="*/ 3494396 w 10214036"/>
              <a:gd name="connsiteY5" fmla="*/ 0 h 4105215"/>
              <a:gd name="connsiteX6" fmla="*/ 4174827 w 10214036"/>
              <a:gd name="connsiteY6" fmla="*/ 0 h 4105215"/>
              <a:gd name="connsiteX7" fmla="*/ 4766802 w 10214036"/>
              <a:gd name="connsiteY7" fmla="*/ 0 h 4105215"/>
              <a:gd name="connsiteX8" fmla="*/ 5270321 w 10214036"/>
              <a:gd name="connsiteY8" fmla="*/ 0 h 4105215"/>
              <a:gd name="connsiteX9" fmla="*/ 5773840 w 10214036"/>
              <a:gd name="connsiteY9" fmla="*/ 0 h 4105215"/>
              <a:gd name="connsiteX10" fmla="*/ 6631184 w 10214036"/>
              <a:gd name="connsiteY10" fmla="*/ 0 h 4105215"/>
              <a:gd name="connsiteX11" fmla="*/ 7311615 w 10214036"/>
              <a:gd name="connsiteY11" fmla="*/ 0 h 4105215"/>
              <a:gd name="connsiteX12" fmla="*/ 8168958 w 10214036"/>
              <a:gd name="connsiteY12" fmla="*/ 0 h 4105215"/>
              <a:gd name="connsiteX13" fmla="*/ 8760933 w 10214036"/>
              <a:gd name="connsiteY13" fmla="*/ 0 h 4105215"/>
              <a:gd name="connsiteX14" fmla="*/ 9529820 w 10214036"/>
              <a:gd name="connsiteY14" fmla="*/ 0 h 4105215"/>
              <a:gd name="connsiteX15" fmla="*/ 10214036 w 10214036"/>
              <a:gd name="connsiteY15" fmla="*/ 684216 h 4105215"/>
              <a:gd name="connsiteX16" fmla="*/ 10214036 w 10214036"/>
              <a:gd name="connsiteY16" fmla="*/ 1341044 h 4105215"/>
              <a:gd name="connsiteX17" fmla="*/ 10214036 w 10214036"/>
              <a:gd name="connsiteY17" fmla="*/ 2052608 h 4105215"/>
              <a:gd name="connsiteX18" fmla="*/ 10214036 w 10214036"/>
              <a:gd name="connsiteY18" fmla="*/ 2682068 h 4105215"/>
              <a:gd name="connsiteX19" fmla="*/ 10214036 w 10214036"/>
              <a:gd name="connsiteY19" fmla="*/ 3420999 h 4105215"/>
              <a:gd name="connsiteX20" fmla="*/ 9529820 w 10214036"/>
              <a:gd name="connsiteY20" fmla="*/ 4105215 h 4105215"/>
              <a:gd name="connsiteX21" fmla="*/ 8672477 w 10214036"/>
              <a:gd name="connsiteY21" fmla="*/ 4105215 h 4105215"/>
              <a:gd name="connsiteX22" fmla="*/ 7903590 w 10214036"/>
              <a:gd name="connsiteY22" fmla="*/ 4105215 h 4105215"/>
              <a:gd name="connsiteX23" fmla="*/ 7134703 w 10214036"/>
              <a:gd name="connsiteY23" fmla="*/ 4105215 h 4105215"/>
              <a:gd name="connsiteX24" fmla="*/ 6631184 w 10214036"/>
              <a:gd name="connsiteY24" fmla="*/ 4105215 h 4105215"/>
              <a:gd name="connsiteX25" fmla="*/ 6039209 w 10214036"/>
              <a:gd name="connsiteY25" fmla="*/ 4105215 h 4105215"/>
              <a:gd name="connsiteX26" fmla="*/ 5358777 w 10214036"/>
              <a:gd name="connsiteY26" fmla="*/ 4105215 h 4105215"/>
              <a:gd name="connsiteX27" fmla="*/ 4678346 w 10214036"/>
              <a:gd name="connsiteY27" fmla="*/ 4105215 h 4105215"/>
              <a:gd name="connsiteX28" fmla="*/ 3821003 w 10214036"/>
              <a:gd name="connsiteY28" fmla="*/ 4105215 h 4105215"/>
              <a:gd name="connsiteX29" fmla="*/ 3052116 w 10214036"/>
              <a:gd name="connsiteY29" fmla="*/ 4105215 h 4105215"/>
              <a:gd name="connsiteX30" fmla="*/ 2548597 w 10214036"/>
              <a:gd name="connsiteY30" fmla="*/ 4105215 h 4105215"/>
              <a:gd name="connsiteX31" fmla="*/ 2133534 w 10214036"/>
              <a:gd name="connsiteY31" fmla="*/ 4105215 h 4105215"/>
              <a:gd name="connsiteX32" fmla="*/ 1718471 w 10214036"/>
              <a:gd name="connsiteY32" fmla="*/ 4105215 h 4105215"/>
              <a:gd name="connsiteX33" fmla="*/ 684216 w 10214036"/>
              <a:gd name="connsiteY33" fmla="*/ 4105215 h 4105215"/>
              <a:gd name="connsiteX34" fmla="*/ 0 w 10214036"/>
              <a:gd name="connsiteY34" fmla="*/ 3420999 h 4105215"/>
              <a:gd name="connsiteX35" fmla="*/ 0 w 10214036"/>
              <a:gd name="connsiteY35" fmla="*/ 2682068 h 4105215"/>
              <a:gd name="connsiteX36" fmla="*/ 0 w 10214036"/>
              <a:gd name="connsiteY36" fmla="*/ 1997872 h 4105215"/>
              <a:gd name="connsiteX37" fmla="*/ 0 w 10214036"/>
              <a:gd name="connsiteY37" fmla="*/ 1286308 h 4105215"/>
              <a:gd name="connsiteX38" fmla="*/ 0 w 10214036"/>
              <a:gd name="connsiteY38" fmla="*/ 684216 h 410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214036" h="4105215" fill="none" extrusionOk="0">
                <a:moveTo>
                  <a:pt x="0" y="684216"/>
                </a:moveTo>
                <a:cubicBezTo>
                  <a:pt x="886" y="222043"/>
                  <a:pt x="299715" y="35442"/>
                  <a:pt x="684216" y="0"/>
                </a:cubicBezTo>
                <a:cubicBezTo>
                  <a:pt x="999927" y="2290"/>
                  <a:pt x="1225202" y="-27952"/>
                  <a:pt x="1541559" y="0"/>
                </a:cubicBezTo>
                <a:cubicBezTo>
                  <a:pt x="1857916" y="27952"/>
                  <a:pt x="1996192" y="-3988"/>
                  <a:pt x="2310446" y="0"/>
                </a:cubicBezTo>
                <a:cubicBezTo>
                  <a:pt x="2624700" y="3988"/>
                  <a:pt x="2573744" y="12837"/>
                  <a:pt x="2813965" y="0"/>
                </a:cubicBezTo>
                <a:cubicBezTo>
                  <a:pt x="3054186" y="-12837"/>
                  <a:pt x="3347070" y="-19994"/>
                  <a:pt x="3494396" y="0"/>
                </a:cubicBezTo>
                <a:cubicBezTo>
                  <a:pt x="3641722" y="19994"/>
                  <a:pt x="3861790" y="28008"/>
                  <a:pt x="4174827" y="0"/>
                </a:cubicBezTo>
                <a:cubicBezTo>
                  <a:pt x="4487864" y="-28008"/>
                  <a:pt x="4539018" y="-27489"/>
                  <a:pt x="4766802" y="0"/>
                </a:cubicBezTo>
                <a:cubicBezTo>
                  <a:pt x="4994586" y="27489"/>
                  <a:pt x="5023612" y="-8910"/>
                  <a:pt x="5270321" y="0"/>
                </a:cubicBezTo>
                <a:cubicBezTo>
                  <a:pt x="5517030" y="8910"/>
                  <a:pt x="5600652" y="-24499"/>
                  <a:pt x="5773840" y="0"/>
                </a:cubicBezTo>
                <a:cubicBezTo>
                  <a:pt x="5947028" y="24499"/>
                  <a:pt x="6419362" y="38306"/>
                  <a:pt x="6631184" y="0"/>
                </a:cubicBezTo>
                <a:cubicBezTo>
                  <a:pt x="6843006" y="-38306"/>
                  <a:pt x="7024168" y="23409"/>
                  <a:pt x="7311615" y="0"/>
                </a:cubicBezTo>
                <a:cubicBezTo>
                  <a:pt x="7599062" y="-23409"/>
                  <a:pt x="7930154" y="-18737"/>
                  <a:pt x="8168958" y="0"/>
                </a:cubicBezTo>
                <a:cubicBezTo>
                  <a:pt x="8407762" y="18737"/>
                  <a:pt x="8539177" y="-22051"/>
                  <a:pt x="8760933" y="0"/>
                </a:cubicBezTo>
                <a:cubicBezTo>
                  <a:pt x="8982689" y="22051"/>
                  <a:pt x="9217967" y="29322"/>
                  <a:pt x="9529820" y="0"/>
                </a:cubicBezTo>
                <a:cubicBezTo>
                  <a:pt x="9865189" y="6164"/>
                  <a:pt x="10234720" y="292196"/>
                  <a:pt x="10214036" y="684216"/>
                </a:cubicBezTo>
                <a:cubicBezTo>
                  <a:pt x="10237401" y="935281"/>
                  <a:pt x="10191199" y="1051726"/>
                  <a:pt x="10214036" y="1341044"/>
                </a:cubicBezTo>
                <a:cubicBezTo>
                  <a:pt x="10236873" y="1630362"/>
                  <a:pt x="10240313" y="1728373"/>
                  <a:pt x="10214036" y="2052608"/>
                </a:cubicBezTo>
                <a:cubicBezTo>
                  <a:pt x="10187759" y="2376843"/>
                  <a:pt x="10232549" y="2448160"/>
                  <a:pt x="10214036" y="2682068"/>
                </a:cubicBezTo>
                <a:cubicBezTo>
                  <a:pt x="10195523" y="2915976"/>
                  <a:pt x="10214958" y="3114953"/>
                  <a:pt x="10214036" y="3420999"/>
                </a:cubicBezTo>
                <a:cubicBezTo>
                  <a:pt x="10202619" y="3818568"/>
                  <a:pt x="9824557" y="4069364"/>
                  <a:pt x="9529820" y="4105215"/>
                </a:cubicBezTo>
                <a:cubicBezTo>
                  <a:pt x="9318618" y="4102800"/>
                  <a:pt x="9008714" y="4085854"/>
                  <a:pt x="8672477" y="4105215"/>
                </a:cubicBezTo>
                <a:cubicBezTo>
                  <a:pt x="8336240" y="4124576"/>
                  <a:pt x="8248800" y="4086191"/>
                  <a:pt x="7903590" y="4105215"/>
                </a:cubicBezTo>
                <a:cubicBezTo>
                  <a:pt x="7558380" y="4124239"/>
                  <a:pt x="7360536" y="4088943"/>
                  <a:pt x="7134703" y="4105215"/>
                </a:cubicBezTo>
                <a:cubicBezTo>
                  <a:pt x="6908870" y="4121487"/>
                  <a:pt x="6877174" y="4110659"/>
                  <a:pt x="6631184" y="4105215"/>
                </a:cubicBezTo>
                <a:cubicBezTo>
                  <a:pt x="6385194" y="4099771"/>
                  <a:pt x="6213048" y="4092073"/>
                  <a:pt x="6039209" y="4105215"/>
                </a:cubicBezTo>
                <a:cubicBezTo>
                  <a:pt x="5865370" y="4118357"/>
                  <a:pt x="5638670" y="4126869"/>
                  <a:pt x="5358777" y="4105215"/>
                </a:cubicBezTo>
                <a:cubicBezTo>
                  <a:pt x="5078884" y="4083561"/>
                  <a:pt x="4928660" y="4126782"/>
                  <a:pt x="4678346" y="4105215"/>
                </a:cubicBezTo>
                <a:cubicBezTo>
                  <a:pt x="4428032" y="4083648"/>
                  <a:pt x="4077757" y="4075998"/>
                  <a:pt x="3821003" y="4105215"/>
                </a:cubicBezTo>
                <a:cubicBezTo>
                  <a:pt x="3564249" y="4134432"/>
                  <a:pt x="3338070" y="4121199"/>
                  <a:pt x="3052116" y="4105215"/>
                </a:cubicBezTo>
                <a:cubicBezTo>
                  <a:pt x="2766162" y="4089231"/>
                  <a:pt x="2764299" y="4083824"/>
                  <a:pt x="2548597" y="4105215"/>
                </a:cubicBezTo>
                <a:cubicBezTo>
                  <a:pt x="2332895" y="4126606"/>
                  <a:pt x="2298557" y="4114556"/>
                  <a:pt x="2133534" y="4105215"/>
                </a:cubicBezTo>
                <a:cubicBezTo>
                  <a:pt x="1968511" y="4095874"/>
                  <a:pt x="1887225" y="4086857"/>
                  <a:pt x="1718471" y="4105215"/>
                </a:cubicBezTo>
                <a:cubicBezTo>
                  <a:pt x="1549717" y="4123573"/>
                  <a:pt x="960340" y="4083494"/>
                  <a:pt x="684216" y="4105215"/>
                </a:cubicBezTo>
                <a:cubicBezTo>
                  <a:pt x="335583" y="4019570"/>
                  <a:pt x="77464" y="3752290"/>
                  <a:pt x="0" y="3420999"/>
                </a:cubicBezTo>
                <a:cubicBezTo>
                  <a:pt x="-14982" y="3158538"/>
                  <a:pt x="-32933" y="2908206"/>
                  <a:pt x="0" y="2682068"/>
                </a:cubicBezTo>
                <a:cubicBezTo>
                  <a:pt x="32933" y="2455930"/>
                  <a:pt x="-21482" y="2235124"/>
                  <a:pt x="0" y="1997872"/>
                </a:cubicBezTo>
                <a:cubicBezTo>
                  <a:pt x="21482" y="1760620"/>
                  <a:pt x="3118" y="1563481"/>
                  <a:pt x="0" y="1286308"/>
                </a:cubicBezTo>
                <a:cubicBezTo>
                  <a:pt x="-3118" y="1009135"/>
                  <a:pt x="-6726" y="886555"/>
                  <a:pt x="0" y="684216"/>
                </a:cubicBezTo>
                <a:close/>
              </a:path>
              <a:path w="10214036" h="4105215" stroke="0" extrusionOk="0">
                <a:moveTo>
                  <a:pt x="0" y="684216"/>
                </a:moveTo>
                <a:cubicBezTo>
                  <a:pt x="890" y="296564"/>
                  <a:pt x="345442" y="55077"/>
                  <a:pt x="684216" y="0"/>
                </a:cubicBezTo>
                <a:cubicBezTo>
                  <a:pt x="1010911" y="-11897"/>
                  <a:pt x="1207804" y="5777"/>
                  <a:pt x="1364647" y="0"/>
                </a:cubicBezTo>
                <a:cubicBezTo>
                  <a:pt x="1521490" y="-5777"/>
                  <a:pt x="1691391" y="10797"/>
                  <a:pt x="1956622" y="0"/>
                </a:cubicBezTo>
                <a:cubicBezTo>
                  <a:pt x="2221854" y="-10797"/>
                  <a:pt x="2201632" y="-19117"/>
                  <a:pt x="2371685" y="0"/>
                </a:cubicBezTo>
                <a:cubicBezTo>
                  <a:pt x="2541738" y="19117"/>
                  <a:pt x="2636099" y="-5428"/>
                  <a:pt x="2786748" y="0"/>
                </a:cubicBezTo>
                <a:cubicBezTo>
                  <a:pt x="2937397" y="5428"/>
                  <a:pt x="3080802" y="15569"/>
                  <a:pt x="3201811" y="0"/>
                </a:cubicBezTo>
                <a:cubicBezTo>
                  <a:pt x="3322820" y="-15569"/>
                  <a:pt x="3620232" y="28863"/>
                  <a:pt x="3793786" y="0"/>
                </a:cubicBezTo>
                <a:cubicBezTo>
                  <a:pt x="3967340" y="-28863"/>
                  <a:pt x="4322206" y="7078"/>
                  <a:pt x="4562673" y="0"/>
                </a:cubicBezTo>
                <a:cubicBezTo>
                  <a:pt x="4803140" y="-7078"/>
                  <a:pt x="4936402" y="15032"/>
                  <a:pt x="5066192" y="0"/>
                </a:cubicBezTo>
                <a:cubicBezTo>
                  <a:pt x="5195982" y="-15032"/>
                  <a:pt x="5417860" y="28755"/>
                  <a:pt x="5746623" y="0"/>
                </a:cubicBezTo>
                <a:cubicBezTo>
                  <a:pt x="6075386" y="-28755"/>
                  <a:pt x="6202920" y="18170"/>
                  <a:pt x="6338598" y="0"/>
                </a:cubicBezTo>
                <a:cubicBezTo>
                  <a:pt x="6474277" y="-18170"/>
                  <a:pt x="6950808" y="30462"/>
                  <a:pt x="7195941" y="0"/>
                </a:cubicBezTo>
                <a:cubicBezTo>
                  <a:pt x="7441074" y="-30462"/>
                  <a:pt x="7517189" y="257"/>
                  <a:pt x="7611004" y="0"/>
                </a:cubicBezTo>
                <a:cubicBezTo>
                  <a:pt x="7704819" y="-257"/>
                  <a:pt x="8068402" y="-37625"/>
                  <a:pt x="8379891" y="0"/>
                </a:cubicBezTo>
                <a:cubicBezTo>
                  <a:pt x="8691380" y="37625"/>
                  <a:pt x="9209938" y="4658"/>
                  <a:pt x="9529820" y="0"/>
                </a:cubicBezTo>
                <a:cubicBezTo>
                  <a:pt x="9926736" y="-39884"/>
                  <a:pt x="10243979" y="245006"/>
                  <a:pt x="10214036" y="684216"/>
                </a:cubicBezTo>
                <a:cubicBezTo>
                  <a:pt x="10239203" y="1009536"/>
                  <a:pt x="10203351" y="1150552"/>
                  <a:pt x="10214036" y="1368412"/>
                </a:cubicBezTo>
                <a:cubicBezTo>
                  <a:pt x="10224721" y="1586272"/>
                  <a:pt x="10195104" y="1785813"/>
                  <a:pt x="10214036" y="2025240"/>
                </a:cubicBezTo>
                <a:cubicBezTo>
                  <a:pt x="10232968" y="2264667"/>
                  <a:pt x="10220490" y="2413530"/>
                  <a:pt x="10214036" y="2654700"/>
                </a:cubicBezTo>
                <a:cubicBezTo>
                  <a:pt x="10207582" y="2895870"/>
                  <a:pt x="10214694" y="3176642"/>
                  <a:pt x="10214036" y="3420999"/>
                </a:cubicBezTo>
                <a:cubicBezTo>
                  <a:pt x="10173769" y="3813674"/>
                  <a:pt x="9849938" y="4115527"/>
                  <a:pt x="9529820" y="4105215"/>
                </a:cubicBezTo>
                <a:cubicBezTo>
                  <a:pt x="9432816" y="4085132"/>
                  <a:pt x="9242302" y="4124435"/>
                  <a:pt x="9114757" y="4105215"/>
                </a:cubicBezTo>
                <a:cubicBezTo>
                  <a:pt x="8987212" y="4085995"/>
                  <a:pt x="8563195" y="4130903"/>
                  <a:pt x="8345870" y="4105215"/>
                </a:cubicBezTo>
                <a:cubicBezTo>
                  <a:pt x="8128545" y="4079527"/>
                  <a:pt x="7889720" y="4083790"/>
                  <a:pt x="7488527" y="4105215"/>
                </a:cubicBezTo>
                <a:cubicBezTo>
                  <a:pt x="7087334" y="4126640"/>
                  <a:pt x="6922355" y="4129268"/>
                  <a:pt x="6631184" y="4105215"/>
                </a:cubicBezTo>
                <a:cubicBezTo>
                  <a:pt x="6340013" y="4081162"/>
                  <a:pt x="6381778" y="4122747"/>
                  <a:pt x="6216121" y="4105215"/>
                </a:cubicBezTo>
                <a:cubicBezTo>
                  <a:pt x="6050464" y="4087683"/>
                  <a:pt x="5692555" y="4094204"/>
                  <a:pt x="5447234" y="4105215"/>
                </a:cubicBezTo>
                <a:cubicBezTo>
                  <a:pt x="5201913" y="4116226"/>
                  <a:pt x="4795996" y="4132420"/>
                  <a:pt x="4589890" y="4105215"/>
                </a:cubicBezTo>
                <a:cubicBezTo>
                  <a:pt x="4383784" y="4078010"/>
                  <a:pt x="4259005" y="4112973"/>
                  <a:pt x="4174827" y="4105215"/>
                </a:cubicBezTo>
                <a:cubicBezTo>
                  <a:pt x="4090649" y="4097457"/>
                  <a:pt x="3722173" y="4073036"/>
                  <a:pt x="3317484" y="4105215"/>
                </a:cubicBezTo>
                <a:cubicBezTo>
                  <a:pt x="2912795" y="4137394"/>
                  <a:pt x="2775641" y="4105805"/>
                  <a:pt x="2460141" y="4105215"/>
                </a:cubicBezTo>
                <a:cubicBezTo>
                  <a:pt x="2144641" y="4104625"/>
                  <a:pt x="1958643" y="4133443"/>
                  <a:pt x="1602798" y="4105215"/>
                </a:cubicBezTo>
                <a:cubicBezTo>
                  <a:pt x="1246953" y="4076987"/>
                  <a:pt x="870687" y="4124843"/>
                  <a:pt x="684216" y="4105215"/>
                </a:cubicBezTo>
                <a:cubicBezTo>
                  <a:pt x="294940" y="4110716"/>
                  <a:pt x="5560" y="3751445"/>
                  <a:pt x="0" y="3420999"/>
                </a:cubicBezTo>
                <a:cubicBezTo>
                  <a:pt x="-22247" y="3286468"/>
                  <a:pt x="-11147" y="3046762"/>
                  <a:pt x="0" y="2791539"/>
                </a:cubicBezTo>
                <a:cubicBezTo>
                  <a:pt x="11147" y="2536316"/>
                  <a:pt x="-14655" y="2306251"/>
                  <a:pt x="0" y="2052608"/>
                </a:cubicBezTo>
                <a:cubicBezTo>
                  <a:pt x="14655" y="1798965"/>
                  <a:pt x="-5026" y="1613331"/>
                  <a:pt x="0" y="1395780"/>
                </a:cubicBezTo>
                <a:cubicBezTo>
                  <a:pt x="5026" y="1178229"/>
                  <a:pt x="21319" y="968060"/>
                  <a:pt x="0" y="684216"/>
                </a:cubicBezTo>
                <a:close/>
              </a:path>
            </a:pathLst>
          </a:custGeom>
          <a:ln>
            <a:solidFill>
              <a:schemeClr val="accent4"/>
            </a:solidFill>
            <a:extLst>
              <a:ext uri="{C807C97D-BFC1-408E-A445-0C87EB9F89A2}">
                <ask:lineSketchStyleProps xmlns="" xmlns:ask="http://schemas.microsoft.com/office/drawing/2018/sketchyshapes" sd="4139830055">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TextBox 11">
            <a:extLst>
              <a:ext uri="{FF2B5EF4-FFF2-40B4-BE49-F238E27FC236}">
                <a16:creationId xmlns="" xmlns:a16="http://schemas.microsoft.com/office/drawing/2014/main" id="{3D8355A7-7EBC-42A1-99DA-9552315135E6}"/>
              </a:ext>
            </a:extLst>
          </p:cNvPr>
          <p:cNvSpPr txBox="1"/>
          <p:nvPr/>
        </p:nvSpPr>
        <p:spPr>
          <a:xfrm>
            <a:off x="973345" y="2502898"/>
            <a:ext cx="7184120" cy="1077218"/>
          </a:xfrm>
          <a:prstGeom prst="rect">
            <a:avLst/>
          </a:prstGeom>
          <a:noFill/>
        </p:spPr>
        <p:txBody>
          <a:bodyPr wrap="square" rtlCol="0">
            <a:spAutoFit/>
          </a:bodyPr>
          <a:lstStyle/>
          <a:p>
            <a:pPr algn="ctr"/>
            <a:r>
              <a:rPr lang="vi-VN" sz="3200" b="1" dirty="0">
                <a:solidFill>
                  <a:schemeClr val="accent5">
                    <a:lumMod val="50000"/>
                  </a:schemeClr>
                </a:solidFill>
                <a:latin typeface="Calibri" panose="020F0502020204030204" pitchFamily="34" charset="0"/>
                <a:cs typeface="Calibri" panose="020F0502020204030204" pitchFamily="34" charset="0"/>
              </a:rPr>
              <a:t>Lặng thầm đất cũng say sưa</a:t>
            </a:r>
          </a:p>
          <a:p>
            <a:pPr algn="ctr"/>
            <a:r>
              <a:rPr lang="vi-VN" sz="3200" b="1" dirty="0">
                <a:solidFill>
                  <a:schemeClr val="accent5">
                    <a:lumMod val="50000"/>
                  </a:schemeClr>
                </a:solidFill>
                <a:latin typeface="Calibri" panose="020F0502020204030204" pitchFamily="34" charset="0"/>
                <a:cs typeface="Calibri" panose="020F0502020204030204" pitchFamily="34" charset="0"/>
              </a:rPr>
              <a:t>Chắt chiu màu mỡ bốn mùa nuôi cây</a:t>
            </a:r>
            <a:r>
              <a:rPr lang="vi-VN" sz="3200" dirty="0">
                <a:solidFill>
                  <a:schemeClr val="accent5">
                    <a:lumMod val="50000"/>
                  </a:schemeClr>
                </a:solidFill>
                <a:latin typeface="Calibri" panose="020F0502020204030204" pitchFamily="34" charset="0"/>
                <a:cs typeface="Calibri" panose="020F0502020204030204" pitchFamily="34" charset="0"/>
              </a:rPr>
              <a:t>.</a:t>
            </a:r>
          </a:p>
        </p:txBody>
      </p:sp>
      <p:sp>
        <p:nvSpPr>
          <p:cNvPr id="2" name="TextBox 1">
            <a:extLst>
              <a:ext uri="{FF2B5EF4-FFF2-40B4-BE49-F238E27FC236}">
                <a16:creationId xmlns="" xmlns:a16="http://schemas.microsoft.com/office/drawing/2014/main" id="{7EFBFE61-8FDF-48BB-BE9C-5237D1249DCA}"/>
              </a:ext>
            </a:extLst>
          </p:cNvPr>
          <p:cNvSpPr txBox="1"/>
          <p:nvPr/>
        </p:nvSpPr>
        <p:spPr>
          <a:xfrm>
            <a:off x="1066799" y="4086236"/>
            <a:ext cx="7090665" cy="1569660"/>
          </a:xfrm>
          <a:prstGeom prst="rect">
            <a:avLst/>
          </a:prstGeom>
          <a:noFill/>
        </p:spPr>
        <p:txBody>
          <a:bodyPr wrap="square" rtlCol="0">
            <a:spAutoFit/>
          </a:bodyPr>
          <a:lstStyle/>
          <a:p>
            <a:pPr algn="just"/>
            <a:r>
              <a:rPr lang="vi-VN" sz="3200" b="1" dirty="0">
                <a:latin typeface="Calibri" panose="020F0502020204030204" pitchFamily="34" charset="0"/>
                <a:cs typeface="Calibri" panose="020F0502020204030204" pitchFamily="34" charset="0"/>
              </a:rPr>
              <a:t>Ngoài bàn tay của người chăm sóc, để có được hoa thơm, trái ngọt đất cũng góp phần chắt chiu màu mỡ để nuôi trồng</a:t>
            </a:r>
            <a:r>
              <a:rPr lang="en-US" sz="3200" b="1" dirty="0">
                <a:latin typeface="Calibri" panose="020F0502020204030204" pitchFamily="34" charset="0"/>
                <a:cs typeface="Calibri" panose="020F0502020204030204" pitchFamily="34" charset="0"/>
              </a:rPr>
              <a:t>.</a:t>
            </a:r>
            <a:endParaRPr lang="vi-VN" sz="3200" b="1" dirty="0" err="1">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 xmlns:a16="http://schemas.microsoft.com/office/drawing/2014/main" id="{C83EA2A3-718F-4D23-BBA3-624D3CFD9997}"/>
              </a:ext>
            </a:extLst>
          </p:cNvPr>
          <p:cNvGrpSpPr/>
          <p:nvPr/>
        </p:nvGrpSpPr>
        <p:grpSpPr>
          <a:xfrm>
            <a:off x="633471" y="7937"/>
            <a:ext cx="8510532" cy="1533617"/>
            <a:chOff x="3527131" y="557941"/>
            <a:chExt cx="5127620" cy="1239268"/>
          </a:xfrm>
          <a:solidFill>
            <a:schemeClr val="accent4">
              <a:lumMod val="60000"/>
              <a:lumOff val="40000"/>
            </a:schemeClr>
          </a:solidFill>
        </p:grpSpPr>
        <p:sp>
          <p:nvSpPr>
            <p:cNvPr id="4" name="任意多边形: 形状 40">
              <a:extLst>
                <a:ext uri="{FF2B5EF4-FFF2-40B4-BE49-F238E27FC236}">
                  <a16:creationId xmlns="" xmlns:a16="http://schemas.microsoft.com/office/drawing/2014/main" id="{FA8D307F-870E-4910-9DE3-4C3F707DEECF}"/>
                </a:ext>
              </a:extLst>
            </p:cNvPr>
            <p:cNvSpPr/>
            <p:nvPr/>
          </p:nvSpPr>
          <p:spPr>
            <a:xfrm>
              <a:off x="3527131" y="557941"/>
              <a:ext cx="5127620" cy="1239268"/>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endParaRPr lang="zh-CN" altLang="en-US" sz="5400" dirty="0">
                <a:solidFill>
                  <a:srgbClr val="FF8600"/>
                </a:solidFill>
                <a:latin typeface="思源黑体 CN Bold" panose="020B0800000000000000" pitchFamily="34" charset="-122"/>
                <a:ea typeface="思源黑体 CN Bold" panose="020B0800000000000000" pitchFamily="34" charset="-122"/>
              </a:endParaRPr>
            </a:p>
          </p:txBody>
        </p:sp>
        <p:sp>
          <p:nvSpPr>
            <p:cNvPr id="5" name="TextBox 4">
              <a:extLst>
                <a:ext uri="{FF2B5EF4-FFF2-40B4-BE49-F238E27FC236}">
                  <a16:creationId xmlns="" xmlns:a16="http://schemas.microsoft.com/office/drawing/2014/main" id="{B0BB305D-6D82-4D20-9245-19B5638EFA0A}"/>
                </a:ext>
              </a:extLst>
            </p:cNvPr>
            <p:cNvSpPr txBox="1"/>
            <p:nvPr/>
          </p:nvSpPr>
          <p:spPr>
            <a:xfrm>
              <a:off x="3592362" y="801729"/>
              <a:ext cx="5062389" cy="621761"/>
            </a:xfrm>
            <a:prstGeom prst="rect">
              <a:avLst/>
            </a:prstGeom>
            <a:noFill/>
            <a:ln>
              <a:noFill/>
            </a:ln>
          </p:spPr>
          <p:txBody>
            <a:bodyPr wrap="square" rtlCol="0">
              <a:spAutoFit/>
            </a:bodyPr>
            <a:lstStyle/>
            <a:p>
              <a:pPr algn="just"/>
              <a:r>
                <a:rPr lang="vi-VN" sz="4400" b="1" dirty="0">
                  <a:solidFill>
                    <a:srgbClr val="FF0000"/>
                  </a:solidFill>
                  <a:latin typeface="+mj-lt"/>
                  <a:cs typeface="Calibri" panose="020F0502020204030204" pitchFamily="34" charset="0"/>
                </a:rPr>
                <a:t>Hai dòng thơ cuối nói lên điều gì?</a:t>
              </a:r>
            </a:p>
          </p:txBody>
        </p:sp>
      </p:grpSp>
      <p:grpSp>
        <p:nvGrpSpPr>
          <p:cNvPr id="6" name="Group 5">
            <a:extLst>
              <a:ext uri="{FF2B5EF4-FFF2-40B4-BE49-F238E27FC236}">
                <a16:creationId xmlns="" xmlns:a16="http://schemas.microsoft.com/office/drawing/2014/main" id="{70FF8C89-6A02-4117-916A-5EAF5AB68303}"/>
              </a:ext>
            </a:extLst>
          </p:cNvPr>
          <p:cNvGrpSpPr/>
          <p:nvPr/>
        </p:nvGrpSpPr>
        <p:grpSpPr>
          <a:xfrm>
            <a:off x="0" y="105728"/>
            <a:ext cx="672380" cy="923330"/>
            <a:chOff x="138280" y="2653417"/>
            <a:chExt cx="610432" cy="695043"/>
          </a:xfrm>
        </p:grpSpPr>
        <p:sp>
          <p:nvSpPr>
            <p:cNvPr id="8" name="Oval 7">
              <a:extLst>
                <a:ext uri="{FF2B5EF4-FFF2-40B4-BE49-F238E27FC236}">
                  <a16:creationId xmlns="" xmlns:a16="http://schemas.microsoft.com/office/drawing/2014/main" id="{E2D9F718-C154-4B70-81FA-665976C6A5A7}"/>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29BED742-892F-4301-9041-8F330A3DBDBA}"/>
                </a:ext>
              </a:extLst>
            </p:cNvPr>
            <p:cNvSpPr txBox="1"/>
            <p:nvPr/>
          </p:nvSpPr>
          <p:spPr>
            <a:xfrm>
              <a:off x="206437" y="2653417"/>
              <a:ext cx="506950" cy="695043"/>
            </a:xfrm>
            <a:prstGeom prst="rect">
              <a:avLst/>
            </a:prstGeom>
            <a:noFill/>
          </p:spPr>
          <p:txBody>
            <a:bodyPr wrap="square" rtlCol="0">
              <a:spAutoFit/>
            </a:bodyPr>
            <a:lstStyle/>
            <a:p>
              <a:r>
                <a:rPr lang="en-US" sz="54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p>
          </p:txBody>
        </p:sp>
      </p:grpSp>
    </p:spTree>
    <p:extLst>
      <p:ext uri="{BB962C8B-B14F-4D97-AF65-F5344CB8AC3E}">
        <p14:creationId xmlns:p14="http://schemas.microsoft.com/office/powerpoint/2010/main" val="16844692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6"/>
                                        </p:tgtEl>
                                        <p:attrNameLst>
                                          <p:attrName>ppt_x</p:attrName>
                                          <p:attrName>ppt_y</p:attrName>
                                        </p:attrNameLst>
                                      </p:cBhvr>
                                    </p:animMotion>
                                    <p:animEffect transition="in" filter="fade">
                                      <p:cBhvr>
                                        <p:cTn id="9" dur="500"/>
                                        <p:tgtEl>
                                          <p:spTgt spid="6"/>
                                        </p:tgtEl>
                                      </p:cBhvr>
                                    </p:animEffect>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 xmlns:a16="http://schemas.microsoft.com/office/drawing/2014/main" id="{0AEACE4E-E550-4042-9114-E0BE0430D90E}"/>
              </a:ext>
            </a:extLst>
          </p:cNvPr>
          <p:cNvGrpSpPr/>
          <p:nvPr/>
        </p:nvGrpSpPr>
        <p:grpSpPr>
          <a:xfrm>
            <a:off x="0" y="1676400"/>
            <a:ext cx="9144000" cy="5181599"/>
            <a:chOff x="-839315" y="1676400"/>
            <a:chExt cx="12192000" cy="5181599"/>
          </a:xfrm>
        </p:grpSpPr>
        <p:sp>
          <p:nvSpPr>
            <p:cNvPr id="19" name="Rectangle: Rounded Corners 18">
              <a:extLst>
                <a:ext uri="{FF2B5EF4-FFF2-40B4-BE49-F238E27FC236}">
                  <a16:creationId xmlns="" xmlns:a16="http://schemas.microsoft.com/office/drawing/2014/main" id="{60A15E6E-E549-4F44-941D-BE6110C5BE38}"/>
                </a:ext>
              </a:extLst>
            </p:cNvPr>
            <p:cNvSpPr/>
            <p:nvPr/>
          </p:nvSpPr>
          <p:spPr>
            <a:xfrm>
              <a:off x="-839315" y="1676400"/>
              <a:ext cx="12192000" cy="5181599"/>
            </a:xfrm>
            <a:custGeom>
              <a:avLst/>
              <a:gdLst>
                <a:gd name="connsiteX0" fmla="*/ 0 w 9445826"/>
                <a:gd name="connsiteY0" fmla="*/ 565739 h 3394364"/>
                <a:gd name="connsiteX1" fmla="*/ 565739 w 9445826"/>
                <a:gd name="connsiteY1" fmla="*/ 0 h 3394364"/>
                <a:gd name="connsiteX2" fmla="*/ 8880087 w 9445826"/>
                <a:gd name="connsiteY2" fmla="*/ 0 h 3394364"/>
                <a:gd name="connsiteX3" fmla="*/ 9445826 w 9445826"/>
                <a:gd name="connsiteY3" fmla="*/ 565739 h 3394364"/>
                <a:gd name="connsiteX4" fmla="*/ 9445826 w 9445826"/>
                <a:gd name="connsiteY4" fmla="*/ 2828625 h 3394364"/>
                <a:gd name="connsiteX5" fmla="*/ 8880087 w 9445826"/>
                <a:gd name="connsiteY5" fmla="*/ 3394364 h 3394364"/>
                <a:gd name="connsiteX6" fmla="*/ 565739 w 9445826"/>
                <a:gd name="connsiteY6" fmla="*/ 3394364 h 3394364"/>
                <a:gd name="connsiteX7" fmla="*/ 0 w 9445826"/>
                <a:gd name="connsiteY7" fmla="*/ 2828625 h 3394364"/>
                <a:gd name="connsiteX8" fmla="*/ 0 w 9445826"/>
                <a:gd name="connsiteY8" fmla="*/ 565739 h 339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5826" h="3394364" fill="none" extrusionOk="0">
                  <a:moveTo>
                    <a:pt x="0" y="565739"/>
                  </a:moveTo>
                  <a:cubicBezTo>
                    <a:pt x="-6926" y="261591"/>
                    <a:pt x="276572" y="-7819"/>
                    <a:pt x="565739" y="0"/>
                  </a:cubicBezTo>
                  <a:cubicBezTo>
                    <a:pt x="4161130" y="76274"/>
                    <a:pt x="7791775" y="-96869"/>
                    <a:pt x="8880087" y="0"/>
                  </a:cubicBezTo>
                  <a:cubicBezTo>
                    <a:pt x="9208956" y="-25642"/>
                    <a:pt x="9437884" y="258764"/>
                    <a:pt x="9445826" y="565739"/>
                  </a:cubicBezTo>
                  <a:cubicBezTo>
                    <a:pt x="9369078" y="1577343"/>
                    <a:pt x="9511624" y="2505026"/>
                    <a:pt x="9445826" y="2828625"/>
                  </a:cubicBezTo>
                  <a:cubicBezTo>
                    <a:pt x="9479624" y="3120517"/>
                    <a:pt x="9177789" y="3377438"/>
                    <a:pt x="8880087" y="3394364"/>
                  </a:cubicBezTo>
                  <a:cubicBezTo>
                    <a:pt x="5136452" y="3356140"/>
                    <a:pt x="4071896" y="3410423"/>
                    <a:pt x="565739" y="3394364"/>
                  </a:cubicBezTo>
                  <a:cubicBezTo>
                    <a:pt x="233726" y="3402747"/>
                    <a:pt x="31153" y="3130127"/>
                    <a:pt x="0" y="2828625"/>
                  </a:cubicBezTo>
                  <a:cubicBezTo>
                    <a:pt x="149277" y="2548441"/>
                    <a:pt x="-71315" y="855233"/>
                    <a:pt x="0" y="565739"/>
                  </a:cubicBezTo>
                  <a:close/>
                </a:path>
                <a:path w="9445826" h="3394364" stroke="0" extrusionOk="0">
                  <a:moveTo>
                    <a:pt x="0" y="565739"/>
                  </a:moveTo>
                  <a:cubicBezTo>
                    <a:pt x="-47486" y="250618"/>
                    <a:pt x="225324" y="-44685"/>
                    <a:pt x="565739" y="0"/>
                  </a:cubicBezTo>
                  <a:cubicBezTo>
                    <a:pt x="3578721" y="-107800"/>
                    <a:pt x="5940411" y="-47481"/>
                    <a:pt x="8880087" y="0"/>
                  </a:cubicBezTo>
                  <a:cubicBezTo>
                    <a:pt x="9218669" y="-29354"/>
                    <a:pt x="9444780" y="294027"/>
                    <a:pt x="9445826" y="565739"/>
                  </a:cubicBezTo>
                  <a:cubicBezTo>
                    <a:pt x="9589327" y="1668298"/>
                    <a:pt x="9463357" y="2237893"/>
                    <a:pt x="9445826" y="2828625"/>
                  </a:cubicBezTo>
                  <a:cubicBezTo>
                    <a:pt x="9449492" y="3144215"/>
                    <a:pt x="9209862" y="3422326"/>
                    <a:pt x="8880087" y="3394364"/>
                  </a:cubicBezTo>
                  <a:cubicBezTo>
                    <a:pt x="6717768" y="3387662"/>
                    <a:pt x="2649269" y="3253989"/>
                    <a:pt x="565739" y="3394364"/>
                  </a:cubicBezTo>
                  <a:cubicBezTo>
                    <a:pt x="228215" y="3403259"/>
                    <a:pt x="44166" y="3149558"/>
                    <a:pt x="0" y="2828625"/>
                  </a:cubicBezTo>
                  <a:cubicBezTo>
                    <a:pt x="61512" y="2175497"/>
                    <a:pt x="139795" y="1421091"/>
                    <a:pt x="0" y="565739"/>
                  </a:cubicBezTo>
                  <a:close/>
                </a:path>
              </a:pathLst>
            </a:custGeom>
            <a:ln w="57150">
              <a:solidFill>
                <a:srgbClr val="F1841F"/>
              </a:solidFill>
              <a:extLst>
                <a:ext uri="{C807C97D-BFC1-408E-A445-0C87EB9F89A2}">
                  <ask:lineSketchStyleProps xmlns="" xmlns:ask="http://schemas.microsoft.com/office/drawing/2018/sketchyshapes" sd="1073210678">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 xmlns:a16="http://schemas.microsoft.com/office/drawing/2014/main" id="{679305B8-2E42-461F-AF6C-F80D638D5C5C}"/>
                </a:ext>
              </a:extLst>
            </p:cNvPr>
            <p:cNvSpPr txBox="1"/>
            <p:nvPr/>
          </p:nvSpPr>
          <p:spPr>
            <a:xfrm>
              <a:off x="-432915" y="2189707"/>
              <a:ext cx="11582400" cy="4154984"/>
            </a:xfrm>
            <a:prstGeom prst="rect">
              <a:avLst/>
            </a:prstGeom>
            <a:noFill/>
          </p:spPr>
          <p:txBody>
            <a:bodyPr wrap="square" rtlCol="0">
              <a:spAutoFit/>
            </a:bodyPr>
            <a:lstStyle/>
            <a:p>
              <a:pPr indent="360045" algn="just">
                <a:lnSpc>
                  <a:spcPct val="120000"/>
                </a:lnSpc>
                <a:spcAft>
                  <a:spcPts val="0"/>
                </a:spcAft>
              </a:pPr>
              <a:r>
                <a:rPr lang="vi-VN" sz="4400" b="1" dirty="0">
                  <a:solidFill>
                    <a:srgbClr val="242021"/>
                  </a:solidFill>
                  <a:latin typeface="Calibri" panose="020F0502020204030204" pitchFamily="34" charset="0"/>
                  <a:ea typeface="等线" panose="02010600030101010101" pitchFamily="2" charset="-122"/>
                  <a:cs typeface="Calibri" panose="020F0502020204030204" pitchFamily="34" charset="0"/>
                </a:rPr>
                <a:t>Nói về sự phong phú của hoa quả trong vườn. Ca ngợi vẻ đẹp của sự vật trong vườn. Kết tinh của đất đai, mưa nắng và công sức của con người.</a:t>
              </a:r>
            </a:p>
          </p:txBody>
        </p:sp>
      </p:grpSp>
      <p:sp>
        <p:nvSpPr>
          <p:cNvPr id="14" name="任意多边形: 形状 40">
            <a:extLst>
              <a:ext uri="{FF2B5EF4-FFF2-40B4-BE49-F238E27FC236}">
                <a16:creationId xmlns="" xmlns:a16="http://schemas.microsoft.com/office/drawing/2014/main" id="{A3F2C773-5B05-40CD-9BFF-F50002E553BF}"/>
              </a:ext>
            </a:extLst>
          </p:cNvPr>
          <p:cNvSpPr/>
          <p:nvPr/>
        </p:nvSpPr>
        <p:spPr>
          <a:xfrm>
            <a:off x="910919" y="476636"/>
            <a:ext cx="6802611" cy="101833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000" dirty="0">
              <a:solidFill>
                <a:srgbClr val="FF8600"/>
              </a:solidFill>
              <a:latin typeface="思源黑体 CN Bold" panose="020B0800000000000000" pitchFamily="34" charset="-122"/>
              <a:ea typeface="思源黑体 CN Bold" panose="020B0800000000000000" pitchFamily="34" charset="-122"/>
            </a:endParaRPr>
          </a:p>
        </p:txBody>
      </p:sp>
      <p:sp>
        <p:nvSpPr>
          <p:cNvPr id="15" name="TextBox 14">
            <a:extLst>
              <a:ext uri="{FF2B5EF4-FFF2-40B4-BE49-F238E27FC236}">
                <a16:creationId xmlns="" xmlns:a16="http://schemas.microsoft.com/office/drawing/2014/main" id="{75B1DD88-5C9E-4079-9D64-F4D3869E2F3B}"/>
              </a:ext>
            </a:extLst>
          </p:cNvPr>
          <p:cNvSpPr txBox="1"/>
          <p:nvPr/>
        </p:nvSpPr>
        <p:spPr>
          <a:xfrm>
            <a:off x="285670" y="533400"/>
            <a:ext cx="8858330" cy="769441"/>
          </a:xfrm>
          <a:prstGeom prst="rect">
            <a:avLst/>
          </a:prstGeom>
          <a:noFill/>
        </p:spPr>
        <p:txBody>
          <a:bodyPr wrap="square" rtlCol="0">
            <a:spAutoFit/>
          </a:bodyPr>
          <a:lstStyle/>
          <a:p>
            <a:pPr algn="ctr"/>
            <a:r>
              <a:rPr lang="en-US" sz="4400" b="1" dirty="0" err="1">
                <a:solidFill>
                  <a:srgbClr val="FF0000"/>
                </a:solidFill>
                <a:latin typeface="Times New Roman" pitchFamily="18" charset="0"/>
                <a:cs typeface="Times New Roman" pitchFamily="18" charset="0"/>
              </a:rPr>
              <a:t>Nội</a:t>
            </a:r>
            <a:r>
              <a:rPr lang="en-US" sz="4400" b="1" dirty="0">
                <a:solidFill>
                  <a:srgbClr val="FF0000"/>
                </a:solidFill>
                <a:latin typeface="Times New Roman" pitchFamily="18" charset="0"/>
                <a:cs typeface="Times New Roman" pitchFamily="18" charset="0"/>
              </a:rPr>
              <a:t> dung </a:t>
            </a:r>
            <a:r>
              <a:rPr lang="en-US" sz="4400" b="1" dirty="0" err="1">
                <a:solidFill>
                  <a:srgbClr val="FF0000"/>
                </a:solidFill>
                <a:latin typeface="Times New Roman" pitchFamily="18" charset="0"/>
                <a:cs typeface="Times New Roman" pitchFamily="18" charset="0"/>
              </a:rPr>
              <a:t>chính</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của</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bài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thơ</a:t>
            </a:r>
            <a:r>
              <a:rPr lang="en-US" sz="4400" b="1" dirty="0">
                <a:solidFill>
                  <a:srgbClr val="FF0000"/>
                </a:solidFill>
                <a:latin typeface="Times New Roman" pitchFamily="18" charset="0"/>
                <a:cs typeface="Times New Roman" pitchFamily="18" charset="0"/>
              </a:rPr>
              <a:t> là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4550048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 xmlns:a16="http://schemas.microsoft.com/office/drawing/2014/main" id="{C9D27BF9-5615-4543-8DF9-13A61D1E43FC}"/>
              </a:ext>
            </a:extLst>
          </p:cNvPr>
          <p:cNvGrpSpPr/>
          <p:nvPr/>
        </p:nvGrpSpPr>
        <p:grpSpPr>
          <a:xfrm>
            <a:off x="381000" y="2590801"/>
            <a:ext cx="8458199" cy="3394364"/>
            <a:chOff x="921902" y="2590801"/>
            <a:chExt cx="9008383" cy="3394364"/>
          </a:xfrm>
        </p:grpSpPr>
        <p:sp>
          <p:nvSpPr>
            <p:cNvPr id="4" name="Rectangle: Rounded Corners 3">
              <a:extLst>
                <a:ext uri="{FF2B5EF4-FFF2-40B4-BE49-F238E27FC236}">
                  <a16:creationId xmlns="" xmlns:a16="http://schemas.microsoft.com/office/drawing/2014/main" id="{FD4FEF46-B00B-496D-A835-428238AA7D0E}"/>
                </a:ext>
              </a:extLst>
            </p:cNvPr>
            <p:cNvSpPr/>
            <p:nvPr/>
          </p:nvSpPr>
          <p:spPr>
            <a:xfrm>
              <a:off x="921902" y="2590801"/>
              <a:ext cx="9008383" cy="3394364"/>
            </a:xfrm>
            <a:custGeom>
              <a:avLst/>
              <a:gdLst>
                <a:gd name="connsiteX0" fmla="*/ 0 w 9008383"/>
                <a:gd name="connsiteY0" fmla="*/ 565739 h 3394364"/>
                <a:gd name="connsiteX1" fmla="*/ 565739 w 9008383"/>
                <a:gd name="connsiteY1" fmla="*/ 0 h 3394364"/>
                <a:gd name="connsiteX2" fmla="*/ 8442644 w 9008383"/>
                <a:gd name="connsiteY2" fmla="*/ 0 h 3394364"/>
                <a:gd name="connsiteX3" fmla="*/ 9008383 w 9008383"/>
                <a:gd name="connsiteY3" fmla="*/ 565739 h 3394364"/>
                <a:gd name="connsiteX4" fmla="*/ 9008383 w 9008383"/>
                <a:gd name="connsiteY4" fmla="*/ 2828625 h 3394364"/>
                <a:gd name="connsiteX5" fmla="*/ 8442644 w 9008383"/>
                <a:gd name="connsiteY5" fmla="*/ 3394364 h 3394364"/>
                <a:gd name="connsiteX6" fmla="*/ 565739 w 9008383"/>
                <a:gd name="connsiteY6" fmla="*/ 3394364 h 3394364"/>
                <a:gd name="connsiteX7" fmla="*/ 0 w 9008383"/>
                <a:gd name="connsiteY7" fmla="*/ 2828625 h 3394364"/>
                <a:gd name="connsiteX8" fmla="*/ 0 w 9008383"/>
                <a:gd name="connsiteY8" fmla="*/ 565739 h 339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8383" h="3394364" fill="none" extrusionOk="0">
                  <a:moveTo>
                    <a:pt x="0" y="565739"/>
                  </a:moveTo>
                  <a:cubicBezTo>
                    <a:pt x="-6926" y="261591"/>
                    <a:pt x="276572" y="-7819"/>
                    <a:pt x="565739" y="0"/>
                  </a:cubicBezTo>
                  <a:cubicBezTo>
                    <a:pt x="2503869" y="76274"/>
                    <a:pt x="5995912" y="-96869"/>
                    <a:pt x="8442644" y="0"/>
                  </a:cubicBezTo>
                  <a:cubicBezTo>
                    <a:pt x="8771513" y="-25642"/>
                    <a:pt x="9000441" y="258764"/>
                    <a:pt x="9008383" y="565739"/>
                  </a:cubicBezTo>
                  <a:cubicBezTo>
                    <a:pt x="8931635" y="1577343"/>
                    <a:pt x="9074181" y="2505026"/>
                    <a:pt x="9008383" y="2828625"/>
                  </a:cubicBezTo>
                  <a:cubicBezTo>
                    <a:pt x="9042181" y="3120517"/>
                    <a:pt x="8740346" y="3377438"/>
                    <a:pt x="8442644" y="3394364"/>
                  </a:cubicBezTo>
                  <a:cubicBezTo>
                    <a:pt x="7430775" y="3356140"/>
                    <a:pt x="1973015" y="3410423"/>
                    <a:pt x="565739" y="3394364"/>
                  </a:cubicBezTo>
                  <a:cubicBezTo>
                    <a:pt x="233726" y="3402747"/>
                    <a:pt x="31153" y="3130127"/>
                    <a:pt x="0" y="2828625"/>
                  </a:cubicBezTo>
                  <a:cubicBezTo>
                    <a:pt x="149277" y="2548441"/>
                    <a:pt x="-71315" y="855233"/>
                    <a:pt x="0" y="565739"/>
                  </a:cubicBezTo>
                  <a:close/>
                </a:path>
                <a:path w="9008383" h="3394364" stroke="0" extrusionOk="0">
                  <a:moveTo>
                    <a:pt x="0" y="565739"/>
                  </a:moveTo>
                  <a:cubicBezTo>
                    <a:pt x="-47486" y="250618"/>
                    <a:pt x="225324" y="-44685"/>
                    <a:pt x="565739" y="0"/>
                  </a:cubicBezTo>
                  <a:cubicBezTo>
                    <a:pt x="2811600" y="-107800"/>
                    <a:pt x="4764666" y="-47481"/>
                    <a:pt x="8442644" y="0"/>
                  </a:cubicBezTo>
                  <a:cubicBezTo>
                    <a:pt x="8781226" y="-29354"/>
                    <a:pt x="9007337" y="294027"/>
                    <a:pt x="9008383" y="565739"/>
                  </a:cubicBezTo>
                  <a:cubicBezTo>
                    <a:pt x="9151884" y="1668298"/>
                    <a:pt x="9025914" y="2237893"/>
                    <a:pt x="9008383" y="2828625"/>
                  </a:cubicBezTo>
                  <a:cubicBezTo>
                    <a:pt x="9012049" y="3144215"/>
                    <a:pt x="8772419" y="3422326"/>
                    <a:pt x="8442644" y="3394364"/>
                  </a:cubicBezTo>
                  <a:cubicBezTo>
                    <a:pt x="7584112" y="3387662"/>
                    <a:pt x="4183840" y="3253989"/>
                    <a:pt x="565739" y="3394364"/>
                  </a:cubicBezTo>
                  <a:cubicBezTo>
                    <a:pt x="228215" y="3403259"/>
                    <a:pt x="44166" y="3149558"/>
                    <a:pt x="0" y="2828625"/>
                  </a:cubicBezTo>
                  <a:cubicBezTo>
                    <a:pt x="61512" y="2175497"/>
                    <a:pt x="139795" y="1421091"/>
                    <a:pt x="0" y="565739"/>
                  </a:cubicBezTo>
                  <a:close/>
                </a:path>
              </a:pathLst>
            </a:custGeom>
            <a:ln w="57150">
              <a:solidFill>
                <a:srgbClr val="F1841F"/>
              </a:solidFill>
              <a:extLst>
                <a:ext uri="{C807C97D-BFC1-408E-A445-0C87EB9F89A2}">
                  <ask:lineSketchStyleProps xmlns="" xmlns:ask="http://schemas.microsoft.com/office/drawing/2018/sketchyshapes" sd="1073210678">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 xmlns:a16="http://schemas.microsoft.com/office/drawing/2014/main" id="{6540FD29-1521-4178-BCD1-50B74B8F8218}"/>
                </a:ext>
              </a:extLst>
            </p:cNvPr>
            <p:cNvSpPr txBox="1"/>
            <p:nvPr/>
          </p:nvSpPr>
          <p:spPr>
            <a:xfrm>
              <a:off x="1319753" y="2912222"/>
              <a:ext cx="8212681" cy="2751522"/>
            </a:xfrm>
            <a:prstGeom prst="rect">
              <a:avLst/>
            </a:prstGeom>
            <a:noFill/>
          </p:spPr>
          <p:txBody>
            <a:bodyPr wrap="square" rtlCol="0">
              <a:spAutoFit/>
            </a:bodyPr>
            <a:lstStyle/>
            <a:p>
              <a:pPr indent="360045" algn="just">
                <a:lnSpc>
                  <a:spcPct val="120000"/>
                </a:lnSpc>
                <a:spcAft>
                  <a:spcPts val="0"/>
                </a:spcAft>
              </a:pPr>
              <a:r>
                <a:rPr lang="vi-VN" sz="4800" b="1" dirty="0">
                  <a:solidFill>
                    <a:srgbClr val="242021"/>
                  </a:solidFill>
                  <a:effectLst/>
                  <a:latin typeface="Calibri" panose="020F0502020204030204" pitchFamily="34" charset="0"/>
                  <a:ea typeface="等线" panose="02010600030101010101" pitchFamily="2" charset="-122"/>
                  <a:cs typeface="Calibri" panose="020F0502020204030204" pitchFamily="34" charset="0"/>
                </a:rPr>
                <a:t>Qua bài thơ, em rút ra được bài học: </a:t>
              </a:r>
              <a:r>
                <a:rPr lang="vi-VN" sz="4800" b="1" dirty="0">
                  <a:solidFill>
                    <a:srgbClr val="FF0000"/>
                  </a:solidFill>
                  <a:effectLst/>
                  <a:latin typeface="Calibri" panose="020F0502020204030204" pitchFamily="34" charset="0"/>
                  <a:ea typeface="等线" panose="02010600030101010101" pitchFamily="2" charset="-122"/>
                  <a:cs typeface="Calibri" panose="020F0502020204030204" pitchFamily="34" charset="0"/>
                </a:rPr>
                <a:t>Yêu quý vẻ đẹp của thiên nhiên quanh mình.</a:t>
              </a:r>
              <a:endParaRPr lang="en-US" sz="4800" b="1"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p:txBody>
        </p:sp>
      </p:grpSp>
      <p:sp>
        <p:nvSpPr>
          <p:cNvPr id="6" name="任意多边形: 形状 40">
            <a:extLst>
              <a:ext uri="{FF2B5EF4-FFF2-40B4-BE49-F238E27FC236}">
                <a16:creationId xmlns="" xmlns:a16="http://schemas.microsoft.com/office/drawing/2014/main" id="{BCD42ED0-CDFC-405D-BFE1-5103BFC748D1}"/>
              </a:ext>
            </a:extLst>
          </p:cNvPr>
          <p:cNvSpPr/>
          <p:nvPr/>
        </p:nvSpPr>
        <p:spPr>
          <a:xfrm>
            <a:off x="910919" y="476636"/>
            <a:ext cx="6802611" cy="165702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000" dirty="0">
              <a:solidFill>
                <a:srgbClr val="FF8600"/>
              </a:solidFill>
              <a:latin typeface="思源黑体 CN Bold" panose="020B0800000000000000" pitchFamily="34" charset="-122"/>
              <a:ea typeface="思源黑体 CN Bold" panose="020B0800000000000000" pitchFamily="34" charset="-122"/>
            </a:endParaRPr>
          </a:p>
        </p:txBody>
      </p:sp>
      <p:sp>
        <p:nvSpPr>
          <p:cNvPr id="7" name="TextBox 6">
            <a:extLst>
              <a:ext uri="{FF2B5EF4-FFF2-40B4-BE49-F238E27FC236}">
                <a16:creationId xmlns="" xmlns:a16="http://schemas.microsoft.com/office/drawing/2014/main" id="{092F27E7-9EFA-4CC1-A86B-E7FCB2898453}"/>
              </a:ext>
            </a:extLst>
          </p:cNvPr>
          <p:cNvSpPr txBox="1"/>
          <p:nvPr/>
        </p:nvSpPr>
        <p:spPr>
          <a:xfrm>
            <a:off x="1093108" y="570305"/>
            <a:ext cx="6670558" cy="1569660"/>
          </a:xfrm>
          <a:prstGeom prst="rect">
            <a:avLst/>
          </a:prstGeom>
          <a:noFill/>
        </p:spPr>
        <p:txBody>
          <a:bodyPr wrap="square" rtlCol="0">
            <a:spAutoFit/>
          </a:bodyPr>
          <a:lstStyle/>
          <a:p>
            <a:pPr algn="ctr"/>
            <a:r>
              <a:rPr lang="vi-VN" sz="4800" b="1" dirty="0">
                <a:solidFill>
                  <a:srgbClr val="FF0000"/>
                </a:solidFill>
                <a:latin typeface="Calibri" panose="020F0502020204030204" pitchFamily="34" charset="0"/>
                <a:cs typeface="Calibri" panose="020F0502020204030204" pitchFamily="34" charset="0"/>
              </a:rPr>
              <a:t>Qua bài thơ, các </a:t>
            </a:r>
            <a:r>
              <a:rPr lang="vi-VN" sz="4800" b="1" dirty="0" smtClean="0">
                <a:solidFill>
                  <a:srgbClr val="FF0000"/>
                </a:solidFill>
                <a:latin typeface="Calibri" panose="020F0502020204030204" pitchFamily="34" charset="0"/>
                <a:cs typeface="Calibri" panose="020F0502020204030204" pitchFamily="34" charset="0"/>
              </a:rPr>
              <a:t>em</a:t>
            </a:r>
            <a:endParaRPr lang="en-US" sz="4800" b="1" dirty="0" smtClean="0">
              <a:solidFill>
                <a:srgbClr val="FF0000"/>
              </a:solidFill>
              <a:latin typeface="Calibri" panose="020F0502020204030204" pitchFamily="34" charset="0"/>
              <a:cs typeface="Calibri" panose="020F0502020204030204" pitchFamily="34" charset="0"/>
            </a:endParaRPr>
          </a:p>
          <a:p>
            <a:pPr algn="ctr"/>
            <a:r>
              <a:rPr lang="vi-VN" sz="4800" b="1" dirty="0" smtClean="0">
                <a:solidFill>
                  <a:srgbClr val="FF0000"/>
                </a:solidFill>
                <a:latin typeface="Calibri" panose="020F0502020204030204" pitchFamily="34" charset="0"/>
                <a:cs typeface="Calibri" panose="020F0502020204030204" pitchFamily="34" charset="0"/>
              </a:rPr>
              <a:t> </a:t>
            </a:r>
            <a:r>
              <a:rPr lang="vi-VN" sz="4800" b="1" dirty="0">
                <a:solidFill>
                  <a:srgbClr val="FF0000"/>
                </a:solidFill>
                <a:latin typeface="Calibri" panose="020F0502020204030204" pitchFamily="34" charset="0"/>
                <a:cs typeface="Calibri" panose="020F0502020204030204" pitchFamily="34" charset="0"/>
              </a:rPr>
              <a:t>rút ra được bài học gì?</a:t>
            </a:r>
            <a:endParaRPr lang="en-US" sz="4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86659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7">
            <a:extLst>
              <a:ext uri="{FF2B5EF4-FFF2-40B4-BE49-F238E27FC236}">
                <a16:creationId xmlns="" xmlns:a16="http://schemas.microsoft.com/office/drawing/2014/main" id="{BD716C0A-942C-4227-B4B6-3ADD1C4D6DB5}"/>
              </a:ext>
            </a:extLst>
          </p:cNvPr>
          <p:cNvPicPr>
            <a:picLocks noChangeAspect="1"/>
          </p:cNvPicPr>
          <p:nvPr/>
        </p:nvPicPr>
        <p:blipFill rotWithShape="1">
          <a:blip r:embed="rId3">
            <a:extLst>
              <a:ext uri="{28A0092B-C50C-407E-A947-70E740481C1C}">
                <a14:useLocalDpi xmlns:a14="http://schemas.microsoft.com/office/drawing/2010/main" val="0"/>
              </a:ext>
            </a:extLst>
          </a:blip>
          <a:srcRect r="1524"/>
          <a:stretch/>
        </p:blipFill>
        <p:spPr>
          <a:xfrm>
            <a:off x="2109108" y="-842560"/>
            <a:ext cx="7034893" cy="6858000"/>
          </a:xfrm>
          <a:prstGeom prst="rect">
            <a:avLst/>
          </a:prstGeom>
        </p:spPr>
      </p:pic>
      <p:grpSp>
        <p:nvGrpSpPr>
          <p:cNvPr id="6" name="组合 5">
            <a:extLst>
              <a:ext uri="{FF2B5EF4-FFF2-40B4-BE49-F238E27FC236}">
                <a16:creationId xmlns="" xmlns:a16="http://schemas.microsoft.com/office/drawing/2014/main" id="{52FDAAC5-1355-4F13-875D-A8303793FE16}"/>
              </a:ext>
            </a:extLst>
          </p:cNvPr>
          <p:cNvGrpSpPr/>
          <p:nvPr/>
        </p:nvGrpSpPr>
        <p:grpSpPr>
          <a:xfrm>
            <a:off x="29799" y="5706560"/>
            <a:ext cx="9114201" cy="1151441"/>
            <a:chOff x="-2055784" y="5706558"/>
            <a:chExt cx="12152268" cy="1151441"/>
          </a:xfrm>
        </p:grpSpPr>
        <p:pic>
          <p:nvPicPr>
            <p:cNvPr id="7" name="图片 6">
              <a:extLst>
                <a:ext uri="{FF2B5EF4-FFF2-40B4-BE49-F238E27FC236}">
                  <a16:creationId xmlns="" xmlns:a16="http://schemas.microsoft.com/office/drawing/2014/main" id="{FA78FB8C-6161-413B-B880-F9C33A419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 xmlns:a16="http://schemas.microsoft.com/office/drawing/2014/main" id="{CBFC6861-C16B-464A-BF36-0C856AD836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 xmlns:a16="http://schemas.microsoft.com/office/drawing/2014/main" id="{C3B5EAF2-E2A4-40DD-9B66-614BCEF6758B}"/>
                </a:ext>
              </a:extLst>
            </p:cNvPr>
            <p:cNvPicPr>
              <a:picLocks noChangeAspect="1"/>
            </p:cNvPicPr>
            <p:nvPr/>
          </p:nvPicPr>
          <p:blipFill>
            <a:blip r:embed="rId6"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 xmlns:a16="http://schemas.microsoft.com/office/drawing/2014/main" id="{7BDEA1FD-0C6F-4F36-9BCB-7364E9B94FD8}"/>
                </a:ext>
              </a:extLst>
            </p:cNvPr>
            <p:cNvPicPr>
              <a:picLocks noChangeAspect="1"/>
            </p:cNvPicPr>
            <p:nvPr/>
          </p:nvPicPr>
          <p:blipFill>
            <a:blip r:embed="rId7"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 xmlns:a16="http://schemas.microsoft.com/office/drawing/2014/main" id="{BC83F851-6C45-4FE8-AE13-E6CC9107B5D1}"/>
                </a:ext>
              </a:extLst>
            </p:cNvPr>
            <p:cNvPicPr>
              <a:picLocks noChangeAspect="1"/>
            </p:cNvPicPr>
            <p:nvPr/>
          </p:nvPicPr>
          <p:blipFill>
            <a:blip r:embed="rId8"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 xmlns:a16="http://schemas.microsoft.com/office/drawing/2014/main" id="{751919DB-7A70-452A-BA14-272C56D93D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 xmlns:a16="http://schemas.microsoft.com/office/drawing/2014/main" id="{690E83BE-960A-4B67-9CCF-DF9949A4CA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60" name="任意多边形: 形状 59">
            <a:extLst>
              <a:ext uri="{FF2B5EF4-FFF2-40B4-BE49-F238E27FC236}">
                <a16:creationId xmlns="" xmlns:a16="http://schemas.microsoft.com/office/drawing/2014/main" id="{9E4E612C-CB01-4C4A-B8CC-B0526CB5A04E}"/>
              </a:ext>
            </a:extLst>
          </p:cNvPr>
          <p:cNvSpPr/>
          <p:nvPr/>
        </p:nvSpPr>
        <p:spPr>
          <a:xfrm>
            <a:off x="4003456" y="711016"/>
            <a:ext cx="454697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grpSp>
        <p:nvGrpSpPr>
          <p:cNvPr id="42" name="组合 41">
            <a:extLst>
              <a:ext uri="{FF2B5EF4-FFF2-40B4-BE49-F238E27FC236}">
                <a16:creationId xmlns="" xmlns:a16="http://schemas.microsoft.com/office/drawing/2014/main" id="{5DC91E59-0376-4E27-B70C-E3CE70F8D3F3}"/>
              </a:ext>
            </a:extLst>
          </p:cNvPr>
          <p:cNvGrpSpPr/>
          <p:nvPr/>
        </p:nvGrpSpPr>
        <p:grpSpPr>
          <a:xfrm>
            <a:off x="4374666" y="1942176"/>
            <a:ext cx="3563788" cy="66046"/>
            <a:chOff x="558029" y="1578576"/>
            <a:chExt cx="4751717" cy="66046"/>
          </a:xfrm>
        </p:grpSpPr>
        <p:sp>
          <p:nvSpPr>
            <p:cNvPr id="43" name="任意多边形: 形状 42">
              <a:extLst>
                <a:ext uri="{FF2B5EF4-FFF2-40B4-BE49-F238E27FC236}">
                  <a16:creationId xmlns="" xmlns:a16="http://schemas.microsoft.com/office/drawing/2014/main" id="{A0C9C773-6AC6-4228-A22C-5B96BAFE193B}"/>
                </a:ext>
              </a:extLst>
            </p:cNvPr>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任意多边形: 形状 43">
              <a:extLst>
                <a:ext uri="{FF2B5EF4-FFF2-40B4-BE49-F238E27FC236}">
                  <a16:creationId xmlns="" xmlns:a16="http://schemas.microsoft.com/office/drawing/2014/main" id="{C3A46AE8-49A8-45A4-B88E-EF0A26F8FB6B}"/>
                </a:ext>
              </a:extLst>
            </p:cNvPr>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2" name="Picture 1">
            <a:extLst>
              <a:ext uri="{FF2B5EF4-FFF2-40B4-BE49-F238E27FC236}">
                <a16:creationId xmlns="" xmlns:a16="http://schemas.microsoft.com/office/drawing/2014/main" id="{C36D24AC-A686-4679-91D6-670249A7B37D}"/>
              </a:ext>
            </a:extLst>
          </p:cNvPr>
          <p:cNvPicPr>
            <a:picLocks noChangeAspect="1"/>
          </p:cNvPicPr>
          <p:nvPr/>
        </p:nvPicPr>
        <p:blipFill>
          <a:blip r:embed="rId9"/>
          <a:stretch>
            <a:fillRect/>
          </a:stretch>
        </p:blipFill>
        <p:spPr>
          <a:xfrm>
            <a:off x="2895600" y="528907"/>
            <a:ext cx="6477000" cy="2517866"/>
          </a:xfrm>
          <a:prstGeom prst="rect">
            <a:avLst/>
          </a:prstGeom>
        </p:spPr>
      </p:pic>
    </p:spTree>
    <p:extLst>
      <p:ext uri="{BB962C8B-B14F-4D97-AF65-F5344CB8AC3E}">
        <p14:creationId xmlns:p14="http://schemas.microsoft.com/office/powerpoint/2010/main" val="5994747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 xmlns:a16="http://schemas.microsoft.com/office/drawing/2014/main" id="{D98F8F80-FBCD-42F6-87B5-A749DA9CC34F}"/>
              </a:ext>
            </a:extLst>
          </p:cNvPr>
          <p:cNvGrpSpPr/>
          <p:nvPr/>
        </p:nvGrpSpPr>
        <p:grpSpPr>
          <a:xfrm>
            <a:off x="990600" y="409424"/>
            <a:ext cx="7848599" cy="1727535"/>
            <a:chOff x="2998098" y="557940"/>
            <a:chExt cx="6204131" cy="1727535"/>
          </a:xfrm>
          <a:solidFill>
            <a:schemeClr val="accent4">
              <a:lumMod val="60000"/>
              <a:lumOff val="40000"/>
            </a:schemeClr>
          </a:solidFill>
        </p:grpSpPr>
        <p:sp>
          <p:nvSpPr>
            <p:cNvPr id="3" name="任意多边形: 形状 40">
              <a:extLst>
                <a:ext uri="{FF2B5EF4-FFF2-40B4-BE49-F238E27FC236}">
                  <a16:creationId xmlns="" xmlns:a16="http://schemas.microsoft.com/office/drawing/2014/main" id="{B721307A-89A2-43FC-B2B6-AE3466C585A8}"/>
                </a:ext>
              </a:extLst>
            </p:cNvPr>
            <p:cNvSpPr/>
            <p:nvPr/>
          </p:nvSpPr>
          <p:spPr>
            <a:xfrm>
              <a:off x="2998098" y="557940"/>
              <a:ext cx="6204131" cy="172753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zh-CN" altLang="en-US" sz="5400" dirty="0">
                <a:solidFill>
                  <a:srgbClr val="FF8600"/>
                </a:solidFill>
                <a:latin typeface="思源黑体 CN Bold" panose="020B0800000000000000" pitchFamily="34" charset="-122"/>
                <a:ea typeface="思源黑体 CN Bold" panose="020B0800000000000000" pitchFamily="34" charset="-122"/>
              </a:endParaRPr>
            </a:p>
          </p:txBody>
        </p:sp>
        <p:sp>
          <p:nvSpPr>
            <p:cNvPr id="4" name="TextBox 3">
              <a:extLst>
                <a:ext uri="{FF2B5EF4-FFF2-40B4-BE49-F238E27FC236}">
                  <a16:creationId xmlns="" xmlns:a16="http://schemas.microsoft.com/office/drawing/2014/main" id="{830A800F-65B6-49EE-B9BE-143BEEADE6D1}"/>
                </a:ext>
              </a:extLst>
            </p:cNvPr>
            <p:cNvSpPr txBox="1"/>
            <p:nvPr/>
          </p:nvSpPr>
          <p:spPr>
            <a:xfrm>
              <a:off x="3359504" y="718124"/>
              <a:ext cx="5601789" cy="1446550"/>
            </a:xfrm>
            <a:prstGeom prst="rect">
              <a:avLst/>
            </a:prstGeom>
            <a:noFill/>
            <a:ln>
              <a:noFill/>
            </a:ln>
          </p:spPr>
          <p:txBody>
            <a:bodyPr wrap="square" rtlCol="0">
              <a:spAutoFit/>
            </a:bodyPr>
            <a:lstStyle/>
            <a:p>
              <a:pPr algn="ctr"/>
              <a:r>
                <a:rPr lang="en-US" sz="4400" b="1" dirty="0" err="1">
                  <a:solidFill>
                    <a:srgbClr val="E14F48"/>
                  </a:solidFill>
                  <a:latin typeface="Times New Roman" pitchFamily="18" charset="0"/>
                  <a:cs typeface="Times New Roman" pitchFamily="18" charset="0"/>
                </a:rPr>
                <a:t>Em</a:t>
              </a:r>
              <a:r>
                <a:rPr lang="en-US" sz="4400" b="1" dirty="0">
                  <a:solidFill>
                    <a:srgbClr val="E14F48"/>
                  </a:solidFill>
                  <a:latin typeface="Times New Roman" pitchFamily="18" charset="0"/>
                  <a:cs typeface="Times New Roman" pitchFamily="18" charset="0"/>
                </a:rPr>
                <a:t> </a:t>
              </a:r>
              <a:r>
                <a:rPr lang="en-US" sz="4400" b="1" dirty="0" err="1">
                  <a:solidFill>
                    <a:srgbClr val="E14F48"/>
                  </a:solidFill>
                  <a:latin typeface="Times New Roman" pitchFamily="18" charset="0"/>
                  <a:cs typeface="Times New Roman" pitchFamily="18" charset="0"/>
                </a:rPr>
                <a:t>đọc</a:t>
              </a:r>
              <a:r>
                <a:rPr lang="en-US" sz="4400" b="1" dirty="0">
                  <a:solidFill>
                    <a:srgbClr val="E14F48"/>
                  </a:solidFill>
                  <a:latin typeface="Times New Roman" pitchFamily="18" charset="0"/>
                  <a:cs typeface="Times New Roman" pitchFamily="18" charset="0"/>
                </a:rPr>
                <a:t> </a:t>
              </a:r>
              <a:r>
                <a:rPr lang="en-US" sz="4400" b="1" dirty="0" err="1">
                  <a:solidFill>
                    <a:srgbClr val="E14F48"/>
                  </a:solidFill>
                  <a:latin typeface="Times New Roman" pitchFamily="18" charset="0"/>
                  <a:cs typeface="Times New Roman" pitchFamily="18" charset="0"/>
                </a:rPr>
                <a:t>bài</a:t>
              </a:r>
              <a:r>
                <a:rPr lang="en-US" sz="4400" b="1" dirty="0">
                  <a:solidFill>
                    <a:srgbClr val="E14F48"/>
                  </a:solidFill>
                  <a:latin typeface="Times New Roman" pitchFamily="18" charset="0"/>
                  <a:cs typeface="Times New Roman" pitchFamily="18" charset="0"/>
                </a:rPr>
                <a:t> </a:t>
              </a:r>
              <a:r>
                <a:rPr lang="en-US" sz="4400" b="1" dirty="0" err="1">
                  <a:solidFill>
                    <a:srgbClr val="E14F48"/>
                  </a:solidFill>
                  <a:latin typeface="Times New Roman" pitchFamily="18" charset="0"/>
                  <a:cs typeface="Times New Roman" pitchFamily="18" charset="0"/>
                </a:rPr>
                <a:t>thơ</a:t>
              </a:r>
              <a:r>
                <a:rPr lang="en-US" sz="4400" b="1" dirty="0">
                  <a:solidFill>
                    <a:srgbClr val="E14F48"/>
                  </a:solidFill>
                  <a:latin typeface="Times New Roman" pitchFamily="18" charset="0"/>
                  <a:cs typeface="Times New Roman" pitchFamily="18" charset="0"/>
                </a:rPr>
                <a:t> với </a:t>
              </a:r>
              <a:r>
                <a:rPr lang="en-US" sz="4400" b="1" dirty="0" err="1">
                  <a:solidFill>
                    <a:srgbClr val="E14F48"/>
                  </a:solidFill>
                  <a:latin typeface="Times New Roman" pitchFamily="18" charset="0"/>
                  <a:cs typeface="Times New Roman" pitchFamily="18" charset="0"/>
                </a:rPr>
                <a:t>giọng</a:t>
              </a:r>
              <a:r>
                <a:rPr lang="en-US" sz="4400" b="1" dirty="0">
                  <a:solidFill>
                    <a:srgbClr val="E14F48"/>
                  </a:solidFill>
                  <a:latin typeface="Times New Roman" pitchFamily="18" charset="0"/>
                  <a:cs typeface="Times New Roman" pitchFamily="18" charset="0"/>
                </a:rPr>
                <a:t> </a:t>
              </a:r>
              <a:r>
                <a:rPr lang="en-US" sz="4400" b="1" dirty="0" err="1">
                  <a:solidFill>
                    <a:srgbClr val="E14F48"/>
                  </a:solidFill>
                  <a:latin typeface="Times New Roman" pitchFamily="18" charset="0"/>
                  <a:cs typeface="Times New Roman" pitchFamily="18" charset="0"/>
                </a:rPr>
                <a:t>đọc</a:t>
              </a:r>
              <a:r>
                <a:rPr lang="en-US" sz="4400" b="1" dirty="0">
                  <a:solidFill>
                    <a:srgbClr val="E14F48"/>
                  </a:solidFill>
                  <a:latin typeface="Times New Roman" pitchFamily="18" charset="0"/>
                  <a:cs typeface="Times New Roman" pitchFamily="18" charset="0"/>
                </a:rPr>
                <a:t> </a:t>
              </a:r>
              <a:r>
                <a:rPr lang="en-US" sz="4400" b="1" dirty="0" err="1">
                  <a:solidFill>
                    <a:srgbClr val="E14F48"/>
                  </a:solidFill>
                  <a:latin typeface="Times New Roman" pitchFamily="18" charset="0"/>
                  <a:cs typeface="Times New Roman" pitchFamily="18" charset="0"/>
                </a:rPr>
                <a:t>như</a:t>
              </a:r>
              <a:r>
                <a:rPr lang="en-US" sz="4400" b="1" dirty="0">
                  <a:solidFill>
                    <a:srgbClr val="E14F48"/>
                  </a:solidFill>
                  <a:latin typeface="Times New Roman" pitchFamily="18" charset="0"/>
                  <a:cs typeface="Times New Roman" pitchFamily="18" charset="0"/>
                </a:rPr>
                <a:t> </a:t>
              </a:r>
              <a:r>
                <a:rPr lang="en-US" sz="4400" b="1" dirty="0" err="1">
                  <a:solidFill>
                    <a:srgbClr val="E14F48"/>
                  </a:solidFill>
                  <a:latin typeface="Times New Roman" pitchFamily="18" charset="0"/>
                  <a:cs typeface="Times New Roman" pitchFamily="18" charset="0"/>
                </a:rPr>
                <a:t>thế</a:t>
              </a:r>
              <a:r>
                <a:rPr lang="en-US" sz="4400" b="1" dirty="0">
                  <a:solidFill>
                    <a:srgbClr val="E14F48"/>
                  </a:solidFill>
                  <a:latin typeface="Times New Roman" pitchFamily="18" charset="0"/>
                  <a:cs typeface="Times New Roman" pitchFamily="18" charset="0"/>
                </a:rPr>
                <a:t> </a:t>
              </a:r>
              <a:r>
                <a:rPr lang="en-US" sz="4400" b="1" dirty="0" err="1">
                  <a:solidFill>
                    <a:srgbClr val="E14F48"/>
                  </a:solidFill>
                  <a:latin typeface="Times New Roman" pitchFamily="18" charset="0"/>
                  <a:cs typeface="Times New Roman" pitchFamily="18" charset="0"/>
                </a:rPr>
                <a:t>nào</a:t>
              </a:r>
              <a:r>
                <a:rPr lang="en-US" sz="4400" b="1" dirty="0">
                  <a:solidFill>
                    <a:srgbClr val="E14F48"/>
                  </a:solidFill>
                  <a:latin typeface="Times New Roman" pitchFamily="18" charset="0"/>
                  <a:cs typeface="Times New Roman" pitchFamily="18" charset="0"/>
                </a:rPr>
                <a:t>?</a:t>
              </a:r>
            </a:p>
          </p:txBody>
        </p:sp>
      </p:grpSp>
      <p:grpSp>
        <p:nvGrpSpPr>
          <p:cNvPr id="14" name="Group 13">
            <a:extLst>
              <a:ext uri="{FF2B5EF4-FFF2-40B4-BE49-F238E27FC236}">
                <a16:creationId xmlns="" xmlns:a16="http://schemas.microsoft.com/office/drawing/2014/main" id="{D7FABF2C-B11D-47AC-9A5F-57905EA89C5B}"/>
              </a:ext>
            </a:extLst>
          </p:cNvPr>
          <p:cNvGrpSpPr/>
          <p:nvPr/>
        </p:nvGrpSpPr>
        <p:grpSpPr>
          <a:xfrm>
            <a:off x="746010" y="2286000"/>
            <a:ext cx="7407390" cy="3044813"/>
            <a:chOff x="3288126" y="2514269"/>
            <a:chExt cx="5014045" cy="1496361"/>
          </a:xfrm>
        </p:grpSpPr>
        <p:sp>
          <p:nvSpPr>
            <p:cNvPr id="15" name="任意多边形: 形状 40">
              <a:extLst>
                <a:ext uri="{FF2B5EF4-FFF2-40B4-BE49-F238E27FC236}">
                  <a16:creationId xmlns="" xmlns:a16="http://schemas.microsoft.com/office/drawing/2014/main" id="{5F24AE89-10C5-415D-B41D-1EAC3CC39451}"/>
                </a:ext>
              </a:extLst>
            </p:cNvPr>
            <p:cNvSpPr/>
            <p:nvPr/>
          </p:nvSpPr>
          <p:spPr>
            <a:xfrm>
              <a:off x="3288126" y="2514269"/>
              <a:ext cx="5014045" cy="1496361"/>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000" dirty="0">
                <a:solidFill>
                  <a:srgbClr val="FF8600"/>
                </a:solidFill>
                <a:latin typeface="思源黑体 CN Bold" panose="020B0800000000000000" pitchFamily="34" charset="-122"/>
                <a:ea typeface="思源黑体 CN Bold" panose="020B0800000000000000" pitchFamily="34" charset="-122"/>
              </a:endParaRPr>
            </a:p>
          </p:txBody>
        </p:sp>
        <p:sp>
          <p:nvSpPr>
            <p:cNvPr id="16" name="TextBox 15">
              <a:extLst>
                <a:ext uri="{FF2B5EF4-FFF2-40B4-BE49-F238E27FC236}">
                  <a16:creationId xmlns="" xmlns:a16="http://schemas.microsoft.com/office/drawing/2014/main" id="{373B0C33-9C89-46A5-B656-6442E77594F8}"/>
                </a:ext>
              </a:extLst>
            </p:cNvPr>
            <p:cNvSpPr txBox="1"/>
            <p:nvPr/>
          </p:nvSpPr>
          <p:spPr>
            <a:xfrm>
              <a:off x="3448397" y="2634739"/>
              <a:ext cx="4853774" cy="1255421"/>
            </a:xfrm>
            <a:prstGeom prst="rect">
              <a:avLst/>
            </a:prstGeom>
            <a:noFill/>
          </p:spPr>
          <p:txBody>
            <a:bodyPr wrap="square" rtlCol="0">
              <a:spAutoFit/>
            </a:bodyPr>
            <a:lstStyle/>
            <a:p>
              <a:pPr algn="ctr"/>
              <a:r>
                <a:rPr lang="en-US" sz="4000" b="1" dirty="0" err="1">
                  <a:solidFill>
                    <a:schemeClr val="tx2"/>
                  </a:solidFill>
                  <a:latin typeface="Calibri" panose="020F0502020204030204" pitchFamily="34" charset="0"/>
                  <a:cs typeface="Calibri" panose="020F0502020204030204" pitchFamily="34" charset="0"/>
                </a:rPr>
                <a:t>Giọng</a:t>
              </a:r>
              <a:r>
                <a:rPr lang="en-US" sz="4000" b="1" dirty="0">
                  <a:solidFill>
                    <a:schemeClr val="tx2"/>
                  </a:solidFill>
                  <a:latin typeface="Calibri" panose="020F0502020204030204" pitchFamily="34" charset="0"/>
                  <a:cs typeface="Calibri" panose="020F0502020204030204" pitchFamily="34" charset="0"/>
                </a:rPr>
                <a:t> </a:t>
              </a:r>
              <a:r>
                <a:rPr lang="en-US" sz="4000" b="1" dirty="0" err="1">
                  <a:solidFill>
                    <a:schemeClr val="tx2"/>
                  </a:solidFill>
                  <a:latin typeface="Calibri" panose="020F0502020204030204" pitchFamily="34" charset="0"/>
                  <a:cs typeface="Calibri" panose="020F0502020204030204" pitchFamily="34" charset="0"/>
                </a:rPr>
                <a:t>đọc</a:t>
              </a:r>
              <a:r>
                <a:rPr lang="en-US" sz="4000" b="1" dirty="0">
                  <a:solidFill>
                    <a:schemeClr val="tx2"/>
                  </a:solidFill>
                  <a:latin typeface="Calibri" panose="020F0502020204030204" pitchFamily="34" charset="0"/>
                  <a:cs typeface="Calibri" panose="020F0502020204030204" pitchFamily="34" charset="0"/>
                </a:rPr>
                <a:t> </a:t>
              </a:r>
            </a:p>
            <a:p>
              <a:pPr algn="ctr"/>
              <a:r>
                <a:rPr lang="vi-VN" sz="4000" b="1" dirty="0">
                  <a:latin typeface="Calibri" panose="020F0502020204030204" pitchFamily="34" charset="0"/>
                  <a:cs typeface="Calibri" panose="020F0502020204030204" pitchFamily="34" charset="0"/>
                </a:rPr>
                <a:t>trong sáng, vui tươi nhấn giọng ở những từ ngữ chỉ vẻ đẹp của hoa quả.</a:t>
              </a:r>
              <a:endParaRPr lang="en-US" sz="40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9036188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F569681F-782B-43C2-A249-A46DBE329B55}"/>
              </a:ext>
            </a:extLst>
          </p:cNvPr>
          <p:cNvGrpSpPr/>
          <p:nvPr/>
        </p:nvGrpSpPr>
        <p:grpSpPr>
          <a:xfrm>
            <a:off x="230049" y="112305"/>
            <a:ext cx="8718008" cy="6478411"/>
            <a:chOff x="89016" y="-196614"/>
            <a:chExt cx="11624011" cy="6478411"/>
          </a:xfrm>
        </p:grpSpPr>
        <p:sp>
          <p:nvSpPr>
            <p:cNvPr id="17" name="Rectangle: Rounded Corners 16">
              <a:extLst>
                <a:ext uri="{FF2B5EF4-FFF2-40B4-BE49-F238E27FC236}">
                  <a16:creationId xmlns="" xmlns:a16="http://schemas.microsoft.com/office/drawing/2014/main" id="{5517E5B0-AFDC-4734-BFB1-BEC1936A1EE1}"/>
                </a:ext>
              </a:extLst>
            </p:cNvPr>
            <p:cNvSpPr/>
            <p:nvPr/>
          </p:nvSpPr>
          <p:spPr>
            <a:xfrm>
              <a:off x="89016" y="-196614"/>
              <a:ext cx="11624011" cy="6478411"/>
            </a:xfrm>
            <a:custGeom>
              <a:avLst/>
              <a:gdLst>
                <a:gd name="connsiteX0" fmla="*/ 0 w 11624011"/>
                <a:gd name="connsiteY0" fmla="*/ 1079757 h 6478411"/>
                <a:gd name="connsiteX1" fmla="*/ 1079757 w 11624011"/>
                <a:gd name="connsiteY1" fmla="*/ 0 h 6478411"/>
                <a:gd name="connsiteX2" fmla="*/ 1471858 w 11624011"/>
                <a:gd name="connsiteY2" fmla="*/ 0 h 6478411"/>
                <a:gd name="connsiteX3" fmla="*/ 1863958 w 11624011"/>
                <a:gd name="connsiteY3" fmla="*/ 0 h 6478411"/>
                <a:gd name="connsiteX4" fmla="*/ 2634639 w 11624011"/>
                <a:gd name="connsiteY4" fmla="*/ 0 h 6478411"/>
                <a:gd name="connsiteX5" fmla="*/ 3405319 w 11624011"/>
                <a:gd name="connsiteY5" fmla="*/ 0 h 6478411"/>
                <a:gd name="connsiteX6" fmla="*/ 4270645 w 11624011"/>
                <a:gd name="connsiteY6" fmla="*/ 0 h 6478411"/>
                <a:gd name="connsiteX7" fmla="*/ 4662745 w 11624011"/>
                <a:gd name="connsiteY7" fmla="*/ 0 h 6478411"/>
                <a:gd name="connsiteX8" fmla="*/ 5338781 w 11624011"/>
                <a:gd name="connsiteY8" fmla="*/ 0 h 6478411"/>
                <a:gd name="connsiteX9" fmla="*/ 5825526 w 11624011"/>
                <a:gd name="connsiteY9" fmla="*/ 0 h 6478411"/>
                <a:gd name="connsiteX10" fmla="*/ 6596207 w 11624011"/>
                <a:gd name="connsiteY10" fmla="*/ 0 h 6478411"/>
                <a:gd name="connsiteX11" fmla="*/ 7177597 w 11624011"/>
                <a:gd name="connsiteY11" fmla="*/ 0 h 6478411"/>
                <a:gd name="connsiteX12" fmla="*/ 7758988 w 11624011"/>
                <a:gd name="connsiteY12" fmla="*/ 0 h 6478411"/>
                <a:gd name="connsiteX13" fmla="*/ 8151088 w 11624011"/>
                <a:gd name="connsiteY13" fmla="*/ 0 h 6478411"/>
                <a:gd name="connsiteX14" fmla="*/ 8921769 w 11624011"/>
                <a:gd name="connsiteY14" fmla="*/ 0 h 6478411"/>
                <a:gd name="connsiteX15" fmla="*/ 9692449 w 11624011"/>
                <a:gd name="connsiteY15" fmla="*/ 0 h 6478411"/>
                <a:gd name="connsiteX16" fmla="*/ 10544254 w 11624011"/>
                <a:gd name="connsiteY16" fmla="*/ 0 h 6478411"/>
                <a:gd name="connsiteX17" fmla="*/ 11624011 w 11624011"/>
                <a:gd name="connsiteY17" fmla="*/ 1079757 h 6478411"/>
                <a:gd name="connsiteX18" fmla="*/ 11624011 w 11624011"/>
                <a:gd name="connsiteY18" fmla="*/ 1739931 h 6478411"/>
                <a:gd name="connsiteX19" fmla="*/ 11624011 w 11624011"/>
                <a:gd name="connsiteY19" fmla="*/ 2270539 h 6478411"/>
                <a:gd name="connsiteX20" fmla="*/ 11624011 w 11624011"/>
                <a:gd name="connsiteY20" fmla="*/ 2757957 h 6478411"/>
                <a:gd name="connsiteX21" fmla="*/ 11624011 w 11624011"/>
                <a:gd name="connsiteY21" fmla="*/ 3288564 h 6478411"/>
                <a:gd name="connsiteX22" fmla="*/ 11624011 w 11624011"/>
                <a:gd name="connsiteY22" fmla="*/ 3862361 h 6478411"/>
                <a:gd name="connsiteX23" fmla="*/ 11624011 w 11624011"/>
                <a:gd name="connsiteY23" fmla="*/ 4349779 h 6478411"/>
                <a:gd name="connsiteX24" fmla="*/ 11624011 w 11624011"/>
                <a:gd name="connsiteY24" fmla="*/ 4837197 h 6478411"/>
                <a:gd name="connsiteX25" fmla="*/ 11624011 w 11624011"/>
                <a:gd name="connsiteY25" fmla="*/ 5398654 h 6478411"/>
                <a:gd name="connsiteX26" fmla="*/ 10544254 w 11624011"/>
                <a:gd name="connsiteY26" fmla="*/ 6478411 h 6478411"/>
                <a:gd name="connsiteX27" fmla="*/ 10152153 w 11624011"/>
                <a:gd name="connsiteY27" fmla="*/ 6478411 h 6478411"/>
                <a:gd name="connsiteX28" fmla="*/ 9665408 w 11624011"/>
                <a:gd name="connsiteY28" fmla="*/ 6478411 h 6478411"/>
                <a:gd name="connsiteX29" fmla="*/ 9084017 w 11624011"/>
                <a:gd name="connsiteY29" fmla="*/ 6478411 h 6478411"/>
                <a:gd name="connsiteX30" fmla="*/ 8502627 w 11624011"/>
                <a:gd name="connsiteY30" fmla="*/ 6478411 h 6478411"/>
                <a:gd name="connsiteX31" fmla="*/ 8015881 w 11624011"/>
                <a:gd name="connsiteY31" fmla="*/ 6478411 h 6478411"/>
                <a:gd name="connsiteX32" fmla="*/ 7434491 w 11624011"/>
                <a:gd name="connsiteY32" fmla="*/ 6478411 h 6478411"/>
                <a:gd name="connsiteX33" fmla="*/ 6663810 w 11624011"/>
                <a:gd name="connsiteY33" fmla="*/ 6478411 h 6478411"/>
                <a:gd name="connsiteX34" fmla="*/ 6271710 w 11624011"/>
                <a:gd name="connsiteY34" fmla="*/ 6478411 h 6478411"/>
                <a:gd name="connsiteX35" fmla="*/ 5501029 w 11624011"/>
                <a:gd name="connsiteY35" fmla="*/ 6478411 h 6478411"/>
                <a:gd name="connsiteX36" fmla="*/ 5108929 w 11624011"/>
                <a:gd name="connsiteY36" fmla="*/ 6478411 h 6478411"/>
                <a:gd name="connsiteX37" fmla="*/ 4432893 w 11624011"/>
                <a:gd name="connsiteY37" fmla="*/ 6478411 h 6478411"/>
                <a:gd name="connsiteX38" fmla="*/ 3662213 w 11624011"/>
                <a:gd name="connsiteY38" fmla="*/ 6478411 h 6478411"/>
                <a:gd name="connsiteX39" fmla="*/ 2891532 w 11624011"/>
                <a:gd name="connsiteY39" fmla="*/ 6478411 h 6478411"/>
                <a:gd name="connsiteX40" fmla="*/ 2120852 w 11624011"/>
                <a:gd name="connsiteY40" fmla="*/ 6478411 h 6478411"/>
                <a:gd name="connsiteX41" fmla="*/ 1079757 w 11624011"/>
                <a:gd name="connsiteY41" fmla="*/ 6478411 h 6478411"/>
                <a:gd name="connsiteX42" fmla="*/ 0 w 11624011"/>
                <a:gd name="connsiteY42" fmla="*/ 5398654 h 6478411"/>
                <a:gd name="connsiteX43" fmla="*/ 0 w 11624011"/>
                <a:gd name="connsiteY43" fmla="*/ 4911236 h 6478411"/>
                <a:gd name="connsiteX44" fmla="*/ 0 w 11624011"/>
                <a:gd name="connsiteY44" fmla="*/ 4380628 h 6478411"/>
                <a:gd name="connsiteX45" fmla="*/ 0 w 11624011"/>
                <a:gd name="connsiteY45" fmla="*/ 3806832 h 6478411"/>
                <a:gd name="connsiteX46" fmla="*/ 0 w 11624011"/>
                <a:gd name="connsiteY46" fmla="*/ 3189847 h 6478411"/>
                <a:gd name="connsiteX47" fmla="*/ 0 w 11624011"/>
                <a:gd name="connsiteY47" fmla="*/ 2702428 h 6478411"/>
                <a:gd name="connsiteX48" fmla="*/ 0 w 11624011"/>
                <a:gd name="connsiteY48" fmla="*/ 2171821 h 6478411"/>
                <a:gd name="connsiteX49" fmla="*/ 0 w 11624011"/>
                <a:gd name="connsiteY49" fmla="*/ 1079757 h 64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24011" h="6478411" fill="none" extrusionOk="0">
                  <a:moveTo>
                    <a:pt x="0" y="1079757"/>
                  </a:moveTo>
                  <a:cubicBezTo>
                    <a:pt x="89109" y="426344"/>
                    <a:pt x="350694" y="-34825"/>
                    <a:pt x="1079757" y="0"/>
                  </a:cubicBezTo>
                  <a:cubicBezTo>
                    <a:pt x="1179520" y="7804"/>
                    <a:pt x="1299685" y="8494"/>
                    <a:pt x="1471858" y="0"/>
                  </a:cubicBezTo>
                  <a:cubicBezTo>
                    <a:pt x="1644031" y="-8494"/>
                    <a:pt x="1746878" y="8493"/>
                    <a:pt x="1863958" y="0"/>
                  </a:cubicBezTo>
                  <a:cubicBezTo>
                    <a:pt x="1981038" y="-8493"/>
                    <a:pt x="2348101" y="-9588"/>
                    <a:pt x="2634639" y="0"/>
                  </a:cubicBezTo>
                  <a:cubicBezTo>
                    <a:pt x="2921177" y="9588"/>
                    <a:pt x="3138142" y="-9594"/>
                    <a:pt x="3405319" y="0"/>
                  </a:cubicBezTo>
                  <a:cubicBezTo>
                    <a:pt x="3672496" y="9594"/>
                    <a:pt x="4000972" y="-21833"/>
                    <a:pt x="4270645" y="0"/>
                  </a:cubicBezTo>
                  <a:cubicBezTo>
                    <a:pt x="4540318" y="21833"/>
                    <a:pt x="4479924" y="19443"/>
                    <a:pt x="4662745" y="0"/>
                  </a:cubicBezTo>
                  <a:cubicBezTo>
                    <a:pt x="4845566" y="-19443"/>
                    <a:pt x="5074969" y="5951"/>
                    <a:pt x="5338781" y="0"/>
                  </a:cubicBezTo>
                  <a:cubicBezTo>
                    <a:pt x="5602593" y="-5951"/>
                    <a:pt x="5708634" y="-13885"/>
                    <a:pt x="5825526" y="0"/>
                  </a:cubicBezTo>
                  <a:cubicBezTo>
                    <a:pt x="5942419" y="13885"/>
                    <a:pt x="6211996" y="-8864"/>
                    <a:pt x="6596207" y="0"/>
                  </a:cubicBezTo>
                  <a:cubicBezTo>
                    <a:pt x="6980418" y="8864"/>
                    <a:pt x="6995015" y="-21346"/>
                    <a:pt x="7177597" y="0"/>
                  </a:cubicBezTo>
                  <a:cubicBezTo>
                    <a:pt x="7360179" y="21346"/>
                    <a:pt x="7595117" y="1351"/>
                    <a:pt x="7758988" y="0"/>
                  </a:cubicBezTo>
                  <a:cubicBezTo>
                    <a:pt x="7922859" y="-1351"/>
                    <a:pt x="8052881" y="-7159"/>
                    <a:pt x="8151088" y="0"/>
                  </a:cubicBezTo>
                  <a:cubicBezTo>
                    <a:pt x="8249295" y="7159"/>
                    <a:pt x="8704620" y="-15101"/>
                    <a:pt x="8921769" y="0"/>
                  </a:cubicBezTo>
                  <a:cubicBezTo>
                    <a:pt x="9138918" y="15101"/>
                    <a:pt x="9398796" y="24642"/>
                    <a:pt x="9692449" y="0"/>
                  </a:cubicBezTo>
                  <a:cubicBezTo>
                    <a:pt x="9986102" y="-24642"/>
                    <a:pt x="10326725" y="18928"/>
                    <a:pt x="10544254" y="0"/>
                  </a:cubicBezTo>
                  <a:cubicBezTo>
                    <a:pt x="11165891" y="23337"/>
                    <a:pt x="11603782" y="552881"/>
                    <a:pt x="11624011" y="1079757"/>
                  </a:cubicBezTo>
                  <a:cubicBezTo>
                    <a:pt x="11627637" y="1403825"/>
                    <a:pt x="11606870" y="1506459"/>
                    <a:pt x="11624011" y="1739931"/>
                  </a:cubicBezTo>
                  <a:cubicBezTo>
                    <a:pt x="11641152" y="1973403"/>
                    <a:pt x="11638006" y="2041038"/>
                    <a:pt x="11624011" y="2270539"/>
                  </a:cubicBezTo>
                  <a:cubicBezTo>
                    <a:pt x="11610016" y="2500040"/>
                    <a:pt x="11611871" y="2608446"/>
                    <a:pt x="11624011" y="2757957"/>
                  </a:cubicBezTo>
                  <a:cubicBezTo>
                    <a:pt x="11636151" y="2907468"/>
                    <a:pt x="11645719" y="3097160"/>
                    <a:pt x="11624011" y="3288564"/>
                  </a:cubicBezTo>
                  <a:cubicBezTo>
                    <a:pt x="11602303" y="3479968"/>
                    <a:pt x="11596361" y="3657712"/>
                    <a:pt x="11624011" y="3862361"/>
                  </a:cubicBezTo>
                  <a:cubicBezTo>
                    <a:pt x="11651661" y="4067010"/>
                    <a:pt x="11620773" y="4221265"/>
                    <a:pt x="11624011" y="4349779"/>
                  </a:cubicBezTo>
                  <a:cubicBezTo>
                    <a:pt x="11627249" y="4478293"/>
                    <a:pt x="11625900" y="4665970"/>
                    <a:pt x="11624011" y="4837197"/>
                  </a:cubicBezTo>
                  <a:cubicBezTo>
                    <a:pt x="11622122" y="5008424"/>
                    <a:pt x="11612171" y="5137106"/>
                    <a:pt x="11624011" y="5398654"/>
                  </a:cubicBezTo>
                  <a:cubicBezTo>
                    <a:pt x="11562401" y="5890416"/>
                    <a:pt x="11051291" y="6500077"/>
                    <a:pt x="10544254" y="6478411"/>
                  </a:cubicBezTo>
                  <a:cubicBezTo>
                    <a:pt x="10439840" y="6464768"/>
                    <a:pt x="10240710" y="6475482"/>
                    <a:pt x="10152153" y="6478411"/>
                  </a:cubicBezTo>
                  <a:cubicBezTo>
                    <a:pt x="10063596" y="6481340"/>
                    <a:pt x="9906595" y="6480010"/>
                    <a:pt x="9665408" y="6478411"/>
                  </a:cubicBezTo>
                  <a:cubicBezTo>
                    <a:pt x="9424222" y="6476812"/>
                    <a:pt x="9300212" y="6460841"/>
                    <a:pt x="9084017" y="6478411"/>
                  </a:cubicBezTo>
                  <a:cubicBezTo>
                    <a:pt x="8867822" y="6495981"/>
                    <a:pt x="8653391" y="6474853"/>
                    <a:pt x="8502627" y="6478411"/>
                  </a:cubicBezTo>
                  <a:cubicBezTo>
                    <a:pt x="8351863" y="6481970"/>
                    <a:pt x="8258873" y="6498368"/>
                    <a:pt x="8015881" y="6478411"/>
                  </a:cubicBezTo>
                  <a:cubicBezTo>
                    <a:pt x="7772889" y="6458454"/>
                    <a:pt x="7622577" y="6502876"/>
                    <a:pt x="7434491" y="6478411"/>
                  </a:cubicBezTo>
                  <a:cubicBezTo>
                    <a:pt x="7246405" y="6453947"/>
                    <a:pt x="6942291" y="6460272"/>
                    <a:pt x="6663810" y="6478411"/>
                  </a:cubicBezTo>
                  <a:cubicBezTo>
                    <a:pt x="6385329" y="6496550"/>
                    <a:pt x="6373915" y="6471440"/>
                    <a:pt x="6271710" y="6478411"/>
                  </a:cubicBezTo>
                  <a:cubicBezTo>
                    <a:pt x="6169505" y="6485382"/>
                    <a:pt x="5666578" y="6514028"/>
                    <a:pt x="5501029" y="6478411"/>
                  </a:cubicBezTo>
                  <a:cubicBezTo>
                    <a:pt x="5335480" y="6442794"/>
                    <a:pt x="5206189" y="6480028"/>
                    <a:pt x="5108929" y="6478411"/>
                  </a:cubicBezTo>
                  <a:cubicBezTo>
                    <a:pt x="5011669" y="6476794"/>
                    <a:pt x="4639027" y="6477141"/>
                    <a:pt x="4432893" y="6478411"/>
                  </a:cubicBezTo>
                  <a:cubicBezTo>
                    <a:pt x="4226759" y="6479681"/>
                    <a:pt x="3924606" y="6445019"/>
                    <a:pt x="3662213" y="6478411"/>
                  </a:cubicBezTo>
                  <a:cubicBezTo>
                    <a:pt x="3399820" y="6511803"/>
                    <a:pt x="3054417" y="6462856"/>
                    <a:pt x="2891532" y="6478411"/>
                  </a:cubicBezTo>
                  <a:cubicBezTo>
                    <a:pt x="2728647" y="6493966"/>
                    <a:pt x="2448643" y="6482684"/>
                    <a:pt x="2120852" y="6478411"/>
                  </a:cubicBezTo>
                  <a:cubicBezTo>
                    <a:pt x="1793061" y="6474138"/>
                    <a:pt x="1432464" y="6510116"/>
                    <a:pt x="1079757" y="6478411"/>
                  </a:cubicBezTo>
                  <a:cubicBezTo>
                    <a:pt x="458408" y="6508942"/>
                    <a:pt x="17077" y="5991160"/>
                    <a:pt x="0" y="5398654"/>
                  </a:cubicBezTo>
                  <a:cubicBezTo>
                    <a:pt x="-16481" y="5232947"/>
                    <a:pt x="21524" y="5038948"/>
                    <a:pt x="0" y="4911236"/>
                  </a:cubicBezTo>
                  <a:cubicBezTo>
                    <a:pt x="-21524" y="4783524"/>
                    <a:pt x="-10229" y="4541530"/>
                    <a:pt x="0" y="4380628"/>
                  </a:cubicBezTo>
                  <a:cubicBezTo>
                    <a:pt x="10229" y="4219726"/>
                    <a:pt x="-17100" y="3962822"/>
                    <a:pt x="0" y="3806832"/>
                  </a:cubicBezTo>
                  <a:cubicBezTo>
                    <a:pt x="17100" y="3650842"/>
                    <a:pt x="-10010" y="3427397"/>
                    <a:pt x="0" y="3189847"/>
                  </a:cubicBezTo>
                  <a:cubicBezTo>
                    <a:pt x="10010" y="2952297"/>
                    <a:pt x="16171" y="2927267"/>
                    <a:pt x="0" y="2702428"/>
                  </a:cubicBezTo>
                  <a:cubicBezTo>
                    <a:pt x="-16171" y="2477589"/>
                    <a:pt x="-17986" y="2391142"/>
                    <a:pt x="0" y="2171821"/>
                  </a:cubicBezTo>
                  <a:cubicBezTo>
                    <a:pt x="17986" y="1952500"/>
                    <a:pt x="15809" y="1326008"/>
                    <a:pt x="0" y="1079757"/>
                  </a:cubicBezTo>
                  <a:close/>
                </a:path>
                <a:path w="11624011" h="6478411" stroke="0" extrusionOk="0">
                  <a:moveTo>
                    <a:pt x="0" y="1079757"/>
                  </a:moveTo>
                  <a:cubicBezTo>
                    <a:pt x="98313" y="475905"/>
                    <a:pt x="402772" y="98553"/>
                    <a:pt x="1079757" y="0"/>
                  </a:cubicBezTo>
                  <a:cubicBezTo>
                    <a:pt x="1317298" y="-34125"/>
                    <a:pt x="1609943" y="8374"/>
                    <a:pt x="1850437" y="0"/>
                  </a:cubicBezTo>
                  <a:cubicBezTo>
                    <a:pt x="2090931" y="-8374"/>
                    <a:pt x="2094418" y="-12458"/>
                    <a:pt x="2337183" y="0"/>
                  </a:cubicBezTo>
                  <a:cubicBezTo>
                    <a:pt x="2579948" y="12458"/>
                    <a:pt x="2615419" y="12039"/>
                    <a:pt x="2729284" y="0"/>
                  </a:cubicBezTo>
                  <a:cubicBezTo>
                    <a:pt x="2843149" y="-12039"/>
                    <a:pt x="3136401" y="-7931"/>
                    <a:pt x="3405319" y="0"/>
                  </a:cubicBezTo>
                  <a:cubicBezTo>
                    <a:pt x="3674237" y="7931"/>
                    <a:pt x="3742992" y="27958"/>
                    <a:pt x="3986710" y="0"/>
                  </a:cubicBezTo>
                  <a:cubicBezTo>
                    <a:pt x="4230428" y="-27958"/>
                    <a:pt x="4325711" y="-25268"/>
                    <a:pt x="4662745" y="0"/>
                  </a:cubicBezTo>
                  <a:cubicBezTo>
                    <a:pt x="4999779" y="25268"/>
                    <a:pt x="4993250" y="-18526"/>
                    <a:pt x="5244136" y="0"/>
                  </a:cubicBezTo>
                  <a:cubicBezTo>
                    <a:pt x="5495022" y="18526"/>
                    <a:pt x="5553822" y="1363"/>
                    <a:pt x="5636236" y="0"/>
                  </a:cubicBezTo>
                  <a:cubicBezTo>
                    <a:pt x="5718650" y="-1363"/>
                    <a:pt x="6206739" y="-3726"/>
                    <a:pt x="6501562" y="0"/>
                  </a:cubicBezTo>
                  <a:cubicBezTo>
                    <a:pt x="6796385" y="3726"/>
                    <a:pt x="6705089" y="10732"/>
                    <a:pt x="6893662" y="0"/>
                  </a:cubicBezTo>
                  <a:cubicBezTo>
                    <a:pt x="7082235" y="-10732"/>
                    <a:pt x="7417835" y="21918"/>
                    <a:pt x="7569698" y="0"/>
                  </a:cubicBezTo>
                  <a:cubicBezTo>
                    <a:pt x="7721561" y="-21918"/>
                    <a:pt x="7906749" y="-20608"/>
                    <a:pt x="8056443" y="0"/>
                  </a:cubicBezTo>
                  <a:cubicBezTo>
                    <a:pt x="8206137" y="20608"/>
                    <a:pt x="8485449" y="2633"/>
                    <a:pt x="8637834" y="0"/>
                  </a:cubicBezTo>
                  <a:cubicBezTo>
                    <a:pt x="8790219" y="-2633"/>
                    <a:pt x="9099468" y="21801"/>
                    <a:pt x="9219224" y="0"/>
                  </a:cubicBezTo>
                  <a:cubicBezTo>
                    <a:pt x="9338980" y="-21801"/>
                    <a:pt x="9493244" y="1750"/>
                    <a:pt x="9611325" y="0"/>
                  </a:cubicBezTo>
                  <a:cubicBezTo>
                    <a:pt x="9729406" y="-1750"/>
                    <a:pt x="10293173" y="3490"/>
                    <a:pt x="10544254" y="0"/>
                  </a:cubicBezTo>
                  <a:cubicBezTo>
                    <a:pt x="11209513" y="43333"/>
                    <a:pt x="11725342" y="558328"/>
                    <a:pt x="11624011" y="1079757"/>
                  </a:cubicBezTo>
                  <a:cubicBezTo>
                    <a:pt x="11615068" y="1192651"/>
                    <a:pt x="11646458" y="1420358"/>
                    <a:pt x="11624011" y="1567175"/>
                  </a:cubicBezTo>
                  <a:cubicBezTo>
                    <a:pt x="11601564" y="1713992"/>
                    <a:pt x="11643961" y="1820052"/>
                    <a:pt x="11624011" y="2054594"/>
                  </a:cubicBezTo>
                  <a:cubicBezTo>
                    <a:pt x="11604061" y="2289136"/>
                    <a:pt x="11612826" y="2377411"/>
                    <a:pt x="11624011" y="2628390"/>
                  </a:cubicBezTo>
                  <a:cubicBezTo>
                    <a:pt x="11635196" y="2879369"/>
                    <a:pt x="11616123" y="3029074"/>
                    <a:pt x="11624011" y="3331753"/>
                  </a:cubicBezTo>
                  <a:cubicBezTo>
                    <a:pt x="11631899" y="3634432"/>
                    <a:pt x="11646905" y="3709092"/>
                    <a:pt x="11624011" y="3819172"/>
                  </a:cubicBezTo>
                  <a:cubicBezTo>
                    <a:pt x="11601117" y="3929252"/>
                    <a:pt x="11606957" y="4303022"/>
                    <a:pt x="11624011" y="4479346"/>
                  </a:cubicBezTo>
                  <a:cubicBezTo>
                    <a:pt x="11641065" y="4655670"/>
                    <a:pt x="11609713" y="5202111"/>
                    <a:pt x="11624011" y="5398654"/>
                  </a:cubicBezTo>
                  <a:cubicBezTo>
                    <a:pt x="11690280" y="5967795"/>
                    <a:pt x="11123106" y="6486357"/>
                    <a:pt x="10544254" y="6478411"/>
                  </a:cubicBezTo>
                  <a:cubicBezTo>
                    <a:pt x="10351389" y="6474924"/>
                    <a:pt x="10304938" y="6482196"/>
                    <a:pt x="10152153" y="6478411"/>
                  </a:cubicBezTo>
                  <a:cubicBezTo>
                    <a:pt x="9999368" y="6474626"/>
                    <a:pt x="9900647" y="6493256"/>
                    <a:pt x="9760053" y="6478411"/>
                  </a:cubicBezTo>
                  <a:cubicBezTo>
                    <a:pt x="9619459" y="6463566"/>
                    <a:pt x="9087976" y="6513844"/>
                    <a:pt x="8894727" y="6478411"/>
                  </a:cubicBezTo>
                  <a:cubicBezTo>
                    <a:pt x="8701478" y="6442978"/>
                    <a:pt x="8392108" y="6443805"/>
                    <a:pt x="8124047" y="6478411"/>
                  </a:cubicBezTo>
                  <a:cubicBezTo>
                    <a:pt x="7855986" y="6513017"/>
                    <a:pt x="7849729" y="6475669"/>
                    <a:pt x="7731946" y="6478411"/>
                  </a:cubicBezTo>
                  <a:cubicBezTo>
                    <a:pt x="7614163" y="6481153"/>
                    <a:pt x="7270893" y="6484220"/>
                    <a:pt x="7150556" y="6478411"/>
                  </a:cubicBezTo>
                  <a:cubicBezTo>
                    <a:pt x="7030219" y="6472603"/>
                    <a:pt x="6888589" y="6478689"/>
                    <a:pt x="6758455" y="6478411"/>
                  </a:cubicBezTo>
                  <a:cubicBezTo>
                    <a:pt x="6628321" y="6478133"/>
                    <a:pt x="6512053" y="6500685"/>
                    <a:pt x="6271710" y="6478411"/>
                  </a:cubicBezTo>
                  <a:cubicBezTo>
                    <a:pt x="6031368" y="6456137"/>
                    <a:pt x="5971436" y="6466840"/>
                    <a:pt x="5879609" y="6478411"/>
                  </a:cubicBezTo>
                  <a:cubicBezTo>
                    <a:pt x="5787782" y="6489982"/>
                    <a:pt x="5628106" y="6478148"/>
                    <a:pt x="5487508" y="6478411"/>
                  </a:cubicBezTo>
                  <a:cubicBezTo>
                    <a:pt x="5346910" y="6478674"/>
                    <a:pt x="5210230" y="6479489"/>
                    <a:pt x="5000763" y="6478411"/>
                  </a:cubicBezTo>
                  <a:cubicBezTo>
                    <a:pt x="4791296" y="6477333"/>
                    <a:pt x="4472167" y="6458608"/>
                    <a:pt x="4324727" y="6478411"/>
                  </a:cubicBezTo>
                  <a:cubicBezTo>
                    <a:pt x="4177287" y="6498214"/>
                    <a:pt x="4012507" y="6482462"/>
                    <a:pt x="3932627" y="6478411"/>
                  </a:cubicBezTo>
                  <a:cubicBezTo>
                    <a:pt x="3852747" y="6474360"/>
                    <a:pt x="3508334" y="6441608"/>
                    <a:pt x="3161946" y="6478411"/>
                  </a:cubicBezTo>
                  <a:cubicBezTo>
                    <a:pt x="2815558" y="6515214"/>
                    <a:pt x="2863260" y="6464021"/>
                    <a:pt x="2675201" y="6478411"/>
                  </a:cubicBezTo>
                  <a:cubicBezTo>
                    <a:pt x="2487143" y="6492801"/>
                    <a:pt x="2295343" y="6470856"/>
                    <a:pt x="2093810" y="6478411"/>
                  </a:cubicBezTo>
                  <a:cubicBezTo>
                    <a:pt x="1892277" y="6485966"/>
                    <a:pt x="1859935" y="6477788"/>
                    <a:pt x="1701710" y="6478411"/>
                  </a:cubicBezTo>
                  <a:cubicBezTo>
                    <a:pt x="1543485" y="6479034"/>
                    <a:pt x="1278421" y="6471184"/>
                    <a:pt x="1079757" y="6478411"/>
                  </a:cubicBezTo>
                  <a:cubicBezTo>
                    <a:pt x="500710" y="6365493"/>
                    <a:pt x="-29165" y="6122010"/>
                    <a:pt x="0" y="5398654"/>
                  </a:cubicBezTo>
                  <a:cubicBezTo>
                    <a:pt x="4899" y="5216678"/>
                    <a:pt x="-6364" y="5070118"/>
                    <a:pt x="0" y="4781669"/>
                  </a:cubicBezTo>
                  <a:cubicBezTo>
                    <a:pt x="6364" y="4493220"/>
                    <a:pt x="-5229" y="4521200"/>
                    <a:pt x="0" y="4294250"/>
                  </a:cubicBezTo>
                  <a:cubicBezTo>
                    <a:pt x="5229" y="4067300"/>
                    <a:pt x="-12999" y="3815752"/>
                    <a:pt x="0" y="3590887"/>
                  </a:cubicBezTo>
                  <a:cubicBezTo>
                    <a:pt x="12999" y="3366022"/>
                    <a:pt x="15777" y="3209935"/>
                    <a:pt x="0" y="3103469"/>
                  </a:cubicBezTo>
                  <a:cubicBezTo>
                    <a:pt x="-15777" y="2997003"/>
                    <a:pt x="25444" y="2746929"/>
                    <a:pt x="0" y="2400106"/>
                  </a:cubicBezTo>
                  <a:cubicBezTo>
                    <a:pt x="-25444" y="2053283"/>
                    <a:pt x="12049" y="2088577"/>
                    <a:pt x="0" y="1912687"/>
                  </a:cubicBezTo>
                  <a:cubicBezTo>
                    <a:pt x="-12049" y="1736797"/>
                    <a:pt x="-23107" y="1454324"/>
                    <a:pt x="0" y="1079757"/>
                  </a:cubicBezTo>
                  <a:close/>
                </a:path>
              </a:pathLst>
            </a:custGeom>
            <a:ln>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 xmlns:a16="http://schemas.microsoft.com/office/drawing/2014/main" id="{AE3685E5-C149-4C9E-8FB1-B72A3B1FCD77}"/>
                </a:ext>
              </a:extLst>
            </p:cNvPr>
            <p:cNvSpPr txBox="1"/>
            <p:nvPr/>
          </p:nvSpPr>
          <p:spPr>
            <a:xfrm>
              <a:off x="290284" y="587931"/>
              <a:ext cx="8737600"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Trong vườn có mắt quả na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Có tai mộc nhĩ, có hoa loa kèn.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Quả mồng tơi mực tím đen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Cà rốt bút đỏ ai đem ra đồng.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Quả bí ngô cái đèn lồng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Sao xanh quả khế, ớt cong sừng bò.</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Bao nhiêu hoa trái thơm tho</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Trong vườn như một cái kho của đầy.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Bàn tay người chăm cho cây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Cây cho trái chín, hoa này, nụ kia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Lặng thầm đất cũng say sưa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Chắt chiu màu mỡ bốn mùa nuôi cây.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Lê Hồng Thiện</a:t>
              </a:r>
              <a:endParaRPr kumimoji="0" 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 name="TextBox 1">
            <a:extLst>
              <a:ext uri="{FF2B5EF4-FFF2-40B4-BE49-F238E27FC236}">
                <a16:creationId xmlns="" xmlns:a16="http://schemas.microsoft.com/office/drawing/2014/main" id="{C24D9180-521C-CB6C-1C2D-59A0973346ED}"/>
              </a:ext>
            </a:extLst>
          </p:cNvPr>
          <p:cNvSpPr txBox="1"/>
          <p:nvPr/>
        </p:nvSpPr>
        <p:spPr>
          <a:xfrm>
            <a:off x="719321" y="312075"/>
            <a:ext cx="53004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Chuyện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hoa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chuyện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quả</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 xmlns:a16="http://schemas.microsoft.com/office/drawing/2014/main" id="{34B1DC7F-5B0C-8F1F-F585-91E590DB240F}"/>
              </a:ext>
            </a:extLst>
          </p:cNvPr>
          <p:cNvPicPr>
            <a:picLocks noChangeAspect="1"/>
          </p:cNvPicPr>
          <p:nvPr/>
        </p:nvPicPr>
        <p:blipFill>
          <a:blip r:embed="rId2"/>
          <a:stretch>
            <a:fillRect/>
          </a:stretch>
        </p:blipFill>
        <p:spPr>
          <a:xfrm>
            <a:off x="5309644" y="1068391"/>
            <a:ext cx="4109483" cy="2284409"/>
          </a:xfrm>
          <a:prstGeom prst="rect">
            <a:avLst/>
          </a:prstGeom>
        </p:spPr>
      </p:pic>
    </p:spTree>
    <p:extLst>
      <p:ext uri="{BB962C8B-B14F-4D97-AF65-F5344CB8AC3E}">
        <p14:creationId xmlns:p14="http://schemas.microsoft.com/office/powerpoint/2010/main" val="14836303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Background trái cây đẹp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Background trái cây đẹp nhấ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Background trái cây đẹp nhấ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 xmlns:a16="http://schemas.microsoft.com/office/drawing/2014/main" id="{A76B28C1-0E2F-479E-A720-D73945122A2D}"/>
              </a:ext>
            </a:extLst>
          </p:cNvPr>
          <p:cNvSpPr txBox="1"/>
          <p:nvPr/>
        </p:nvSpPr>
        <p:spPr>
          <a:xfrm>
            <a:off x="1414688" y="1295400"/>
            <a:ext cx="6219470" cy="4031873"/>
          </a:xfrm>
          <a:prstGeom prst="rect">
            <a:avLst/>
          </a:prstGeom>
          <a:noFill/>
        </p:spPr>
        <p:txBody>
          <a:bodyPr wrap="square" rtlCol="0">
            <a:spAutoFit/>
          </a:bodyPr>
          <a:lstStyle/>
          <a:p>
            <a:pPr algn="ctr"/>
            <a:r>
              <a:rPr lang="en-US" sz="3200" b="1" dirty="0" smtClean="0">
                <a:solidFill>
                  <a:srgbClr val="0070C0"/>
                </a:solidFill>
                <a:latin typeface="Times New Roman" pitchFamily="18" charset="0"/>
                <a:cs typeface="Times New Roman" pitchFamily="18" charset="0"/>
              </a:rPr>
              <a:t>TIẾNG VIỆT </a:t>
            </a:r>
          </a:p>
          <a:p>
            <a:pPr algn="ctr"/>
            <a:r>
              <a:rPr lang="vi-VN" sz="3200" b="1" dirty="0" smtClean="0">
                <a:solidFill>
                  <a:srgbClr val="0070C0"/>
                </a:solidFill>
                <a:latin typeface="Times New Roman" pitchFamily="18" charset="0"/>
                <a:cs typeface="Times New Roman" pitchFamily="18" charset="0"/>
              </a:rPr>
              <a:t>BÀI </a:t>
            </a:r>
            <a:r>
              <a:rPr lang="en-US" sz="3200" b="1" dirty="0">
                <a:solidFill>
                  <a:srgbClr val="0070C0"/>
                </a:solidFill>
                <a:latin typeface="Times New Roman" pitchFamily="18" charset="0"/>
                <a:cs typeface="Times New Roman" pitchFamily="18" charset="0"/>
              </a:rPr>
              <a:t>3</a:t>
            </a:r>
            <a:endParaRPr lang="vi-VN" sz="3200" b="1" dirty="0">
              <a:solidFill>
                <a:srgbClr val="0070C0"/>
              </a:solidFill>
              <a:latin typeface="Times New Roman" pitchFamily="18" charset="0"/>
              <a:cs typeface="Times New Roman" pitchFamily="18" charset="0"/>
            </a:endParaRPr>
          </a:p>
          <a:p>
            <a:pPr algn="ctr"/>
            <a:r>
              <a:rPr lang="en-US" sz="4800" b="1" dirty="0" smtClean="0">
                <a:solidFill>
                  <a:srgbClr val="FF0000"/>
                </a:solidFill>
                <a:latin typeface="Times New Roman" pitchFamily="18" charset="0"/>
                <a:cs typeface="Times New Roman" pitchFamily="18" charset="0"/>
              </a:rPr>
              <a:t>CHUYỆN </a:t>
            </a:r>
            <a:r>
              <a:rPr lang="en-US" sz="4800" b="1" dirty="0">
                <a:solidFill>
                  <a:srgbClr val="FF0000"/>
                </a:solidFill>
                <a:latin typeface="Times New Roman" pitchFamily="18" charset="0"/>
                <a:cs typeface="Times New Roman" pitchFamily="18" charset="0"/>
              </a:rPr>
              <a:t>HOA, CHUYỆN </a:t>
            </a:r>
            <a:r>
              <a:rPr lang="en-US" sz="4800" b="1" dirty="0" smtClean="0">
                <a:solidFill>
                  <a:srgbClr val="FF0000"/>
                </a:solidFill>
                <a:latin typeface="Times New Roman" pitchFamily="18" charset="0"/>
                <a:cs typeface="Times New Roman" pitchFamily="18" charset="0"/>
              </a:rPr>
              <a:t>QUẢ</a:t>
            </a:r>
          </a:p>
          <a:p>
            <a:pPr algn="ctr"/>
            <a:r>
              <a:rPr lang="en-US" sz="4800" b="1" dirty="0" smtClean="0">
                <a:latin typeface="Times New Roman" pitchFamily="18" charset="0"/>
                <a:cs typeface="Times New Roman" pitchFamily="18" charset="0"/>
              </a:rPr>
              <a:t>(</a:t>
            </a:r>
            <a:r>
              <a:rPr lang="vi-VN" sz="4800" b="1" dirty="0" smtClean="0">
                <a:latin typeface="Times New Roman" pitchFamily="18" charset="0"/>
                <a:cs typeface="Times New Roman" pitchFamily="18" charset="0"/>
              </a:rPr>
              <a:t>T</a:t>
            </a:r>
            <a:r>
              <a:rPr lang="en-US" sz="4800" b="1" dirty="0" err="1" smtClean="0">
                <a:latin typeface="Times New Roman" pitchFamily="18" charset="0"/>
                <a:cs typeface="Times New Roman" pitchFamily="18" charset="0"/>
              </a:rPr>
              <a:t>iết</a:t>
            </a:r>
            <a:r>
              <a:rPr lang="vi-VN" sz="4800" b="1" dirty="0" smtClean="0">
                <a:latin typeface="Times New Roman" pitchFamily="18" charset="0"/>
                <a:cs typeface="Times New Roman" pitchFamily="18" charset="0"/>
              </a:rPr>
              <a:t> 1, 2</a:t>
            </a:r>
            <a:r>
              <a:rPr lang="en-US" sz="4800" b="1" dirty="0" smtClean="0">
                <a:latin typeface="Times New Roman" pitchFamily="18" charset="0"/>
                <a:cs typeface="Times New Roman" pitchFamily="18" charset="0"/>
              </a:rPr>
              <a:t>)</a:t>
            </a:r>
          </a:p>
          <a:p>
            <a:pPr algn="ctr"/>
            <a:endParaRPr lang="en-US" sz="4800" b="1" dirty="0">
              <a:solidFill>
                <a:srgbClr val="FF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 xmlns:a16="http://schemas.microsoft.com/office/drawing/2014/main" id="{AB38689B-6204-4AF7-9910-D0B30922897F}"/>
              </a:ext>
            </a:extLst>
          </p:cNvPr>
          <p:cNvSpPr txBox="1"/>
          <p:nvPr/>
        </p:nvSpPr>
        <p:spPr>
          <a:xfrm>
            <a:off x="1066800" y="526741"/>
            <a:ext cx="7315200" cy="523220"/>
          </a:xfrm>
          <a:prstGeom prst="rect">
            <a:avLst/>
          </a:prstGeom>
          <a:noFill/>
        </p:spPr>
        <p:txBody>
          <a:bodyPr wrap="square" rtlCol="0">
            <a:spAutoFit/>
          </a:bodyPr>
          <a:lstStyle/>
          <a:p>
            <a:pPr algn="ctr"/>
            <a:r>
              <a:rPr lang="vi-VN" sz="2800" b="1" dirty="0">
                <a:latin typeface="Calibri" panose="020F0502020204030204" pitchFamily="34" charset="0"/>
                <a:cs typeface="Calibri" panose="020F0502020204030204" pitchFamily="34" charset="0"/>
              </a:rPr>
              <a:t>Thứ ........., ngày </a:t>
            </a:r>
            <a:r>
              <a:rPr lang="vi-VN" sz="2800" b="1" dirty="0" smtClean="0">
                <a:latin typeface="Calibri" panose="020F0502020204030204" pitchFamily="34" charset="0"/>
                <a:cs typeface="Calibri" panose="020F0502020204030204" pitchFamily="34" charset="0"/>
              </a:rPr>
              <a:t>.........tháng ...........</a:t>
            </a:r>
            <a:r>
              <a:rPr lang="en-US" sz="2800" b="1" dirty="0" smtClean="0">
                <a:latin typeface="Calibri" panose="020F0502020204030204" pitchFamily="34" charset="0"/>
                <a:cs typeface="Calibri" panose="020F0502020204030204" pitchFamily="34" charset="0"/>
              </a:rPr>
              <a:t> </a:t>
            </a:r>
            <a:r>
              <a:rPr lang="vi-VN" sz="2800" b="1" dirty="0" smtClean="0">
                <a:latin typeface="Calibri" panose="020F0502020204030204" pitchFamily="34" charset="0"/>
                <a:cs typeface="Calibri" panose="020F0502020204030204" pitchFamily="34" charset="0"/>
              </a:rPr>
              <a:t>năm</a:t>
            </a:r>
            <a:r>
              <a:rPr lang="vi-VN"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8229183"/>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9" name="任意多边形: 形状 49">
            <a:extLst>
              <a:ext uri="{FF2B5EF4-FFF2-40B4-BE49-F238E27FC236}">
                <a16:creationId xmlns="" xmlns:a16="http://schemas.microsoft.com/office/drawing/2014/main" id="{607C5115-3DCA-4547-897A-E223668A0EC9}"/>
              </a:ext>
            </a:extLst>
          </p:cNvPr>
          <p:cNvSpPr/>
          <p:nvPr/>
        </p:nvSpPr>
        <p:spPr>
          <a:xfrm>
            <a:off x="2368525" y="2469968"/>
            <a:ext cx="5050584" cy="2274890"/>
          </a:xfrm>
          <a:custGeom>
            <a:avLst/>
            <a:gdLst>
              <a:gd name="connsiteX0" fmla="*/ 430798 w 5817996"/>
              <a:gd name="connsiteY0" fmla="*/ 0 h 2153651"/>
              <a:gd name="connsiteX1" fmla="*/ 735418 w 5817996"/>
              <a:gd name="connsiteY1" fmla="*/ 126179 h 2153651"/>
              <a:gd name="connsiteX2" fmla="*/ 740573 w 5817996"/>
              <a:gd name="connsiteY2" fmla="*/ 132426 h 2153651"/>
              <a:gd name="connsiteX3" fmla="*/ 745728 w 5817996"/>
              <a:gd name="connsiteY3" fmla="*/ 126179 h 2153651"/>
              <a:gd name="connsiteX4" fmla="*/ 1050348 w 5817996"/>
              <a:gd name="connsiteY4" fmla="*/ 0 h 2153651"/>
              <a:gd name="connsiteX5" fmla="*/ 1354968 w 5817996"/>
              <a:gd name="connsiteY5" fmla="*/ 126179 h 2153651"/>
              <a:gd name="connsiteX6" fmla="*/ 1360124 w 5817996"/>
              <a:gd name="connsiteY6" fmla="*/ 132426 h 2153651"/>
              <a:gd name="connsiteX7" fmla="*/ 1365279 w 5817996"/>
              <a:gd name="connsiteY7" fmla="*/ 126179 h 2153651"/>
              <a:gd name="connsiteX8" fmla="*/ 1669899 w 5817996"/>
              <a:gd name="connsiteY8" fmla="*/ 0 h 2153651"/>
              <a:gd name="connsiteX9" fmla="*/ 1974519 w 5817996"/>
              <a:gd name="connsiteY9" fmla="*/ 126179 h 2153651"/>
              <a:gd name="connsiteX10" fmla="*/ 1979674 w 5817996"/>
              <a:gd name="connsiteY10" fmla="*/ 132426 h 2153651"/>
              <a:gd name="connsiteX11" fmla="*/ 1984829 w 5817996"/>
              <a:gd name="connsiteY11" fmla="*/ 126179 h 2153651"/>
              <a:gd name="connsiteX12" fmla="*/ 2289449 w 5817996"/>
              <a:gd name="connsiteY12" fmla="*/ 0 h 2153651"/>
              <a:gd name="connsiteX13" fmla="*/ 2594069 w 5817996"/>
              <a:gd name="connsiteY13" fmla="*/ 126179 h 2153651"/>
              <a:gd name="connsiteX14" fmla="*/ 2599225 w 5817996"/>
              <a:gd name="connsiteY14" fmla="*/ 132426 h 2153651"/>
              <a:gd name="connsiteX15" fmla="*/ 2604380 w 5817996"/>
              <a:gd name="connsiteY15" fmla="*/ 126179 h 2153651"/>
              <a:gd name="connsiteX16" fmla="*/ 2909000 w 5817996"/>
              <a:gd name="connsiteY16" fmla="*/ 0 h 2153651"/>
              <a:gd name="connsiteX17" fmla="*/ 3213620 w 5817996"/>
              <a:gd name="connsiteY17" fmla="*/ 126179 h 2153651"/>
              <a:gd name="connsiteX18" fmla="*/ 3218775 w 5817996"/>
              <a:gd name="connsiteY18" fmla="*/ 132426 h 2153651"/>
              <a:gd name="connsiteX19" fmla="*/ 3223930 w 5817996"/>
              <a:gd name="connsiteY19" fmla="*/ 126179 h 2153651"/>
              <a:gd name="connsiteX20" fmla="*/ 3528550 w 5817996"/>
              <a:gd name="connsiteY20" fmla="*/ 0 h 2153651"/>
              <a:gd name="connsiteX21" fmla="*/ 3833170 w 5817996"/>
              <a:gd name="connsiteY21" fmla="*/ 126179 h 2153651"/>
              <a:gd name="connsiteX22" fmla="*/ 3838325 w 5817996"/>
              <a:gd name="connsiteY22" fmla="*/ 132426 h 2153651"/>
              <a:gd name="connsiteX23" fmla="*/ 3843480 w 5817996"/>
              <a:gd name="connsiteY23" fmla="*/ 126179 h 2153651"/>
              <a:gd name="connsiteX24" fmla="*/ 4148100 w 5817996"/>
              <a:gd name="connsiteY24" fmla="*/ 0 h 2153651"/>
              <a:gd name="connsiteX25" fmla="*/ 4452720 w 5817996"/>
              <a:gd name="connsiteY25" fmla="*/ 126179 h 2153651"/>
              <a:gd name="connsiteX26" fmla="*/ 4457875 w 5817996"/>
              <a:gd name="connsiteY26" fmla="*/ 132425 h 2153651"/>
              <a:gd name="connsiteX27" fmla="*/ 4463029 w 5817996"/>
              <a:gd name="connsiteY27" fmla="*/ 126179 h 2153651"/>
              <a:gd name="connsiteX28" fmla="*/ 4767649 w 5817996"/>
              <a:gd name="connsiteY28" fmla="*/ 0 h 2153651"/>
              <a:gd name="connsiteX29" fmla="*/ 5072269 w 5817996"/>
              <a:gd name="connsiteY29" fmla="*/ 126179 h 2153651"/>
              <a:gd name="connsiteX30" fmla="*/ 5077424 w 5817996"/>
              <a:gd name="connsiteY30" fmla="*/ 132425 h 2153651"/>
              <a:gd name="connsiteX31" fmla="*/ 5082578 w 5817996"/>
              <a:gd name="connsiteY31" fmla="*/ 126179 h 2153651"/>
              <a:gd name="connsiteX32" fmla="*/ 5387198 w 5817996"/>
              <a:gd name="connsiteY32" fmla="*/ 0 h 2153651"/>
              <a:gd name="connsiteX33" fmla="*/ 5817996 w 5817996"/>
              <a:gd name="connsiteY33" fmla="*/ 430799 h 2153651"/>
              <a:gd name="connsiteX34" fmla="*/ 5691818 w 5817996"/>
              <a:gd name="connsiteY34" fmla="*/ 735420 h 2153651"/>
              <a:gd name="connsiteX35" fmla="*/ 5669527 w 5817996"/>
              <a:gd name="connsiteY35" fmla="*/ 753812 h 2153651"/>
              <a:gd name="connsiteX36" fmla="*/ 5691818 w 5817996"/>
              <a:gd name="connsiteY36" fmla="*/ 772204 h 2153651"/>
              <a:gd name="connsiteX37" fmla="*/ 5817996 w 5817996"/>
              <a:gd name="connsiteY37" fmla="*/ 1076825 h 2153651"/>
              <a:gd name="connsiteX38" fmla="*/ 5691818 w 5817996"/>
              <a:gd name="connsiteY38" fmla="*/ 1381446 h 2153651"/>
              <a:gd name="connsiteX39" fmla="*/ 5669526 w 5817996"/>
              <a:gd name="connsiteY39" fmla="*/ 1399839 h 2153651"/>
              <a:gd name="connsiteX40" fmla="*/ 5691818 w 5817996"/>
              <a:gd name="connsiteY40" fmla="*/ 1418231 h 2153651"/>
              <a:gd name="connsiteX41" fmla="*/ 5817996 w 5817996"/>
              <a:gd name="connsiteY41" fmla="*/ 1722852 h 2153651"/>
              <a:gd name="connsiteX42" fmla="*/ 5387198 w 5817996"/>
              <a:gd name="connsiteY42" fmla="*/ 2153651 h 2153651"/>
              <a:gd name="connsiteX43" fmla="*/ 5082578 w 5817996"/>
              <a:gd name="connsiteY43" fmla="*/ 2027473 h 2153651"/>
              <a:gd name="connsiteX44" fmla="*/ 5077421 w 5817996"/>
              <a:gd name="connsiteY44" fmla="*/ 2021223 h 2153651"/>
              <a:gd name="connsiteX45" fmla="*/ 5072264 w 5817996"/>
              <a:gd name="connsiteY45" fmla="*/ 2027473 h 2153651"/>
              <a:gd name="connsiteX46" fmla="*/ 4767644 w 5817996"/>
              <a:gd name="connsiteY46" fmla="*/ 2153651 h 2153651"/>
              <a:gd name="connsiteX47" fmla="*/ 4463024 w 5817996"/>
              <a:gd name="connsiteY47" fmla="*/ 2027473 h 2153651"/>
              <a:gd name="connsiteX48" fmla="*/ 4457869 w 5817996"/>
              <a:gd name="connsiteY48" fmla="*/ 2021226 h 2153651"/>
              <a:gd name="connsiteX49" fmla="*/ 4452715 w 5817996"/>
              <a:gd name="connsiteY49" fmla="*/ 2027473 h 2153651"/>
              <a:gd name="connsiteX50" fmla="*/ 4148095 w 5817996"/>
              <a:gd name="connsiteY50" fmla="*/ 2153651 h 2153651"/>
              <a:gd name="connsiteX51" fmla="*/ 3843475 w 5817996"/>
              <a:gd name="connsiteY51" fmla="*/ 2027473 h 2153651"/>
              <a:gd name="connsiteX52" fmla="*/ 3838320 w 5817996"/>
              <a:gd name="connsiteY52" fmla="*/ 2021225 h 2153651"/>
              <a:gd name="connsiteX53" fmla="*/ 3833165 w 5817996"/>
              <a:gd name="connsiteY53" fmla="*/ 2027473 h 2153651"/>
              <a:gd name="connsiteX54" fmla="*/ 3528545 w 5817996"/>
              <a:gd name="connsiteY54" fmla="*/ 2153651 h 2153651"/>
              <a:gd name="connsiteX55" fmla="*/ 3223925 w 5817996"/>
              <a:gd name="connsiteY55" fmla="*/ 2027473 h 2153651"/>
              <a:gd name="connsiteX56" fmla="*/ 3218771 w 5817996"/>
              <a:gd name="connsiteY56" fmla="*/ 2021226 h 2153651"/>
              <a:gd name="connsiteX57" fmla="*/ 3213616 w 5817996"/>
              <a:gd name="connsiteY57" fmla="*/ 2027473 h 2153651"/>
              <a:gd name="connsiteX58" fmla="*/ 2908996 w 5817996"/>
              <a:gd name="connsiteY58" fmla="*/ 2153651 h 2153651"/>
              <a:gd name="connsiteX59" fmla="*/ 2604376 w 5817996"/>
              <a:gd name="connsiteY59" fmla="*/ 2027473 h 2153651"/>
              <a:gd name="connsiteX60" fmla="*/ 2599221 w 5817996"/>
              <a:gd name="connsiteY60" fmla="*/ 2021225 h 2153651"/>
              <a:gd name="connsiteX61" fmla="*/ 2594067 w 5817996"/>
              <a:gd name="connsiteY61" fmla="*/ 2027473 h 2153651"/>
              <a:gd name="connsiteX62" fmla="*/ 2289446 w 5817996"/>
              <a:gd name="connsiteY62" fmla="*/ 2153651 h 2153651"/>
              <a:gd name="connsiteX63" fmla="*/ 1984826 w 5817996"/>
              <a:gd name="connsiteY63" fmla="*/ 2027473 h 2153651"/>
              <a:gd name="connsiteX64" fmla="*/ 1979672 w 5817996"/>
              <a:gd name="connsiteY64" fmla="*/ 2021226 h 2153651"/>
              <a:gd name="connsiteX65" fmla="*/ 1974518 w 5817996"/>
              <a:gd name="connsiteY65" fmla="*/ 2027473 h 2153651"/>
              <a:gd name="connsiteX66" fmla="*/ 1669897 w 5817996"/>
              <a:gd name="connsiteY66" fmla="*/ 2153651 h 2153651"/>
              <a:gd name="connsiteX67" fmla="*/ 1365277 w 5817996"/>
              <a:gd name="connsiteY67" fmla="*/ 2027473 h 2153651"/>
              <a:gd name="connsiteX68" fmla="*/ 1360122 w 5817996"/>
              <a:gd name="connsiteY68" fmla="*/ 2021225 h 2153651"/>
              <a:gd name="connsiteX69" fmla="*/ 1354968 w 5817996"/>
              <a:gd name="connsiteY69" fmla="*/ 2027473 h 2153651"/>
              <a:gd name="connsiteX70" fmla="*/ 1050347 w 5817996"/>
              <a:gd name="connsiteY70" fmla="*/ 2153651 h 2153651"/>
              <a:gd name="connsiteX71" fmla="*/ 745727 w 5817996"/>
              <a:gd name="connsiteY71" fmla="*/ 2027473 h 2153651"/>
              <a:gd name="connsiteX72" fmla="*/ 740573 w 5817996"/>
              <a:gd name="connsiteY72" fmla="*/ 2021226 h 2153651"/>
              <a:gd name="connsiteX73" fmla="*/ 735418 w 5817996"/>
              <a:gd name="connsiteY73" fmla="*/ 2027473 h 2153651"/>
              <a:gd name="connsiteX74" fmla="*/ 430798 w 5817996"/>
              <a:gd name="connsiteY74" fmla="*/ 2153651 h 2153651"/>
              <a:gd name="connsiteX75" fmla="*/ 0 w 5817996"/>
              <a:gd name="connsiteY75" fmla="*/ 1722852 h 2153651"/>
              <a:gd name="connsiteX76" fmla="*/ 126178 w 5817996"/>
              <a:gd name="connsiteY76" fmla="*/ 1418231 h 2153651"/>
              <a:gd name="connsiteX77" fmla="*/ 148470 w 5817996"/>
              <a:gd name="connsiteY77" fmla="*/ 1399839 h 2153651"/>
              <a:gd name="connsiteX78" fmla="*/ 126178 w 5817996"/>
              <a:gd name="connsiteY78" fmla="*/ 1381446 h 2153651"/>
              <a:gd name="connsiteX79" fmla="*/ 0 w 5817996"/>
              <a:gd name="connsiteY79" fmla="*/ 1076825 h 2153651"/>
              <a:gd name="connsiteX80" fmla="*/ 126178 w 5817996"/>
              <a:gd name="connsiteY80" fmla="*/ 772204 h 2153651"/>
              <a:gd name="connsiteX81" fmla="*/ 148469 w 5817996"/>
              <a:gd name="connsiteY81" fmla="*/ 753812 h 2153651"/>
              <a:gd name="connsiteX82" fmla="*/ 126178 w 5817996"/>
              <a:gd name="connsiteY82" fmla="*/ 735420 h 2153651"/>
              <a:gd name="connsiteX83" fmla="*/ 0 w 5817996"/>
              <a:gd name="connsiteY83" fmla="*/ 430799 h 2153651"/>
              <a:gd name="connsiteX84" fmla="*/ 430798 w 5817996"/>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6" h="2153651">
                <a:moveTo>
                  <a:pt x="430798" y="0"/>
                </a:moveTo>
                <a:cubicBezTo>
                  <a:pt x="549760" y="0"/>
                  <a:pt x="657459" y="48219"/>
                  <a:pt x="735418" y="126179"/>
                </a:cubicBezTo>
                <a:lnTo>
                  <a:pt x="740573" y="132426"/>
                </a:lnTo>
                <a:lnTo>
                  <a:pt x="745728" y="126179"/>
                </a:lnTo>
                <a:cubicBezTo>
                  <a:pt x="823687" y="48219"/>
                  <a:pt x="931387" y="0"/>
                  <a:pt x="1050348" y="0"/>
                </a:cubicBezTo>
                <a:cubicBezTo>
                  <a:pt x="1169310" y="0"/>
                  <a:pt x="1277009" y="48219"/>
                  <a:pt x="1354968" y="126179"/>
                </a:cubicBezTo>
                <a:lnTo>
                  <a:pt x="1360124" y="132426"/>
                </a:lnTo>
                <a:lnTo>
                  <a:pt x="1365279" y="126179"/>
                </a:lnTo>
                <a:cubicBezTo>
                  <a:pt x="1443238" y="48219"/>
                  <a:pt x="1550938" y="0"/>
                  <a:pt x="1669899" y="0"/>
                </a:cubicBezTo>
                <a:cubicBezTo>
                  <a:pt x="1788861" y="0"/>
                  <a:pt x="1896560" y="48219"/>
                  <a:pt x="1974519" y="126179"/>
                </a:cubicBezTo>
                <a:lnTo>
                  <a:pt x="1979674" y="132426"/>
                </a:lnTo>
                <a:lnTo>
                  <a:pt x="1984829" y="126179"/>
                </a:lnTo>
                <a:cubicBezTo>
                  <a:pt x="2062788" y="48219"/>
                  <a:pt x="2170488" y="0"/>
                  <a:pt x="2289449" y="0"/>
                </a:cubicBezTo>
                <a:cubicBezTo>
                  <a:pt x="2408411" y="0"/>
                  <a:pt x="2516110" y="48219"/>
                  <a:pt x="2594069" y="126179"/>
                </a:cubicBezTo>
                <a:lnTo>
                  <a:pt x="2599225" y="132426"/>
                </a:lnTo>
                <a:lnTo>
                  <a:pt x="2604380" y="126179"/>
                </a:lnTo>
                <a:cubicBezTo>
                  <a:pt x="2682339" y="48219"/>
                  <a:pt x="2790039" y="0"/>
                  <a:pt x="2909000" y="0"/>
                </a:cubicBezTo>
                <a:cubicBezTo>
                  <a:pt x="3027962" y="0"/>
                  <a:pt x="3135661" y="48219"/>
                  <a:pt x="3213620" y="126179"/>
                </a:cubicBezTo>
                <a:lnTo>
                  <a:pt x="3218775" y="132426"/>
                </a:lnTo>
                <a:lnTo>
                  <a:pt x="3223930" y="126179"/>
                </a:lnTo>
                <a:cubicBezTo>
                  <a:pt x="3301889" y="48219"/>
                  <a:pt x="3409588" y="0"/>
                  <a:pt x="3528550" y="0"/>
                </a:cubicBezTo>
                <a:cubicBezTo>
                  <a:pt x="3647511" y="0"/>
                  <a:pt x="3755211" y="48219"/>
                  <a:pt x="3833170" y="126179"/>
                </a:cubicBezTo>
                <a:lnTo>
                  <a:pt x="3838325" y="132426"/>
                </a:lnTo>
                <a:lnTo>
                  <a:pt x="3843480" y="126179"/>
                </a:lnTo>
                <a:cubicBezTo>
                  <a:pt x="3921439" y="48219"/>
                  <a:pt x="4029139" y="0"/>
                  <a:pt x="4148100" y="0"/>
                </a:cubicBezTo>
                <a:cubicBezTo>
                  <a:pt x="4267061" y="0"/>
                  <a:pt x="4374761" y="48219"/>
                  <a:pt x="4452720" y="126179"/>
                </a:cubicBezTo>
                <a:lnTo>
                  <a:pt x="4457875" y="132425"/>
                </a:lnTo>
                <a:lnTo>
                  <a:pt x="4463029" y="126179"/>
                </a:lnTo>
                <a:cubicBezTo>
                  <a:pt x="4540988" y="48219"/>
                  <a:pt x="4648687" y="0"/>
                  <a:pt x="4767649" y="0"/>
                </a:cubicBezTo>
                <a:cubicBezTo>
                  <a:pt x="4886611" y="0"/>
                  <a:pt x="4994310" y="48219"/>
                  <a:pt x="5072269" y="126179"/>
                </a:cubicBezTo>
                <a:lnTo>
                  <a:pt x="5077424" y="132425"/>
                </a:lnTo>
                <a:lnTo>
                  <a:pt x="5082578" y="126179"/>
                </a:lnTo>
                <a:cubicBezTo>
                  <a:pt x="5160537" y="48219"/>
                  <a:pt x="5268237" y="0"/>
                  <a:pt x="5387198" y="0"/>
                </a:cubicBezTo>
                <a:cubicBezTo>
                  <a:pt x="5625121" y="0"/>
                  <a:pt x="5817996" y="192875"/>
                  <a:pt x="5817996" y="430799"/>
                </a:cubicBezTo>
                <a:cubicBezTo>
                  <a:pt x="5817996" y="549761"/>
                  <a:pt x="5769777" y="657461"/>
                  <a:pt x="5691818" y="735420"/>
                </a:cubicBezTo>
                <a:lnTo>
                  <a:pt x="5669527" y="753812"/>
                </a:lnTo>
                <a:lnTo>
                  <a:pt x="5691818" y="772204"/>
                </a:lnTo>
                <a:cubicBezTo>
                  <a:pt x="5769777" y="850163"/>
                  <a:pt x="5817996" y="957863"/>
                  <a:pt x="5817996" y="1076825"/>
                </a:cubicBezTo>
                <a:cubicBezTo>
                  <a:pt x="5817996" y="1195787"/>
                  <a:pt x="5769777" y="1303487"/>
                  <a:pt x="5691818" y="1381446"/>
                </a:cubicBezTo>
                <a:lnTo>
                  <a:pt x="5669526" y="1399839"/>
                </a:lnTo>
                <a:lnTo>
                  <a:pt x="5691818" y="1418231"/>
                </a:lnTo>
                <a:cubicBezTo>
                  <a:pt x="5769777" y="1496190"/>
                  <a:pt x="5817996" y="1603890"/>
                  <a:pt x="5817996" y="1722852"/>
                </a:cubicBezTo>
                <a:cubicBezTo>
                  <a:pt x="5817996" y="1960776"/>
                  <a:pt x="5625121" y="2153651"/>
                  <a:pt x="5387198" y="2153651"/>
                </a:cubicBezTo>
                <a:cubicBezTo>
                  <a:pt x="5268237" y="2153651"/>
                  <a:pt x="5160537" y="2105432"/>
                  <a:pt x="5082578" y="2027473"/>
                </a:cubicBezTo>
                <a:lnTo>
                  <a:pt x="5077421" y="2021223"/>
                </a:lnTo>
                <a:lnTo>
                  <a:pt x="5072264" y="2027473"/>
                </a:lnTo>
                <a:cubicBezTo>
                  <a:pt x="4994305" y="2105432"/>
                  <a:pt x="4886605" y="2153651"/>
                  <a:pt x="4767644" y="2153651"/>
                </a:cubicBezTo>
                <a:cubicBezTo>
                  <a:pt x="4648682" y="2153651"/>
                  <a:pt x="4540983" y="2105432"/>
                  <a:pt x="4463024" y="2027473"/>
                </a:cubicBezTo>
                <a:lnTo>
                  <a:pt x="4457869" y="2021226"/>
                </a:lnTo>
                <a:lnTo>
                  <a:pt x="4452715" y="2027473"/>
                </a:lnTo>
                <a:cubicBezTo>
                  <a:pt x="4374756" y="2105432"/>
                  <a:pt x="4267056" y="2153651"/>
                  <a:pt x="4148095" y="2153651"/>
                </a:cubicBezTo>
                <a:cubicBezTo>
                  <a:pt x="4029133" y="2153651"/>
                  <a:pt x="3921434" y="2105432"/>
                  <a:pt x="3843475" y="2027473"/>
                </a:cubicBezTo>
                <a:lnTo>
                  <a:pt x="3838320" y="2021225"/>
                </a:lnTo>
                <a:lnTo>
                  <a:pt x="3833165" y="2027473"/>
                </a:lnTo>
                <a:cubicBezTo>
                  <a:pt x="3755206" y="2105432"/>
                  <a:pt x="3647507" y="2153651"/>
                  <a:pt x="3528545" y="2153651"/>
                </a:cubicBezTo>
                <a:cubicBezTo>
                  <a:pt x="3409584" y="2153651"/>
                  <a:pt x="3301884" y="2105432"/>
                  <a:pt x="3223925" y="2027473"/>
                </a:cubicBezTo>
                <a:lnTo>
                  <a:pt x="3218771" y="2021226"/>
                </a:lnTo>
                <a:lnTo>
                  <a:pt x="3213616" y="2027473"/>
                </a:lnTo>
                <a:cubicBezTo>
                  <a:pt x="3135657" y="2105432"/>
                  <a:pt x="3027958" y="2153651"/>
                  <a:pt x="2908996" y="2153651"/>
                </a:cubicBezTo>
                <a:cubicBezTo>
                  <a:pt x="2790035" y="2153651"/>
                  <a:pt x="2682335" y="2105432"/>
                  <a:pt x="2604376" y="2027473"/>
                </a:cubicBezTo>
                <a:lnTo>
                  <a:pt x="2599221" y="2021225"/>
                </a:lnTo>
                <a:lnTo>
                  <a:pt x="2594067" y="2027473"/>
                </a:lnTo>
                <a:cubicBezTo>
                  <a:pt x="2516107" y="2105432"/>
                  <a:pt x="2408408" y="2153651"/>
                  <a:pt x="2289446" y="2153651"/>
                </a:cubicBezTo>
                <a:cubicBezTo>
                  <a:pt x="2170485" y="2153651"/>
                  <a:pt x="2062785" y="2105432"/>
                  <a:pt x="1984826" y="2027473"/>
                </a:cubicBezTo>
                <a:lnTo>
                  <a:pt x="1979672" y="2021226"/>
                </a:lnTo>
                <a:lnTo>
                  <a:pt x="1974518" y="2027473"/>
                </a:lnTo>
                <a:cubicBezTo>
                  <a:pt x="1896558" y="2105432"/>
                  <a:pt x="1788859" y="2153651"/>
                  <a:pt x="1669897" y="2153651"/>
                </a:cubicBezTo>
                <a:cubicBezTo>
                  <a:pt x="1550936" y="2153651"/>
                  <a:pt x="1443236" y="2105432"/>
                  <a:pt x="1365277" y="2027473"/>
                </a:cubicBezTo>
                <a:lnTo>
                  <a:pt x="1360122" y="2021225"/>
                </a:lnTo>
                <a:lnTo>
                  <a:pt x="1354968" y="2027473"/>
                </a:lnTo>
                <a:cubicBezTo>
                  <a:pt x="1277008" y="2105432"/>
                  <a:pt x="1169309" y="2153651"/>
                  <a:pt x="1050347" y="2153651"/>
                </a:cubicBezTo>
                <a:cubicBezTo>
                  <a:pt x="931386" y="2153651"/>
                  <a:pt x="823686" y="2105432"/>
                  <a:pt x="745727" y="2027473"/>
                </a:cubicBezTo>
                <a:lnTo>
                  <a:pt x="740573" y="2021226"/>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Arial" panose="020B0604020202020204" pitchFamily="34" charset="0"/>
              <a:ea typeface="思源黑体 CN Bold" panose="020B0800000000000000" pitchFamily="34" charset="-122"/>
              <a:cs typeface="Arial" panose="020B0604020202020204" pitchFamily="34" charset="0"/>
            </a:endParaRPr>
          </a:p>
        </p:txBody>
      </p:sp>
      <p:sp>
        <p:nvSpPr>
          <p:cNvPr id="31" name="TextBox 30">
            <a:extLst>
              <a:ext uri="{FF2B5EF4-FFF2-40B4-BE49-F238E27FC236}">
                <a16:creationId xmlns="" xmlns:a16="http://schemas.microsoft.com/office/drawing/2014/main" id="{F7DE09B6-19EF-4736-B4AF-61598E6BAC4F}"/>
              </a:ext>
            </a:extLst>
          </p:cNvPr>
          <p:cNvSpPr txBox="1"/>
          <p:nvPr/>
        </p:nvSpPr>
        <p:spPr>
          <a:xfrm>
            <a:off x="2368526" y="2590800"/>
            <a:ext cx="5050584" cy="1938992"/>
          </a:xfrm>
          <a:prstGeom prst="rect">
            <a:avLst/>
          </a:prstGeom>
          <a:noFill/>
        </p:spPr>
        <p:txBody>
          <a:bodyPr wrap="square" rtlCol="0">
            <a:spAutoFit/>
          </a:bodyPr>
          <a:lstStyle/>
          <a:p>
            <a:pPr algn="ctr"/>
            <a:r>
              <a:rPr lang="vi-VN" sz="4000" b="1" dirty="0">
                <a:solidFill>
                  <a:schemeClr val="accent6">
                    <a:lumMod val="75000"/>
                  </a:schemeClr>
                </a:solidFill>
                <a:latin typeface="+mj-lt"/>
                <a:cs typeface="Calibri" panose="020F0502020204030204" pitchFamily="34" charset="0"/>
              </a:rPr>
              <a:t>HỌC THUỘC LÒNG 2 KHỔ </a:t>
            </a:r>
            <a:r>
              <a:rPr lang="vi-VN" sz="4000" b="1" dirty="0" smtClean="0">
                <a:solidFill>
                  <a:schemeClr val="accent6">
                    <a:lumMod val="75000"/>
                  </a:schemeClr>
                </a:solidFill>
                <a:latin typeface="+mj-lt"/>
                <a:cs typeface="Calibri" panose="020F0502020204030204" pitchFamily="34" charset="0"/>
              </a:rPr>
              <a:t>THƠ</a:t>
            </a:r>
            <a:endParaRPr lang="en-US" sz="4000" b="1" dirty="0" smtClean="0">
              <a:solidFill>
                <a:schemeClr val="accent6">
                  <a:lumMod val="75000"/>
                </a:schemeClr>
              </a:solidFill>
              <a:latin typeface="+mj-lt"/>
              <a:cs typeface="Calibri" panose="020F0502020204030204" pitchFamily="34" charset="0"/>
            </a:endParaRPr>
          </a:p>
          <a:p>
            <a:pPr algn="ctr"/>
            <a:r>
              <a:rPr lang="vi-VN" sz="4000" b="1" dirty="0" smtClean="0">
                <a:solidFill>
                  <a:schemeClr val="accent6">
                    <a:lumMod val="75000"/>
                  </a:schemeClr>
                </a:solidFill>
                <a:latin typeface="+mj-lt"/>
                <a:cs typeface="Calibri" panose="020F0502020204030204" pitchFamily="34" charset="0"/>
              </a:rPr>
              <a:t> </a:t>
            </a:r>
            <a:r>
              <a:rPr lang="vi-VN" sz="4000" b="1" dirty="0">
                <a:solidFill>
                  <a:schemeClr val="accent6">
                    <a:lumMod val="75000"/>
                  </a:schemeClr>
                </a:solidFill>
                <a:latin typeface="+mj-lt"/>
                <a:cs typeface="Calibri" panose="020F0502020204030204" pitchFamily="34" charset="0"/>
              </a:rPr>
              <a:t>EM </a:t>
            </a:r>
            <a:r>
              <a:rPr lang="vi-VN" sz="4000" b="1" dirty="0" smtClean="0">
                <a:solidFill>
                  <a:schemeClr val="accent6">
                    <a:lumMod val="75000"/>
                  </a:schemeClr>
                </a:solidFill>
                <a:latin typeface="+mj-lt"/>
                <a:cs typeface="Calibri" panose="020F0502020204030204" pitchFamily="34" charset="0"/>
              </a:rPr>
              <a:t>THÍCH</a:t>
            </a:r>
            <a:endParaRPr lang="en-US" sz="4000" dirty="0">
              <a:solidFill>
                <a:schemeClr val="accent6">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2333070565"/>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1" name="任意多边形: 形状 70">
            <a:extLst>
              <a:ext uri="{FF2B5EF4-FFF2-40B4-BE49-F238E27FC236}">
                <a16:creationId xmlns="" xmlns:a16="http://schemas.microsoft.com/office/drawing/2014/main" id="{C870E79C-6CFA-4605-AF58-9E59B6D30471}"/>
              </a:ext>
            </a:extLst>
          </p:cNvPr>
          <p:cNvSpPr/>
          <p:nvPr/>
        </p:nvSpPr>
        <p:spPr>
          <a:xfrm>
            <a:off x="1752600" y="1676400"/>
            <a:ext cx="4758244" cy="2358200"/>
          </a:xfrm>
          <a:custGeom>
            <a:avLst/>
            <a:gdLst>
              <a:gd name="connsiteX0" fmla="*/ 430798 w 5817996"/>
              <a:gd name="connsiteY0" fmla="*/ 0 h 2153651"/>
              <a:gd name="connsiteX1" fmla="*/ 735418 w 5817996"/>
              <a:gd name="connsiteY1" fmla="*/ 126178 h 2153651"/>
              <a:gd name="connsiteX2" fmla="*/ 740573 w 5817996"/>
              <a:gd name="connsiteY2" fmla="*/ 132426 h 2153651"/>
              <a:gd name="connsiteX3" fmla="*/ 745728 w 5817996"/>
              <a:gd name="connsiteY3" fmla="*/ 126178 h 2153651"/>
              <a:gd name="connsiteX4" fmla="*/ 1050348 w 5817996"/>
              <a:gd name="connsiteY4" fmla="*/ 0 h 2153651"/>
              <a:gd name="connsiteX5" fmla="*/ 1354968 w 5817996"/>
              <a:gd name="connsiteY5" fmla="*/ 126178 h 2153651"/>
              <a:gd name="connsiteX6" fmla="*/ 1360124 w 5817996"/>
              <a:gd name="connsiteY6" fmla="*/ 132426 h 2153651"/>
              <a:gd name="connsiteX7" fmla="*/ 1365279 w 5817996"/>
              <a:gd name="connsiteY7" fmla="*/ 126178 h 2153651"/>
              <a:gd name="connsiteX8" fmla="*/ 1669899 w 5817996"/>
              <a:gd name="connsiteY8" fmla="*/ 0 h 2153651"/>
              <a:gd name="connsiteX9" fmla="*/ 1974519 w 5817996"/>
              <a:gd name="connsiteY9" fmla="*/ 126178 h 2153651"/>
              <a:gd name="connsiteX10" fmla="*/ 1979674 w 5817996"/>
              <a:gd name="connsiteY10" fmla="*/ 132426 h 2153651"/>
              <a:gd name="connsiteX11" fmla="*/ 1984829 w 5817996"/>
              <a:gd name="connsiteY11" fmla="*/ 126178 h 2153651"/>
              <a:gd name="connsiteX12" fmla="*/ 2289449 w 5817996"/>
              <a:gd name="connsiteY12" fmla="*/ 0 h 2153651"/>
              <a:gd name="connsiteX13" fmla="*/ 2594069 w 5817996"/>
              <a:gd name="connsiteY13" fmla="*/ 126178 h 2153651"/>
              <a:gd name="connsiteX14" fmla="*/ 2599225 w 5817996"/>
              <a:gd name="connsiteY14" fmla="*/ 132426 h 2153651"/>
              <a:gd name="connsiteX15" fmla="*/ 2604380 w 5817996"/>
              <a:gd name="connsiteY15" fmla="*/ 126178 h 2153651"/>
              <a:gd name="connsiteX16" fmla="*/ 2909000 w 5817996"/>
              <a:gd name="connsiteY16" fmla="*/ 0 h 2153651"/>
              <a:gd name="connsiteX17" fmla="*/ 3213620 w 5817996"/>
              <a:gd name="connsiteY17" fmla="*/ 126178 h 2153651"/>
              <a:gd name="connsiteX18" fmla="*/ 3218775 w 5817996"/>
              <a:gd name="connsiteY18" fmla="*/ 132426 h 2153651"/>
              <a:gd name="connsiteX19" fmla="*/ 3223930 w 5817996"/>
              <a:gd name="connsiteY19" fmla="*/ 126178 h 2153651"/>
              <a:gd name="connsiteX20" fmla="*/ 3528550 w 5817996"/>
              <a:gd name="connsiteY20" fmla="*/ 0 h 2153651"/>
              <a:gd name="connsiteX21" fmla="*/ 3833170 w 5817996"/>
              <a:gd name="connsiteY21" fmla="*/ 126178 h 2153651"/>
              <a:gd name="connsiteX22" fmla="*/ 3838325 w 5817996"/>
              <a:gd name="connsiteY22" fmla="*/ 132426 h 2153651"/>
              <a:gd name="connsiteX23" fmla="*/ 3843480 w 5817996"/>
              <a:gd name="connsiteY23" fmla="*/ 126178 h 2153651"/>
              <a:gd name="connsiteX24" fmla="*/ 4148100 w 5817996"/>
              <a:gd name="connsiteY24" fmla="*/ 0 h 2153651"/>
              <a:gd name="connsiteX25" fmla="*/ 4452720 w 5817996"/>
              <a:gd name="connsiteY25" fmla="*/ 126178 h 2153651"/>
              <a:gd name="connsiteX26" fmla="*/ 4457875 w 5817996"/>
              <a:gd name="connsiteY26" fmla="*/ 132425 h 2153651"/>
              <a:gd name="connsiteX27" fmla="*/ 4463029 w 5817996"/>
              <a:gd name="connsiteY27" fmla="*/ 126178 h 2153651"/>
              <a:gd name="connsiteX28" fmla="*/ 4767649 w 5817996"/>
              <a:gd name="connsiteY28" fmla="*/ 0 h 2153651"/>
              <a:gd name="connsiteX29" fmla="*/ 5072269 w 5817996"/>
              <a:gd name="connsiteY29" fmla="*/ 126178 h 2153651"/>
              <a:gd name="connsiteX30" fmla="*/ 5077424 w 5817996"/>
              <a:gd name="connsiteY30" fmla="*/ 132425 h 2153651"/>
              <a:gd name="connsiteX31" fmla="*/ 5082578 w 5817996"/>
              <a:gd name="connsiteY31" fmla="*/ 126178 h 2153651"/>
              <a:gd name="connsiteX32" fmla="*/ 5387198 w 5817996"/>
              <a:gd name="connsiteY32" fmla="*/ 0 h 2153651"/>
              <a:gd name="connsiteX33" fmla="*/ 5817996 w 5817996"/>
              <a:gd name="connsiteY33" fmla="*/ 430799 h 2153651"/>
              <a:gd name="connsiteX34" fmla="*/ 5691818 w 5817996"/>
              <a:gd name="connsiteY34" fmla="*/ 735420 h 2153651"/>
              <a:gd name="connsiteX35" fmla="*/ 5669527 w 5817996"/>
              <a:gd name="connsiteY35" fmla="*/ 753812 h 2153651"/>
              <a:gd name="connsiteX36" fmla="*/ 5691818 w 5817996"/>
              <a:gd name="connsiteY36" fmla="*/ 772204 h 2153651"/>
              <a:gd name="connsiteX37" fmla="*/ 5817996 w 5817996"/>
              <a:gd name="connsiteY37" fmla="*/ 1076825 h 2153651"/>
              <a:gd name="connsiteX38" fmla="*/ 5691818 w 5817996"/>
              <a:gd name="connsiteY38" fmla="*/ 1381446 h 2153651"/>
              <a:gd name="connsiteX39" fmla="*/ 5669526 w 5817996"/>
              <a:gd name="connsiteY39" fmla="*/ 1399839 h 2153651"/>
              <a:gd name="connsiteX40" fmla="*/ 5691818 w 5817996"/>
              <a:gd name="connsiteY40" fmla="*/ 1418231 h 2153651"/>
              <a:gd name="connsiteX41" fmla="*/ 5817996 w 5817996"/>
              <a:gd name="connsiteY41" fmla="*/ 1722852 h 2153651"/>
              <a:gd name="connsiteX42" fmla="*/ 5387198 w 5817996"/>
              <a:gd name="connsiteY42" fmla="*/ 2153651 h 2153651"/>
              <a:gd name="connsiteX43" fmla="*/ 5082578 w 5817996"/>
              <a:gd name="connsiteY43" fmla="*/ 2027473 h 2153651"/>
              <a:gd name="connsiteX44" fmla="*/ 5077421 w 5817996"/>
              <a:gd name="connsiteY44" fmla="*/ 2021223 h 2153651"/>
              <a:gd name="connsiteX45" fmla="*/ 5072264 w 5817996"/>
              <a:gd name="connsiteY45" fmla="*/ 2027473 h 2153651"/>
              <a:gd name="connsiteX46" fmla="*/ 4767644 w 5817996"/>
              <a:gd name="connsiteY46" fmla="*/ 2153651 h 2153651"/>
              <a:gd name="connsiteX47" fmla="*/ 4463024 w 5817996"/>
              <a:gd name="connsiteY47" fmla="*/ 2027473 h 2153651"/>
              <a:gd name="connsiteX48" fmla="*/ 4457870 w 5817996"/>
              <a:gd name="connsiteY48" fmla="*/ 2021226 h 2153651"/>
              <a:gd name="connsiteX49" fmla="*/ 4452715 w 5817996"/>
              <a:gd name="connsiteY49" fmla="*/ 2027473 h 2153651"/>
              <a:gd name="connsiteX50" fmla="*/ 4148095 w 5817996"/>
              <a:gd name="connsiteY50" fmla="*/ 2153651 h 2153651"/>
              <a:gd name="connsiteX51" fmla="*/ 3843475 w 5817996"/>
              <a:gd name="connsiteY51" fmla="*/ 2027473 h 2153651"/>
              <a:gd name="connsiteX52" fmla="*/ 3838320 w 5817996"/>
              <a:gd name="connsiteY52" fmla="*/ 2021225 h 2153651"/>
              <a:gd name="connsiteX53" fmla="*/ 3833165 w 5817996"/>
              <a:gd name="connsiteY53" fmla="*/ 2027473 h 2153651"/>
              <a:gd name="connsiteX54" fmla="*/ 3528545 w 5817996"/>
              <a:gd name="connsiteY54" fmla="*/ 2153651 h 2153651"/>
              <a:gd name="connsiteX55" fmla="*/ 3223925 w 5817996"/>
              <a:gd name="connsiteY55" fmla="*/ 2027473 h 2153651"/>
              <a:gd name="connsiteX56" fmla="*/ 3218771 w 5817996"/>
              <a:gd name="connsiteY56" fmla="*/ 2021226 h 2153651"/>
              <a:gd name="connsiteX57" fmla="*/ 3213616 w 5817996"/>
              <a:gd name="connsiteY57" fmla="*/ 2027473 h 2153651"/>
              <a:gd name="connsiteX58" fmla="*/ 2908996 w 5817996"/>
              <a:gd name="connsiteY58" fmla="*/ 2153651 h 2153651"/>
              <a:gd name="connsiteX59" fmla="*/ 2604376 w 5817996"/>
              <a:gd name="connsiteY59" fmla="*/ 2027473 h 2153651"/>
              <a:gd name="connsiteX60" fmla="*/ 2599221 w 5817996"/>
              <a:gd name="connsiteY60" fmla="*/ 2021225 h 2153651"/>
              <a:gd name="connsiteX61" fmla="*/ 2594066 w 5817996"/>
              <a:gd name="connsiteY61" fmla="*/ 2027473 h 2153651"/>
              <a:gd name="connsiteX62" fmla="*/ 2289446 w 5817996"/>
              <a:gd name="connsiteY62" fmla="*/ 2153651 h 2153651"/>
              <a:gd name="connsiteX63" fmla="*/ 1984826 w 5817996"/>
              <a:gd name="connsiteY63" fmla="*/ 2027473 h 2153651"/>
              <a:gd name="connsiteX64" fmla="*/ 1979672 w 5817996"/>
              <a:gd name="connsiteY64" fmla="*/ 2021226 h 2153651"/>
              <a:gd name="connsiteX65" fmla="*/ 1974517 w 5817996"/>
              <a:gd name="connsiteY65" fmla="*/ 2027473 h 2153651"/>
              <a:gd name="connsiteX66" fmla="*/ 1669897 w 5817996"/>
              <a:gd name="connsiteY66" fmla="*/ 2153651 h 2153651"/>
              <a:gd name="connsiteX67" fmla="*/ 1365277 w 5817996"/>
              <a:gd name="connsiteY67" fmla="*/ 2027473 h 2153651"/>
              <a:gd name="connsiteX68" fmla="*/ 1360122 w 5817996"/>
              <a:gd name="connsiteY68" fmla="*/ 2021225 h 2153651"/>
              <a:gd name="connsiteX69" fmla="*/ 1354967 w 5817996"/>
              <a:gd name="connsiteY69" fmla="*/ 2027473 h 2153651"/>
              <a:gd name="connsiteX70" fmla="*/ 1050347 w 5817996"/>
              <a:gd name="connsiteY70" fmla="*/ 2153651 h 2153651"/>
              <a:gd name="connsiteX71" fmla="*/ 745727 w 5817996"/>
              <a:gd name="connsiteY71" fmla="*/ 2027473 h 2153651"/>
              <a:gd name="connsiteX72" fmla="*/ 740573 w 5817996"/>
              <a:gd name="connsiteY72" fmla="*/ 2021226 h 2153651"/>
              <a:gd name="connsiteX73" fmla="*/ 735419 w 5817996"/>
              <a:gd name="connsiteY73" fmla="*/ 2027473 h 2153651"/>
              <a:gd name="connsiteX74" fmla="*/ 430798 w 5817996"/>
              <a:gd name="connsiteY74" fmla="*/ 2153651 h 2153651"/>
              <a:gd name="connsiteX75" fmla="*/ 0 w 5817996"/>
              <a:gd name="connsiteY75" fmla="*/ 1722852 h 2153651"/>
              <a:gd name="connsiteX76" fmla="*/ 126178 w 5817996"/>
              <a:gd name="connsiteY76" fmla="*/ 1418231 h 2153651"/>
              <a:gd name="connsiteX77" fmla="*/ 148470 w 5817996"/>
              <a:gd name="connsiteY77" fmla="*/ 1399839 h 2153651"/>
              <a:gd name="connsiteX78" fmla="*/ 126178 w 5817996"/>
              <a:gd name="connsiteY78" fmla="*/ 1381446 h 2153651"/>
              <a:gd name="connsiteX79" fmla="*/ 0 w 5817996"/>
              <a:gd name="connsiteY79" fmla="*/ 1076825 h 2153651"/>
              <a:gd name="connsiteX80" fmla="*/ 126178 w 5817996"/>
              <a:gd name="connsiteY80" fmla="*/ 772204 h 2153651"/>
              <a:gd name="connsiteX81" fmla="*/ 148469 w 5817996"/>
              <a:gd name="connsiteY81" fmla="*/ 753812 h 2153651"/>
              <a:gd name="connsiteX82" fmla="*/ 126178 w 5817996"/>
              <a:gd name="connsiteY82" fmla="*/ 735420 h 2153651"/>
              <a:gd name="connsiteX83" fmla="*/ 0 w 5817996"/>
              <a:gd name="connsiteY83" fmla="*/ 430799 h 2153651"/>
              <a:gd name="connsiteX84" fmla="*/ 430798 w 5817996"/>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6" h="2153651">
                <a:moveTo>
                  <a:pt x="430798" y="0"/>
                </a:moveTo>
                <a:cubicBezTo>
                  <a:pt x="549760" y="0"/>
                  <a:pt x="657459" y="48219"/>
                  <a:pt x="735418" y="126178"/>
                </a:cubicBezTo>
                <a:lnTo>
                  <a:pt x="740573" y="132426"/>
                </a:lnTo>
                <a:lnTo>
                  <a:pt x="745728" y="126178"/>
                </a:lnTo>
                <a:cubicBezTo>
                  <a:pt x="823687" y="48219"/>
                  <a:pt x="931387" y="0"/>
                  <a:pt x="1050348" y="0"/>
                </a:cubicBezTo>
                <a:cubicBezTo>
                  <a:pt x="1169310" y="0"/>
                  <a:pt x="1277009" y="48219"/>
                  <a:pt x="1354968" y="126178"/>
                </a:cubicBezTo>
                <a:lnTo>
                  <a:pt x="1360124" y="132426"/>
                </a:lnTo>
                <a:lnTo>
                  <a:pt x="1365279" y="126178"/>
                </a:lnTo>
                <a:cubicBezTo>
                  <a:pt x="1443238" y="48219"/>
                  <a:pt x="1550938" y="0"/>
                  <a:pt x="1669899" y="0"/>
                </a:cubicBezTo>
                <a:cubicBezTo>
                  <a:pt x="1788861" y="0"/>
                  <a:pt x="1896560" y="48219"/>
                  <a:pt x="1974519" y="126178"/>
                </a:cubicBezTo>
                <a:lnTo>
                  <a:pt x="1979674" y="132426"/>
                </a:lnTo>
                <a:lnTo>
                  <a:pt x="1984829" y="126178"/>
                </a:lnTo>
                <a:cubicBezTo>
                  <a:pt x="2062788" y="48219"/>
                  <a:pt x="2170488" y="0"/>
                  <a:pt x="2289449" y="0"/>
                </a:cubicBezTo>
                <a:cubicBezTo>
                  <a:pt x="2408411" y="0"/>
                  <a:pt x="2516110" y="48219"/>
                  <a:pt x="2594069" y="126178"/>
                </a:cubicBezTo>
                <a:lnTo>
                  <a:pt x="2599225" y="132426"/>
                </a:lnTo>
                <a:lnTo>
                  <a:pt x="2604380" y="126178"/>
                </a:lnTo>
                <a:cubicBezTo>
                  <a:pt x="2682339" y="48219"/>
                  <a:pt x="2790038" y="0"/>
                  <a:pt x="2909000" y="0"/>
                </a:cubicBezTo>
                <a:cubicBezTo>
                  <a:pt x="3027961" y="0"/>
                  <a:pt x="3135661" y="48219"/>
                  <a:pt x="3213620" y="126178"/>
                </a:cubicBezTo>
                <a:lnTo>
                  <a:pt x="3218775" y="132426"/>
                </a:lnTo>
                <a:lnTo>
                  <a:pt x="3223930" y="126178"/>
                </a:lnTo>
                <a:cubicBezTo>
                  <a:pt x="3301889" y="48219"/>
                  <a:pt x="3409589" y="0"/>
                  <a:pt x="3528550" y="0"/>
                </a:cubicBezTo>
                <a:cubicBezTo>
                  <a:pt x="3647512" y="0"/>
                  <a:pt x="3755211" y="48219"/>
                  <a:pt x="3833170" y="126178"/>
                </a:cubicBezTo>
                <a:lnTo>
                  <a:pt x="3838325" y="132426"/>
                </a:lnTo>
                <a:lnTo>
                  <a:pt x="3843480" y="126178"/>
                </a:lnTo>
                <a:cubicBezTo>
                  <a:pt x="3921439" y="48219"/>
                  <a:pt x="4029139" y="0"/>
                  <a:pt x="4148100" y="0"/>
                </a:cubicBezTo>
                <a:cubicBezTo>
                  <a:pt x="4267062" y="0"/>
                  <a:pt x="4374761" y="48219"/>
                  <a:pt x="4452720" y="126178"/>
                </a:cubicBezTo>
                <a:lnTo>
                  <a:pt x="4457875" y="132425"/>
                </a:lnTo>
                <a:lnTo>
                  <a:pt x="4463029" y="126178"/>
                </a:lnTo>
                <a:cubicBezTo>
                  <a:pt x="4540988" y="48219"/>
                  <a:pt x="4648688" y="0"/>
                  <a:pt x="4767649" y="0"/>
                </a:cubicBezTo>
                <a:cubicBezTo>
                  <a:pt x="4886610" y="0"/>
                  <a:pt x="4994310" y="48219"/>
                  <a:pt x="5072269" y="126178"/>
                </a:cubicBezTo>
                <a:lnTo>
                  <a:pt x="5077424" y="132425"/>
                </a:lnTo>
                <a:lnTo>
                  <a:pt x="5082578" y="126178"/>
                </a:lnTo>
                <a:cubicBezTo>
                  <a:pt x="5160537" y="48219"/>
                  <a:pt x="5268236" y="0"/>
                  <a:pt x="5387198" y="0"/>
                </a:cubicBezTo>
                <a:cubicBezTo>
                  <a:pt x="5625121" y="0"/>
                  <a:pt x="5817996" y="192875"/>
                  <a:pt x="5817996" y="430799"/>
                </a:cubicBezTo>
                <a:cubicBezTo>
                  <a:pt x="5817996" y="549761"/>
                  <a:pt x="5769777" y="657461"/>
                  <a:pt x="5691818" y="735420"/>
                </a:cubicBezTo>
                <a:lnTo>
                  <a:pt x="5669527" y="753812"/>
                </a:lnTo>
                <a:lnTo>
                  <a:pt x="5691818" y="772204"/>
                </a:lnTo>
                <a:cubicBezTo>
                  <a:pt x="5769777" y="850163"/>
                  <a:pt x="5817996" y="957863"/>
                  <a:pt x="5817996" y="1076825"/>
                </a:cubicBezTo>
                <a:cubicBezTo>
                  <a:pt x="5817996" y="1195787"/>
                  <a:pt x="5769777" y="1303487"/>
                  <a:pt x="5691818" y="1381446"/>
                </a:cubicBezTo>
                <a:lnTo>
                  <a:pt x="5669526" y="1399839"/>
                </a:lnTo>
                <a:lnTo>
                  <a:pt x="5691818" y="1418231"/>
                </a:lnTo>
                <a:cubicBezTo>
                  <a:pt x="5769777" y="1496190"/>
                  <a:pt x="5817996" y="1603890"/>
                  <a:pt x="5817996" y="1722852"/>
                </a:cubicBezTo>
                <a:cubicBezTo>
                  <a:pt x="5817996" y="1960776"/>
                  <a:pt x="5625121" y="2153651"/>
                  <a:pt x="5387198" y="2153651"/>
                </a:cubicBezTo>
                <a:cubicBezTo>
                  <a:pt x="5268236" y="2153651"/>
                  <a:pt x="5160537" y="2105432"/>
                  <a:pt x="5082578" y="2027473"/>
                </a:cubicBezTo>
                <a:lnTo>
                  <a:pt x="5077421" y="2021223"/>
                </a:lnTo>
                <a:lnTo>
                  <a:pt x="5072264" y="2027473"/>
                </a:lnTo>
                <a:cubicBezTo>
                  <a:pt x="4994305" y="2105432"/>
                  <a:pt x="4886606" y="2153651"/>
                  <a:pt x="4767644" y="2153651"/>
                </a:cubicBezTo>
                <a:cubicBezTo>
                  <a:pt x="4648683" y="2153651"/>
                  <a:pt x="4540983" y="2105432"/>
                  <a:pt x="4463024" y="2027473"/>
                </a:cubicBezTo>
                <a:lnTo>
                  <a:pt x="4457870" y="2021226"/>
                </a:lnTo>
                <a:lnTo>
                  <a:pt x="4452715" y="2027473"/>
                </a:lnTo>
                <a:cubicBezTo>
                  <a:pt x="4374756" y="2105432"/>
                  <a:pt x="4267057" y="2153651"/>
                  <a:pt x="4148095" y="2153651"/>
                </a:cubicBezTo>
                <a:cubicBezTo>
                  <a:pt x="4029134" y="2153651"/>
                  <a:pt x="3921434" y="2105432"/>
                  <a:pt x="3843475" y="2027473"/>
                </a:cubicBezTo>
                <a:lnTo>
                  <a:pt x="3838320" y="2021225"/>
                </a:lnTo>
                <a:lnTo>
                  <a:pt x="3833165" y="2027473"/>
                </a:lnTo>
                <a:cubicBezTo>
                  <a:pt x="3755206" y="2105432"/>
                  <a:pt x="3647506" y="2153651"/>
                  <a:pt x="3528545" y="2153651"/>
                </a:cubicBezTo>
                <a:cubicBezTo>
                  <a:pt x="3409584" y="2153651"/>
                  <a:pt x="3301884" y="2105432"/>
                  <a:pt x="3223925" y="2027473"/>
                </a:cubicBezTo>
                <a:lnTo>
                  <a:pt x="3218771" y="2021226"/>
                </a:lnTo>
                <a:lnTo>
                  <a:pt x="3213616" y="2027473"/>
                </a:lnTo>
                <a:cubicBezTo>
                  <a:pt x="3135657" y="2105432"/>
                  <a:pt x="3027958" y="2153651"/>
                  <a:pt x="2908996" y="2153651"/>
                </a:cubicBezTo>
                <a:cubicBezTo>
                  <a:pt x="2790035" y="2153651"/>
                  <a:pt x="2682335" y="2105432"/>
                  <a:pt x="2604376" y="2027473"/>
                </a:cubicBezTo>
                <a:lnTo>
                  <a:pt x="2599221" y="2021225"/>
                </a:lnTo>
                <a:lnTo>
                  <a:pt x="2594066" y="2027473"/>
                </a:lnTo>
                <a:cubicBezTo>
                  <a:pt x="2516107" y="2105432"/>
                  <a:pt x="2408408" y="2153651"/>
                  <a:pt x="2289446" y="2153651"/>
                </a:cubicBezTo>
                <a:cubicBezTo>
                  <a:pt x="2170485" y="2153651"/>
                  <a:pt x="2062785" y="2105432"/>
                  <a:pt x="1984826" y="2027473"/>
                </a:cubicBezTo>
                <a:lnTo>
                  <a:pt x="1979672" y="2021226"/>
                </a:lnTo>
                <a:lnTo>
                  <a:pt x="1974517" y="2027473"/>
                </a:lnTo>
                <a:cubicBezTo>
                  <a:pt x="1896558" y="2105432"/>
                  <a:pt x="1788859" y="2153651"/>
                  <a:pt x="1669897" y="2153651"/>
                </a:cubicBezTo>
                <a:cubicBezTo>
                  <a:pt x="1550936" y="2153651"/>
                  <a:pt x="1443236" y="2105432"/>
                  <a:pt x="1365277" y="2027473"/>
                </a:cubicBezTo>
                <a:lnTo>
                  <a:pt x="1360122" y="2021225"/>
                </a:lnTo>
                <a:lnTo>
                  <a:pt x="1354967" y="2027473"/>
                </a:lnTo>
                <a:cubicBezTo>
                  <a:pt x="1277008" y="2105432"/>
                  <a:pt x="1169309"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47" name="文本框 46">
            <a:extLst>
              <a:ext uri="{FF2B5EF4-FFF2-40B4-BE49-F238E27FC236}">
                <a16:creationId xmlns="" xmlns:a16="http://schemas.microsoft.com/office/drawing/2014/main" id="{997DB13F-C0F8-431B-9009-15BDC147C738}"/>
              </a:ext>
            </a:extLst>
          </p:cNvPr>
          <p:cNvSpPr txBox="1"/>
          <p:nvPr/>
        </p:nvSpPr>
        <p:spPr>
          <a:xfrm>
            <a:off x="1752600" y="2440001"/>
            <a:ext cx="4813566" cy="830997"/>
          </a:xfrm>
          <a:prstGeom prst="rect">
            <a:avLst/>
          </a:prstGeom>
          <a:noFill/>
        </p:spPr>
        <p:txBody>
          <a:bodyPr wrap="square" rtlCol="0">
            <a:spAutoFit/>
          </a:bodyPr>
          <a:lstStyle/>
          <a:p>
            <a:pPr algn="ctr"/>
            <a:r>
              <a:rPr lang="en-US" altLang="zh-CN" sz="4800" b="1" dirty="0">
                <a:ln>
                  <a:solidFill>
                    <a:schemeClr val="bg1"/>
                  </a:solidFill>
                </a:ln>
                <a:solidFill>
                  <a:srgbClr val="FF0000"/>
                </a:solidFill>
                <a:latin typeface="Times New Roman" pitchFamily="18" charset="0"/>
                <a:ea typeface="字魂20号-石头体" panose="00000500000000000000" pitchFamily="2" charset="-122"/>
                <a:cs typeface="Times New Roman" pitchFamily="18" charset="0"/>
              </a:rPr>
              <a:t>ĐỌC MỞ RỘNG</a:t>
            </a:r>
            <a:endParaRPr lang="zh-CN" altLang="en-US" sz="4800" b="1" dirty="0">
              <a:ln>
                <a:solidFill>
                  <a:schemeClr val="bg1"/>
                </a:solidFill>
              </a:ln>
              <a:solidFill>
                <a:srgbClr val="FF0000"/>
              </a:solidFill>
              <a:latin typeface="Times New Roman" pitchFamily="18" charset="0"/>
              <a:ea typeface="字魂20号-石头体" panose="00000500000000000000" pitchFamily="2" charset="-122"/>
              <a:cs typeface="Times New Roman" pitchFamily="18" charset="0"/>
            </a:endParaRPr>
          </a:p>
        </p:txBody>
      </p:sp>
      <p:pic>
        <p:nvPicPr>
          <p:cNvPr id="51" name="图片 50">
            <a:extLst>
              <a:ext uri="{FF2B5EF4-FFF2-40B4-BE49-F238E27FC236}">
                <a16:creationId xmlns="" xmlns:a16="http://schemas.microsoft.com/office/drawing/2014/main" id="{C5CBD313-1FB2-4512-9BED-9B5B31612495}"/>
              </a:ext>
            </a:extLst>
          </p:cNvPr>
          <p:cNvPicPr>
            <a:picLocks noChangeAspect="1"/>
          </p:cNvPicPr>
          <p:nvPr/>
        </p:nvPicPr>
        <p:blipFill>
          <a:blip r:embed="rId3" cstate="print">
            <a:extLst>
              <a:ext uri="{28A0092B-C50C-407E-A947-70E740481C1C}">
                <a14:useLocalDpi xmlns:a14="http://schemas.microsoft.com/office/drawing/2010/main" val="0"/>
              </a:ext>
            </a:extLst>
          </a:blip>
          <a:srcRect t="78215" r="87139" b="10584"/>
          <a:stretch>
            <a:fillRect/>
          </a:stretch>
        </p:blipFill>
        <p:spPr>
          <a:xfrm>
            <a:off x="18036" y="5086350"/>
            <a:ext cx="433565" cy="685800"/>
          </a:xfrm>
          <a:custGeom>
            <a:avLst/>
            <a:gdLst>
              <a:gd name="connsiteX0" fmla="*/ 0 w 578086"/>
              <a:gd name="connsiteY0" fmla="*/ 0 h 685800"/>
              <a:gd name="connsiteX1" fmla="*/ 578086 w 578086"/>
              <a:gd name="connsiteY1" fmla="*/ 0 h 685800"/>
              <a:gd name="connsiteX2" fmla="*/ 578086 w 578086"/>
              <a:gd name="connsiteY2" fmla="*/ 685800 h 685800"/>
              <a:gd name="connsiteX3" fmla="*/ 0 w 578086"/>
              <a:gd name="connsiteY3" fmla="*/ 685800 h 685800"/>
              <a:gd name="connsiteX4" fmla="*/ 0 w 578086"/>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086" h="685800">
                <a:moveTo>
                  <a:pt x="0" y="0"/>
                </a:moveTo>
                <a:lnTo>
                  <a:pt x="578086" y="0"/>
                </a:lnTo>
                <a:lnTo>
                  <a:pt x="578086" y="685800"/>
                </a:lnTo>
                <a:lnTo>
                  <a:pt x="0" y="685800"/>
                </a:lnTo>
                <a:lnTo>
                  <a:pt x="0" y="0"/>
                </a:lnTo>
                <a:close/>
              </a:path>
            </a:pathLst>
          </a:custGeom>
        </p:spPr>
      </p:pic>
      <p:grpSp>
        <p:nvGrpSpPr>
          <p:cNvPr id="10" name="组合 9">
            <a:extLst>
              <a:ext uri="{FF2B5EF4-FFF2-40B4-BE49-F238E27FC236}">
                <a16:creationId xmlns="" xmlns:a16="http://schemas.microsoft.com/office/drawing/2014/main" id="{C60DD275-4246-401E-BA17-E6BAE60632D0}"/>
              </a:ext>
            </a:extLst>
          </p:cNvPr>
          <p:cNvGrpSpPr/>
          <p:nvPr/>
        </p:nvGrpSpPr>
        <p:grpSpPr>
          <a:xfrm>
            <a:off x="29799" y="5706560"/>
            <a:ext cx="9114201" cy="1151441"/>
            <a:chOff x="-2055784" y="5706558"/>
            <a:chExt cx="12152268" cy="1151441"/>
          </a:xfrm>
        </p:grpSpPr>
        <p:pic>
          <p:nvPicPr>
            <p:cNvPr id="11" name="图片 10">
              <a:extLst>
                <a:ext uri="{FF2B5EF4-FFF2-40B4-BE49-F238E27FC236}">
                  <a16:creationId xmlns="" xmlns:a16="http://schemas.microsoft.com/office/drawing/2014/main" id="{49CD258A-AD72-42B2-ACCF-A5966C93E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 name="图片 11">
              <a:extLst>
                <a:ext uri="{FF2B5EF4-FFF2-40B4-BE49-F238E27FC236}">
                  <a16:creationId xmlns="" xmlns:a16="http://schemas.microsoft.com/office/drawing/2014/main" id="{FCC04B38-87A0-4292-84B8-0EE3BAC319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 name="图片 12">
              <a:extLst>
                <a:ext uri="{FF2B5EF4-FFF2-40B4-BE49-F238E27FC236}">
                  <a16:creationId xmlns="" xmlns:a16="http://schemas.microsoft.com/office/drawing/2014/main" id="{6760FB0B-1ABC-4A59-A737-277D091FD5A7}"/>
                </a:ext>
              </a:extLst>
            </p:cNvPr>
            <p:cNvPicPr>
              <a:picLocks noChangeAspect="1"/>
            </p:cNvPicPr>
            <p:nvPr/>
          </p:nvPicPr>
          <p:blipFill>
            <a:blip r:embed="rId6"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13">
              <a:extLst>
                <a:ext uri="{FF2B5EF4-FFF2-40B4-BE49-F238E27FC236}">
                  <a16:creationId xmlns="" xmlns:a16="http://schemas.microsoft.com/office/drawing/2014/main" id="{CA6693FD-857D-4189-BA78-21BFBE636C2C}"/>
                </a:ext>
              </a:extLst>
            </p:cNvPr>
            <p:cNvPicPr>
              <a:picLocks noChangeAspect="1"/>
            </p:cNvPicPr>
            <p:nvPr/>
          </p:nvPicPr>
          <p:blipFill>
            <a:blip r:embed="rId7"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5" name="图片 14">
              <a:extLst>
                <a:ext uri="{FF2B5EF4-FFF2-40B4-BE49-F238E27FC236}">
                  <a16:creationId xmlns="" xmlns:a16="http://schemas.microsoft.com/office/drawing/2014/main" id="{7ACB3BA8-ACD1-4DBF-8113-171993D78EE1}"/>
                </a:ext>
              </a:extLst>
            </p:cNvPr>
            <p:cNvPicPr>
              <a:picLocks noChangeAspect="1"/>
            </p:cNvPicPr>
            <p:nvPr/>
          </p:nvPicPr>
          <p:blipFill>
            <a:blip r:embed="rId8"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6" name="图片 15">
              <a:extLst>
                <a:ext uri="{FF2B5EF4-FFF2-40B4-BE49-F238E27FC236}">
                  <a16:creationId xmlns="" xmlns:a16="http://schemas.microsoft.com/office/drawing/2014/main" id="{ABCAA27F-064C-4803-B10A-7CC0637757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7" name="图片 16">
              <a:extLst>
                <a:ext uri="{FF2B5EF4-FFF2-40B4-BE49-F238E27FC236}">
                  <a16:creationId xmlns="" xmlns:a16="http://schemas.microsoft.com/office/drawing/2014/main" id="{09C9CDD6-0BAF-415B-A1AA-F363B4B7B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Tree>
    <p:extLst>
      <p:ext uri="{BB962C8B-B14F-4D97-AF65-F5344CB8AC3E}">
        <p14:creationId xmlns:p14="http://schemas.microsoft.com/office/powerpoint/2010/main" val="10982685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strips(downLeft)">
                                      <p:cBhvr>
                                        <p:cTn id="11" dur="1000"/>
                                        <p:tgtEl>
                                          <p:spTgt spid="71"/>
                                        </p:tgtEl>
                                      </p:cBhvr>
                                    </p:animEffect>
                                  </p:childTnLst>
                                </p:cTn>
                              </p:par>
                            </p:childTnLst>
                          </p:cTn>
                        </p:par>
                        <p:par>
                          <p:cTn id="12" fill="hold">
                            <p:stCondLst>
                              <p:cond delay="1500"/>
                            </p:stCondLst>
                            <p:childTnLst>
                              <p:par>
                                <p:cTn id="13" presetID="41" presetClass="entr" presetSubtype="0" fill="hold" grpId="0" nodeType="afterEffect">
                                  <p:stCondLst>
                                    <p:cond delay="0"/>
                                  </p:stCondLst>
                                  <p:iterate type="lt">
                                    <p:tmPct val="11111"/>
                                  </p:iterate>
                                  <p:childTnLst>
                                    <p:set>
                                      <p:cBhvr>
                                        <p:cTn id="14" dur="1" fill="hold">
                                          <p:stCondLst>
                                            <p:cond delay="0"/>
                                          </p:stCondLst>
                                        </p:cTn>
                                        <p:tgtEl>
                                          <p:spTgt spid="47"/>
                                        </p:tgtEl>
                                        <p:attrNameLst>
                                          <p:attrName>style.visibility</p:attrName>
                                        </p:attrNameLst>
                                      </p:cBhvr>
                                      <p:to>
                                        <p:strVal val="visible"/>
                                      </p:to>
                                    </p:set>
                                    <p:anim calcmode="lin" valueType="num">
                                      <p:cBhvr>
                                        <p:cTn id="15" dur="7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6" dur="750" fill="hold"/>
                                        <p:tgtEl>
                                          <p:spTgt spid="47"/>
                                        </p:tgtEl>
                                        <p:attrNameLst>
                                          <p:attrName>ppt_y</p:attrName>
                                        </p:attrNameLst>
                                      </p:cBhvr>
                                      <p:tavLst>
                                        <p:tav tm="0">
                                          <p:val>
                                            <p:strVal val="#ppt_y"/>
                                          </p:val>
                                        </p:tav>
                                        <p:tav tm="100000">
                                          <p:val>
                                            <p:strVal val="#ppt_y"/>
                                          </p:val>
                                        </p:tav>
                                      </p:tavLst>
                                    </p:anim>
                                    <p:anim calcmode="lin" valueType="num">
                                      <p:cBhvr>
                                        <p:cTn id="17" dur="7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8" dur="7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75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23">
            <a:extLst>
              <a:ext uri="{FF2B5EF4-FFF2-40B4-BE49-F238E27FC236}">
                <a16:creationId xmlns="" xmlns:a16="http://schemas.microsoft.com/office/drawing/2014/main" id="{E5FA38A2-DF44-445F-9B72-E06CF2A8EE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32744"/>
            <a:ext cx="9144000" cy="2498754"/>
          </a:xfrm>
          <a:prstGeom prst="rect">
            <a:avLst/>
          </a:prstGeom>
        </p:spPr>
      </p:pic>
      <p:pic>
        <p:nvPicPr>
          <p:cNvPr id="26" name="图片 25">
            <a:extLst>
              <a:ext uri="{FF2B5EF4-FFF2-40B4-BE49-F238E27FC236}">
                <a16:creationId xmlns="" xmlns:a16="http://schemas.microsoft.com/office/drawing/2014/main" id="{F50D44C9-42B7-4C5D-A3F3-4B18EB38AB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 y="4059978"/>
            <a:ext cx="9144000" cy="1081346"/>
          </a:xfrm>
          <a:prstGeom prst="rect">
            <a:avLst/>
          </a:prstGeom>
        </p:spPr>
      </p:pic>
      <p:pic>
        <p:nvPicPr>
          <p:cNvPr id="22" name="图片 21">
            <a:extLst>
              <a:ext uri="{FF2B5EF4-FFF2-40B4-BE49-F238E27FC236}">
                <a16:creationId xmlns="" xmlns:a16="http://schemas.microsoft.com/office/drawing/2014/main" id="{2D233C96-C049-4802-9456-CAC40B5263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855340"/>
            <a:ext cx="9144000" cy="2002661"/>
          </a:xfrm>
          <a:prstGeom prst="rect">
            <a:avLst/>
          </a:prstGeom>
        </p:spPr>
      </p:pic>
      <p:sp>
        <p:nvSpPr>
          <p:cNvPr id="71" name="任意多边形: 形状 70">
            <a:extLst>
              <a:ext uri="{FF2B5EF4-FFF2-40B4-BE49-F238E27FC236}">
                <a16:creationId xmlns="" xmlns:a16="http://schemas.microsoft.com/office/drawing/2014/main" id="{803CA53F-8B65-44DF-A0B3-25058DE5B7BA}"/>
              </a:ext>
            </a:extLst>
          </p:cNvPr>
          <p:cNvSpPr/>
          <p:nvPr/>
        </p:nvSpPr>
        <p:spPr>
          <a:xfrm>
            <a:off x="341031" y="408857"/>
            <a:ext cx="8502932" cy="2320650"/>
          </a:xfrm>
          <a:custGeom>
            <a:avLst/>
            <a:gdLst>
              <a:gd name="connsiteX0" fmla="*/ 430797 w 5817995"/>
              <a:gd name="connsiteY0" fmla="*/ 0 h 861598"/>
              <a:gd name="connsiteX1" fmla="*/ 735417 w 5817995"/>
              <a:gd name="connsiteY1" fmla="*/ 126178 h 861598"/>
              <a:gd name="connsiteX2" fmla="*/ 740572 w 5817995"/>
              <a:gd name="connsiteY2" fmla="*/ 132426 h 861598"/>
              <a:gd name="connsiteX3" fmla="*/ 745727 w 5817995"/>
              <a:gd name="connsiteY3" fmla="*/ 126178 h 861598"/>
              <a:gd name="connsiteX4" fmla="*/ 1050347 w 5817995"/>
              <a:gd name="connsiteY4" fmla="*/ 0 h 861598"/>
              <a:gd name="connsiteX5" fmla="*/ 1354967 w 5817995"/>
              <a:gd name="connsiteY5" fmla="*/ 126178 h 861598"/>
              <a:gd name="connsiteX6" fmla="*/ 1360123 w 5817995"/>
              <a:gd name="connsiteY6" fmla="*/ 132426 h 861598"/>
              <a:gd name="connsiteX7" fmla="*/ 1365278 w 5817995"/>
              <a:gd name="connsiteY7" fmla="*/ 126178 h 861598"/>
              <a:gd name="connsiteX8" fmla="*/ 1669898 w 5817995"/>
              <a:gd name="connsiteY8" fmla="*/ 0 h 861598"/>
              <a:gd name="connsiteX9" fmla="*/ 1974518 w 5817995"/>
              <a:gd name="connsiteY9" fmla="*/ 126178 h 861598"/>
              <a:gd name="connsiteX10" fmla="*/ 1979673 w 5817995"/>
              <a:gd name="connsiteY10" fmla="*/ 132426 h 861598"/>
              <a:gd name="connsiteX11" fmla="*/ 1984828 w 5817995"/>
              <a:gd name="connsiteY11" fmla="*/ 126178 h 861598"/>
              <a:gd name="connsiteX12" fmla="*/ 2289448 w 5817995"/>
              <a:gd name="connsiteY12" fmla="*/ 0 h 861598"/>
              <a:gd name="connsiteX13" fmla="*/ 2594068 w 5817995"/>
              <a:gd name="connsiteY13" fmla="*/ 126178 h 861598"/>
              <a:gd name="connsiteX14" fmla="*/ 2599224 w 5817995"/>
              <a:gd name="connsiteY14" fmla="*/ 132426 h 861598"/>
              <a:gd name="connsiteX15" fmla="*/ 2604379 w 5817995"/>
              <a:gd name="connsiteY15" fmla="*/ 126178 h 861598"/>
              <a:gd name="connsiteX16" fmla="*/ 2908999 w 5817995"/>
              <a:gd name="connsiteY16" fmla="*/ 0 h 861598"/>
              <a:gd name="connsiteX17" fmla="*/ 3213619 w 5817995"/>
              <a:gd name="connsiteY17" fmla="*/ 126178 h 861598"/>
              <a:gd name="connsiteX18" fmla="*/ 3218774 w 5817995"/>
              <a:gd name="connsiteY18" fmla="*/ 132426 h 861598"/>
              <a:gd name="connsiteX19" fmla="*/ 3223929 w 5817995"/>
              <a:gd name="connsiteY19" fmla="*/ 126178 h 861598"/>
              <a:gd name="connsiteX20" fmla="*/ 3528549 w 5817995"/>
              <a:gd name="connsiteY20" fmla="*/ 0 h 861598"/>
              <a:gd name="connsiteX21" fmla="*/ 3833169 w 5817995"/>
              <a:gd name="connsiteY21" fmla="*/ 126178 h 861598"/>
              <a:gd name="connsiteX22" fmla="*/ 3838324 w 5817995"/>
              <a:gd name="connsiteY22" fmla="*/ 132426 h 861598"/>
              <a:gd name="connsiteX23" fmla="*/ 3843479 w 5817995"/>
              <a:gd name="connsiteY23" fmla="*/ 126178 h 861598"/>
              <a:gd name="connsiteX24" fmla="*/ 4148099 w 5817995"/>
              <a:gd name="connsiteY24" fmla="*/ 0 h 861598"/>
              <a:gd name="connsiteX25" fmla="*/ 4452719 w 5817995"/>
              <a:gd name="connsiteY25" fmla="*/ 126178 h 861598"/>
              <a:gd name="connsiteX26" fmla="*/ 4457874 w 5817995"/>
              <a:gd name="connsiteY26" fmla="*/ 132425 h 861598"/>
              <a:gd name="connsiteX27" fmla="*/ 4463028 w 5817995"/>
              <a:gd name="connsiteY27" fmla="*/ 126178 h 861598"/>
              <a:gd name="connsiteX28" fmla="*/ 4767648 w 5817995"/>
              <a:gd name="connsiteY28" fmla="*/ 0 h 861598"/>
              <a:gd name="connsiteX29" fmla="*/ 5072268 w 5817995"/>
              <a:gd name="connsiteY29" fmla="*/ 126178 h 861598"/>
              <a:gd name="connsiteX30" fmla="*/ 5077423 w 5817995"/>
              <a:gd name="connsiteY30" fmla="*/ 132425 h 861598"/>
              <a:gd name="connsiteX31" fmla="*/ 5082577 w 5817995"/>
              <a:gd name="connsiteY31" fmla="*/ 126178 h 861598"/>
              <a:gd name="connsiteX32" fmla="*/ 5387197 w 5817995"/>
              <a:gd name="connsiteY32" fmla="*/ 0 h 861598"/>
              <a:gd name="connsiteX33" fmla="*/ 5817995 w 5817995"/>
              <a:gd name="connsiteY33" fmla="*/ 430799 h 861598"/>
              <a:gd name="connsiteX34" fmla="*/ 5387197 w 5817995"/>
              <a:gd name="connsiteY34" fmla="*/ 861598 h 861598"/>
              <a:gd name="connsiteX35" fmla="*/ 5082577 w 5817995"/>
              <a:gd name="connsiteY35" fmla="*/ 735420 h 861598"/>
              <a:gd name="connsiteX36" fmla="*/ 5077423 w 5817995"/>
              <a:gd name="connsiteY36" fmla="*/ 729173 h 861598"/>
              <a:gd name="connsiteX37" fmla="*/ 5072268 w 5817995"/>
              <a:gd name="connsiteY37" fmla="*/ 735420 h 861598"/>
              <a:gd name="connsiteX38" fmla="*/ 4767648 w 5817995"/>
              <a:gd name="connsiteY38" fmla="*/ 861598 h 861598"/>
              <a:gd name="connsiteX39" fmla="*/ 4463028 w 5817995"/>
              <a:gd name="connsiteY39" fmla="*/ 735420 h 861598"/>
              <a:gd name="connsiteX40" fmla="*/ 4457874 w 5817995"/>
              <a:gd name="connsiteY40" fmla="*/ 729173 h 861598"/>
              <a:gd name="connsiteX41" fmla="*/ 4452719 w 5817995"/>
              <a:gd name="connsiteY41" fmla="*/ 735420 h 861598"/>
              <a:gd name="connsiteX42" fmla="*/ 4148099 w 5817995"/>
              <a:gd name="connsiteY42" fmla="*/ 861598 h 861598"/>
              <a:gd name="connsiteX43" fmla="*/ 3843479 w 5817995"/>
              <a:gd name="connsiteY43" fmla="*/ 735420 h 861598"/>
              <a:gd name="connsiteX44" fmla="*/ 3838324 w 5817995"/>
              <a:gd name="connsiteY44" fmla="*/ 729172 h 861598"/>
              <a:gd name="connsiteX45" fmla="*/ 3833169 w 5817995"/>
              <a:gd name="connsiteY45" fmla="*/ 735420 h 861598"/>
              <a:gd name="connsiteX46" fmla="*/ 3528549 w 5817995"/>
              <a:gd name="connsiteY46" fmla="*/ 861598 h 861598"/>
              <a:gd name="connsiteX47" fmla="*/ 3223929 w 5817995"/>
              <a:gd name="connsiteY47" fmla="*/ 735420 h 861598"/>
              <a:gd name="connsiteX48" fmla="*/ 3218774 w 5817995"/>
              <a:gd name="connsiteY48" fmla="*/ 729172 h 861598"/>
              <a:gd name="connsiteX49" fmla="*/ 3213619 w 5817995"/>
              <a:gd name="connsiteY49" fmla="*/ 735420 h 861598"/>
              <a:gd name="connsiteX50" fmla="*/ 2908999 w 5817995"/>
              <a:gd name="connsiteY50" fmla="*/ 861598 h 861598"/>
              <a:gd name="connsiteX51" fmla="*/ 2604379 w 5817995"/>
              <a:gd name="connsiteY51" fmla="*/ 735420 h 861598"/>
              <a:gd name="connsiteX52" fmla="*/ 2599224 w 5817995"/>
              <a:gd name="connsiteY52" fmla="*/ 729172 h 861598"/>
              <a:gd name="connsiteX53" fmla="*/ 2594068 w 5817995"/>
              <a:gd name="connsiteY53" fmla="*/ 735420 h 861598"/>
              <a:gd name="connsiteX54" fmla="*/ 2289448 w 5817995"/>
              <a:gd name="connsiteY54" fmla="*/ 861598 h 861598"/>
              <a:gd name="connsiteX55" fmla="*/ 1984828 w 5817995"/>
              <a:gd name="connsiteY55" fmla="*/ 735420 h 861598"/>
              <a:gd name="connsiteX56" fmla="*/ 1979673 w 5817995"/>
              <a:gd name="connsiteY56" fmla="*/ 729172 h 861598"/>
              <a:gd name="connsiteX57" fmla="*/ 1974518 w 5817995"/>
              <a:gd name="connsiteY57" fmla="*/ 735420 h 861598"/>
              <a:gd name="connsiteX58" fmla="*/ 1669898 w 5817995"/>
              <a:gd name="connsiteY58" fmla="*/ 861598 h 861598"/>
              <a:gd name="connsiteX59" fmla="*/ 1365278 w 5817995"/>
              <a:gd name="connsiteY59" fmla="*/ 735420 h 861598"/>
              <a:gd name="connsiteX60" fmla="*/ 1360123 w 5817995"/>
              <a:gd name="connsiteY60" fmla="*/ 729172 h 861598"/>
              <a:gd name="connsiteX61" fmla="*/ 1354967 w 5817995"/>
              <a:gd name="connsiteY61" fmla="*/ 735420 h 861598"/>
              <a:gd name="connsiteX62" fmla="*/ 1050347 w 5817995"/>
              <a:gd name="connsiteY62" fmla="*/ 861598 h 861598"/>
              <a:gd name="connsiteX63" fmla="*/ 745727 w 5817995"/>
              <a:gd name="connsiteY63" fmla="*/ 735420 h 861598"/>
              <a:gd name="connsiteX64" fmla="*/ 740572 w 5817995"/>
              <a:gd name="connsiteY64" fmla="*/ 729172 h 861598"/>
              <a:gd name="connsiteX65" fmla="*/ 735417 w 5817995"/>
              <a:gd name="connsiteY65" fmla="*/ 735420 h 861598"/>
              <a:gd name="connsiteX66" fmla="*/ 430797 w 5817995"/>
              <a:gd name="connsiteY66" fmla="*/ 861598 h 861598"/>
              <a:gd name="connsiteX67" fmla="*/ 0 w 5817995"/>
              <a:gd name="connsiteY67" fmla="*/ 430799 h 861598"/>
              <a:gd name="connsiteX68" fmla="*/ 430797 w 5817995"/>
              <a:gd name="connsiteY68" fmla="*/ 0 h 86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817995" h="861598">
                <a:moveTo>
                  <a:pt x="430797" y="0"/>
                </a:moveTo>
                <a:cubicBezTo>
                  <a:pt x="549759" y="0"/>
                  <a:pt x="657458" y="48219"/>
                  <a:pt x="735417" y="126178"/>
                </a:cubicBezTo>
                <a:lnTo>
                  <a:pt x="740572" y="132426"/>
                </a:lnTo>
                <a:lnTo>
                  <a:pt x="745727" y="126178"/>
                </a:lnTo>
                <a:cubicBezTo>
                  <a:pt x="823686" y="48219"/>
                  <a:pt x="931386" y="0"/>
                  <a:pt x="1050347"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3" y="132426"/>
                </a:lnTo>
                <a:lnTo>
                  <a:pt x="1984828" y="126178"/>
                </a:lnTo>
                <a:cubicBezTo>
                  <a:pt x="2062787" y="48219"/>
                  <a:pt x="2170487" y="0"/>
                  <a:pt x="2289448" y="0"/>
                </a:cubicBezTo>
                <a:cubicBezTo>
                  <a:pt x="2408410" y="0"/>
                  <a:pt x="2516109" y="48219"/>
                  <a:pt x="2594068"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86610" y="0"/>
                  <a:pt x="4994309" y="48219"/>
                  <a:pt x="5072268" y="126178"/>
                </a:cubicBezTo>
                <a:lnTo>
                  <a:pt x="5077423" y="132425"/>
                </a:lnTo>
                <a:lnTo>
                  <a:pt x="5082577" y="126178"/>
                </a:lnTo>
                <a:cubicBezTo>
                  <a:pt x="5160536" y="48219"/>
                  <a:pt x="5268236" y="0"/>
                  <a:pt x="5387197" y="0"/>
                </a:cubicBezTo>
                <a:cubicBezTo>
                  <a:pt x="5625120" y="0"/>
                  <a:pt x="5817995" y="192875"/>
                  <a:pt x="5817995" y="430799"/>
                </a:cubicBezTo>
                <a:cubicBezTo>
                  <a:pt x="5817995" y="668723"/>
                  <a:pt x="5625120" y="861598"/>
                  <a:pt x="5387197" y="861598"/>
                </a:cubicBezTo>
                <a:cubicBezTo>
                  <a:pt x="5268236" y="861598"/>
                  <a:pt x="5160536" y="813379"/>
                  <a:pt x="5082577" y="735420"/>
                </a:cubicBezTo>
                <a:lnTo>
                  <a:pt x="5077423" y="729173"/>
                </a:lnTo>
                <a:lnTo>
                  <a:pt x="5072268" y="735420"/>
                </a:lnTo>
                <a:cubicBezTo>
                  <a:pt x="4994309" y="813379"/>
                  <a:pt x="4886610" y="861598"/>
                  <a:pt x="4767648" y="861598"/>
                </a:cubicBezTo>
                <a:cubicBezTo>
                  <a:pt x="4648687" y="861598"/>
                  <a:pt x="4540987" y="813379"/>
                  <a:pt x="4463028" y="735420"/>
                </a:cubicBezTo>
                <a:lnTo>
                  <a:pt x="4457874" y="729173"/>
                </a:lnTo>
                <a:lnTo>
                  <a:pt x="4452719" y="735420"/>
                </a:lnTo>
                <a:cubicBezTo>
                  <a:pt x="4374760" y="813379"/>
                  <a:pt x="4267061" y="861598"/>
                  <a:pt x="4148099" y="861598"/>
                </a:cubicBezTo>
                <a:cubicBezTo>
                  <a:pt x="4029138" y="861598"/>
                  <a:pt x="3921438" y="813379"/>
                  <a:pt x="3843479" y="735420"/>
                </a:cubicBezTo>
                <a:lnTo>
                  <a:pt x="3838324" y="729172"/>
                </a:lnTo>
                <a:lnTo>
                  <a:pt x="3833169" y="735420"/>
                </a:lnTo>
                <a:cubicBezTo>
                  <a:pt x="3755210" y="813379"/>
                  <a:pt x="3647511" y="861598"/>
                  <a:pt x="3528549" y="861598"/>
                </a:cubicBezTo>
                <a:cubicBezTo>
                  <a:pt x="3409588" y="861598"/>
                  <a:pt x="3301888" y="813379"/>
                  <a:pt x="3223929" y="735420"/>
                </a:cubicBezTo>
                <a:lnTo>
                  <a:pt x="3218774" y="729172"/>
                </a:lnTo>
                <a:lnTo>
                  <a:pt x="3213619" y="735420"/>
                </a:lnTo>
                <a:cubicBezTo>
                  <a:pt x="3135660" y="813379"/>
                  <a:pt x="3027961" y="861598"/>
                  <a:pt x="2908999" y="861598"/>
                </a:cubicBezTo>
                <a:cubicBezTo>
                  <a:pt x="2790038" y="861598"/>
                  <a:pt x="2682338" y="813379"/>
                  <a:pt x="2604379" y="735420"/>
                </a:cubicBezTo>
                <a:lnTo>
                  <a:pt x="2599224" y="729172"/>
                </a:lnTo>
                <a:lnTo>
                  <a:pt x="2594068" y="735420"/>
                </a:lnTo>
                <a:cubicBezTo>
                  <a:pt x="2516109" y="813379"/>
                  <a:pt x="2408410" y="861598"/>
                  <a:pt x="2289448" y="861598"/>
                </a:cubicBezTo>
                <a:cubicBezTo>
                  <a:pt x="2170487" y="861598"/>
                  <a:pt x="2062787" y="813379"/>
                  <a:pt x="1984828" y="735420"/>
                </a:cubicBezTo>
                <a:lnTo>
                  <a:pt x="1979673" y="729172"/>
                </a:lnTo>
                <a:lnTo>
                  <a:pt x="1974518" y="735420"/>
                </a:lnTo>
                <a:cubicBezTo>
                  <a:pt x="1896559" y="813379"/>
                  <a:pt x="1788860" y="861598"/>
                  <a:pt x="1669898" y="861598"/>
                </a:cubicBezTo>
                <a:cubicBezTo>
                  <a:pt x="1550937" y="861598"/>
                  <a:pt x="1443237" y="813379"/>
                  <a:pt x="1365278" y="735420"/>
                </a:cubicBezTo>
                <a:lnTo>
                  <a:pt x="1360123" y="729172"/>
                </a:lnTo>
                <a:lnTo>
                  <a:pt x="1354967" y="735420"/>
                </a:lnTo>
                <a:cubicBezTo>
                  <a:pt x="1277008" y="813379"/>
                  <a:pt x="1169309" y="861598"/>
                  <a:pt x="1050347" y="861598"/>
                </a:cubicBezTo>
                <a:cubicBezTo>
                  <a:pt x="931386" y="861598"/>
                  <a:pt x="823686" y="813379"/>
                  <a:pt x="745727" y="735420"/>
                </a:cubicBezTo>
                <a:lnTo>
                  <a:pt x="740572" y="729172"/>
                </a:lnTo>
                <a:lnTo>
                  <a:pt x="735417" y="735420"/>
                </a:lnTo>
                <a:cubicBezTo>
                  <a:pt x="657458" y="813379"/>
                  <a:pt x="549759" y="861598"/>
                  <a:pt x="430797" y="861598"/>
                </a:cubicBezTo>
                <a:cubicBezTo>
                  <a:pt x="192874" y="861598"/>
                  <a:pt x="0" y="668723"/>
                  <a:pt x="0" y="430799"/>
                </a:cubicBezTo>
                <a:cubicBezTo>
                  <a:pt x="0" y="192875"/>
                  <a:pt x="192874" y="0"/>
                  <a:pt x="430797"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16" name="文本框 15">
            <a:extLst>
              <a:ext uri="{FF2B5EF4-FFF2-40B4-BE49-F238E27FC236}">
                <a16:creationId xmlns="" xmlns:a16="http://schemas.microsoft.com/office/drawing/2014/main" id="{C0538983-7459-445A-84F2-9B5F71A6C94D}"/>
              </a:ext>
            </a:extLst>
          </p:cNvPr>
          <p:cNvSpPr txBox="1"/>
          <p:nvPr/>
        </p:nvSpPr>
        <p:spPr>
          <a:xfrm>
            <a:off x="341031" y="455474"/>
            <a:ext cx="9228502" cy="1754326"/>
          </a:xfrm>
          <a:prstGeom prst="rect">
            <a:avLst/>
          </a:prstGeom>
          <a:noFill/>
        </p:spPr>
        <p:txBody>
          <a:bodyPr wrap="square" rtlCol="0">
            <a:spAutoFit/>
          </a:bodyPr>
          <a:lstStyle/>
          <a:p>
            <a:r>
              <a:rPr lang="en-US" altLang="zh-CN" sz="3600" dirty="0" smtClean="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2. </a:t>
            </a:r>
            <a:r>
              <a:rPr lang="en-US" altLang="zh-CN" sz="3600" dirty="0" err="1" smtClean="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Đọc</a:t>
            </a:r>
            <a:r>
              <a:rPr lang="en-US" altLang="zh-CN" sz="3600" dirty="0" smtClean="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một</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bài</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văn</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về</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cây</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cối</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hoặc</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con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vật</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a:t>
            </a:r>
          </a:p>
          <a:p>
            <a:r>
              <a:rPr lang="en-US" altLang="zh-CN" sz="3600" dirty="0" smtClean="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a. </a:t>
            </a:r>
            <a:r>
              <a:rPr lang="en-US" altLang="zh-CN" sz="3600" dirty="0" err="1" smtClean="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Viết</a:t>
            </a:r>
            <a:r>
              <a:rPr lang="en-US" altLang="zh-CN" sz="3600" dirty="0" smtClean="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vào</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Phiếu</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đọc</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sách</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những</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nội</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dung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em</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3600" dirty="0" err="1">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thích</a:t>
            </a:r>
            <a:r>
              <a:rPr lang="en-US" altLang="zh-CN"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a:t>
            </a:r>
            <a:endParaRPr lang="zh-CN" altLang="en-US" sz="3600" dirty="0">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endParaRPr>
          </a:p>
        </p:txBody>
      </p:sp>
      <p:grpSp>
        <p:nvGrpSpPr>
          <p:cNvPr id="63" name="组合 62">
            <a:extLst>
              <a:ext uri="{FF2B5EF4-FFF2-40B4-BE49-F238E27FC236}">
                <a16:creationId xmlns="" xmlns:a16="http://schemas.microsoft.com/office/drawing/2014/main" id="{057A0CC1-7597-4382-A23D-45446B4A8085}"/>
              </a:ext>
            </a:extLst>
          </p:cNvPr>
          <p:cNvGrpSpPr/>
          <p:nvPr/>
        </p:nvGrpSpPr>
        <p:grpSpPr>
          <a:xfrm>
            <a:off x="29799" y="5706560"/>
            <a:ext cx="9114201" cy="1151441"/>
            <a:chOff x="-2055784" y="5706558"/>
            <a:chExt cx="12152268" cy="1151441"/>
          </a:xfrm>
        </p:grpSpPr>
        <p:pic>
          <p:nvPicPr>
            <p:cNvPr id="64" name="图片 63">
              <a:extLst>
                <a:ext uri="{FF2B5EF4-FFF2-40B4-BE49-F238E27FC236}">
                  <a16:creationId xmlns="" xmlns:a16="http://schemas.microsoft.com/office/drawing/2014/main" id="{BF836161-3286-4D87-878A-647E345F62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65" name="图片 64">
              <a:extLst>
                <a:ext uri="{FF2B5EF4-FFF2-40B4-BE49-F238E27FC236}">
                  <a16:creationId xmlns="" xmlns:a16="http://schemas.microsoft.com/office/drawing/2014/main" id="{A45EA57C-B2D4-49A7-BB53-8663999C88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66" name="图片 65">
              <a:extLst>
                <a:ext uri="{FF2B5EF4-FFF2-40B4-BE49-F238E27FC236}">
                  <a16:creationId xmlns="" xmlns:a16="http://schemas.microsoft.com/office/drawing/2014/main" id="{57A1C840-F6B1-4FEF-8AF8-69F386667970}"/>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67" name="图片 66">
              <a:extLst>
                <a:ext uri="{FF2B5EF4-FFF2-40B4-BE49-F238E27FC236}">
                  <a16:creationId xmlns="" xmlns:a16="http://schemas.microsoft.com/office/drawing/2014/main" id="{4DC43758-75D0-4985-A4B6-9C897D88E18B}"/>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68" name="图片 67">
              <a:extLst>
                <a:ext uri="{FF2B5EF4-FFF2-40B4-BE49-F238E27FC236}">
                  <a16:creationId xmlns="" xmlns:a16="http://schemas.microsoft.com/office/drawing/2014/main" id="{51ACFAEB-F0CB-41AB-A614-2478DB6F864A}"/>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69" name="图片 68">
              <a:extLst>
                <a:ext uri="{FF2B5EF4-FFF2-40B4-BE49-F238E27FC236}">
                  <a16:creationId xmlns="" xmlns:a16="http://schemas.microsoft.com/office/drawing/2014/main" id="{66E9C615-93FF-429E-8BFD-05F6EC67EA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70" name="图片 69">
              <a:extLst>
                <a:ext uri="{FF2B5EF4-FFF2-40B4-BE49-F238E27FC236}">
                  <a16:creationId xmlns="" xmlns:a16="http://schemas.microsoft.com/office/drawing/2014/main" id="{5B551E20-9A29-43E6-B580-9C3A1270BA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3" name="Picture 2">
            <a:extLst>
              <a:ext uri="{FF2B5EF4-FFF2-40B4-BE49-F238E27FC236}">
                <a16:creationId xmlns="" xmlns:a16="http://schemas.microsoft.com/office/drawing/2014/main" id="{76BA02B3-54C2-C988-72CB-4A985E033A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600" y="1972759"/>
            <a:ext cx="9753314" cy="5190041"/>
          </a:xfrm>
          <a:prstGeom prst="rect">
            <a:avLst/>
          </a:prstGeom>
        </p:spPr>
      </p:pic>
    </p:spTree>
    <p:extLst>
      <p:ext uri="{BB962C8B-B14F-4D97-AF65-F5344CB8AC3E}">
        <p14:creationId xmlns:p14="http://schemas.microsoft.com/office/powerpoint/2010/main" val="7522845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strips(downLeft)">
                                      <p:cBhvr>
                                        <p:cTn id="7" dur="500"/>
                                        <p:tgtEl>
                                          <p:spTgt spid="7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1111"/>
                                  </p:iterate>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anim calcmode="lin" valueType="num">
                                      <p:cBhvr>
                                        <p:cTn id="1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23">
            <a:extLst>
              <a:ext uri="{FF2B5EF4-FFF2-40B4-BE49-F238E27FC236}">
                <a16:creationId xmlns="" xmlns:a16="http://schemas.microsoft.com/office/drawing/2014/main" id="{E5FA38A2-DF44-445F-9B72-E06CF2A8EE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32744"/>
            <a:ext cx="9144000" cy="2498754"/>
          </a:xfrm>
          <a:prstGeom prst="rect">
            <a:avLst/>
          </a:prstGeom>
        </p:spPr>
      </p:pic>
      <p:pic>
        <p:nvPicPr>
          <p:cNvPr id="26" name="图片 25">
            <a:extLst>
              <a:ext uri="{FF2B5EF4-FFF2-40B4-BE49-F238E27FC236}">
                <a16:creationId xmlns="" xmlns:a16="http://schemas.microsoft.com/office/drawing/2014/main" id="{F50D44C9-42B7-4C5D-A3F3-4B18EB38AB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 y="4059978"/>
            <a:ext cx="9144000" cy="1081346"/>
          </a:xfrm>
          <a:prstGeom prst="rect">
            <a:avLst/>
          </a:prstGeom>
        </p:spPr>
      </p:pic>
      <p:pic>
        <p:nvPicPr>
          <p:cNvPr id="22" name="图片 21">
            <a:extLst>
              <a:ext uri="{FF2B5EF4-FFF2-40B4-BE49-F238E27FC236}">
                <a16:creationId xmlns="" xmlns:a16="http://schemas.microsoft.com/office/drawing/2014/main" id="{2D233C96-C049-4802-9456-CAC40B5263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855340"/>
            <a:ext cx="9144000" cy="2002661"/>
          </a:xfrm>
          <a:prstGeom prst="rect">
            <a:avLst/>
          </a:prstGeom>
        </p:spPr>
      </p:pic>
      <p:sp>
        <p:nvSpPr>
          <p:cNvPr id="71" name="任意多边形: 形状 70">
            <a:extLst>
              <a:ext uri="{FF2B5EF4-FFF2-40B4-BE49-F238E27FC236}">
                <a16:creationId xmlns="" xmlns:a16="http://schemas.microsoft.com/office/drawing/2014/main" id="{803CA53F-8B65-44DF-A0B3-25058DE5B7BA}"/>
              </a:ext>
            </a:extLst>
          </p:cNvPr>
          <p:cNvSpPr/>
          <p:nvPr/>
        </p:nvSpPr>
        <p:spPr>
          <a:xfrm>
            <a:off x="341031" y="408857"/>
            <a:ext cx="8502932" cy="2320650"/>
          </a:xfrm>
          <a:custGeom>
            <a:avLst/>
            <a:gdLst>
              <a:gd name="connsiteX0" fmla="*/ 430797 w 5817995"/>
              <a:gd name="connsiteY0" fmla="*/ 0 h 861598"/>
              <a:gd name="connsiteX1" fmla="*/ 735417 w 5817995"/>
              <a:gd name="connsiteY1" fmla="*/ 126178 h 861598"/>
              <a:gd name="connsiteX2" fmla="*/ 740572 w 5817995"/>
              <a:gd name="connsiteY2" fmla="*/ 132426 h 861598"/>
              <a:gd name="connsiteX3" fmla="*/ 745727 w 5817995"/>
              <a:gd name="connsiteY3" fmla="*/ 126178 h 861598"/>
              <a:gd name="connsiteX4" fmla="*/ 1050347 w 5817995"/>
              <a:gd name="connsiteY4" fmla="*/ 0 h 861598"/>
              <a:gd name="connsiteX5" fmla="*/ 1354967 w 5817995"/>
              <a:gd name="connsiteY5" fmla="*/ 126178 h 861598"/>
              <a:gd name="connsiteX6" fmla="*/ 1360123 w 5817995"/>
              <a:gd name="connsiteY6" fmla="*/ 132426 h 861598"/>
              <a:gd name="connsiteX7" fmla="*/ 1365278 w 5817995"/>
              <a:gd name="connsiteY7" fmla="*/ 126178 h 861598"/>
              <a:gd name="connsiteX8" fmla="*/ 1669898 w 5817995"/>
              <a:gd name="connsiteY8" fmla="*/ 0 h 861598"/>
              <a:gd name="connsiteX9" fmla="*/ 1974518 w 5817995"/>
              <a:gd name="connsiteY9" fmla="*/ 126178 h 861598"/>
              <a:gd name="connsiteX10" fmla="*/ 1979673 w 5817995"/>
              <a:gd name="connsiteY10" fmla="*/ 132426 h 861598"/>
              <a:gd name="connsiteX11" fmla="*/ 1984828 w 5817995"/>
              <a:gd name="connsiteY11" fmla="*/ 126178 h 861598"/>
              <a:gd name="connsiteX12" fmla="*/ 2289448 w 5817995"/>
              <a:gd name="connsiteY12" fmla="*/ 0 h 861598"/>
              <a:gd name="connsiteX13" fmla="*/ 2594068 w 5817995"/>
              <a:gd name="connsiteY13" fmla="*/ 126178 h 861598"/>
              <a:gd name="connsiteX14" fmla="*/ 2599224 w 5817995"/>
              <a:gd name="connsiteY14" fmla="*/ 132426 h 861598"/>
              <a:gd name="connsiteX15" fmla="*/ 2604379 w 5817995"/>
              <a:gd name="connsiteY15" fmla="*/ 126178 h 861598"/>
              <a:gd name="connsiteX16" fmla="*/ 2908999 w 5817995"/>
              <a:gd name="connsiteY16" fmla="*/ 0 h 861598"/>
              <a:gd name="connsiteX17" fmla="*/ 3213619 w 5817995"/>
              <a:gd name="connsiteY17" fmla="*/ 126178 h 861598"/>
              <a:gd name="connsiteX18" fmla="*/ 3218774 w 5817995"/>
              <a:gd name="connsiteY18" fmla="*/ 132426 h 861598"/>
              <a:gd name="connsiteX19" fmla="*/ 3223929 w 5817995"/>
              <a:gd name="connsiteY19" fmla="*/ 126178 h 861598"/>
              <a:gd name="connsiteX20" fmla="*/ 3528549 w 5817995"/>
              <a:gd name="connsiteY20" fmla="*/ 0 h 861598"/>
              <a:gd name="connsiteX21" fmla="*/ 3833169 w 5817995"/>
              <a:gd name="connsiteY21" fmla="*/ 126178 h 861598"/>
              <a:gd name="connsiteX22" fmla="*/ 3838324 w 5817995"/>
              <a:gd name="connsiteY22" fmla="*/ 132426 h 861598"/>
              <a:gd name="connsiteX23" fmla="*/ 3843479 w 5817995"/>
              <a:gd name="connsiteY23" fmla="*/ 126178 h 861598"/>
              <a:gd name="connsiteX24" fmla="*/ 4148099 w 5817995"/>
              <a:gd name="connsiteY24" fmla="*/ 0 h 861598"/>
              <a:gd name="connsiteX25" fmla="*/ 4452719 w 5817995"/>
              <a:gd name="connsiteY25" fmla="*/ 126178 h 861598"/>
              <a:gd name="connsiteX26" fmla="*/ 4457874 w 5817995"/>
              <a:gd name="connsiteY26" fmla="*/ 132425 h 861598"/>
              <a:gd name="connsiteX27" fmla="*/ 4463028 w 5817995"/>
              <a:gd name="connsiteY27" fmla="*/ 126178 h 861598"/>
              <a:gd name="connsiteX28" fmla="*/ 4767648 w 5817995"/>
              <a:gd name="connsiteY28" fmla="*/ 0 h 861598"/>
              <a:gd name="connsiteX29" fmla="*/ 5072268 w 5817995"/>
              <a:gd name="connsiteY29" fmla="*/ 126178 h 861598"/>
              <a:gd name="connsiteX30" fmla="*/ 5077423 w 5817995"/>
              <a:gd name="connsiteY30" fmla="*/ 132425 h 861598"/>
              <a:gd name="connsiteX31" fmla="*/ 5082577 w 5817995"/>
              <a:gd name="connsiteY31" fmla="*/ 126178 h 861598"/>
              <a:gd name="connsiteX32" fmla="*/ 5387197 w 5817995"/>
              <a:gd name="connsiteY32" fmla="*/ 0 h 861598"/>
              <a:gd name="connsiteX33" fmla="*/ 5817995 w 5817995"/>
              <a:gd name="connsiteY33" fmla="*/ 430799 h 861598"/>
              <a:gd name="connsiteX34" fmla="*/ 5387197 w 5817995"/>
              <a:gd name="connsiteY34" fmla="*/ 861598 h 861598"/>
              <a:gd name="connsiteX35" fmla="*/ 5082577 w 5817995"/>
              <a:gd name="connsiteY35" fmla="*/ 735420 h 861598"/>
              <a:gd name="connsiteX36" fmla="*/ 5077423 w 5817995"/>
              <a:gd name="connsiteY36" fmla="*/ 729173 h 861598"/>
              <a:gd name="connsiteX37" fmla="*/ 5072268 w 5817995"/>
              <a:gd name="connsiteY37" fmla="*/ 735420 h 861598"/>
              <a:gd name="connsiteX38" fmla="*/ 4767648 w 5817995"/>
              <a:gd name="connsiteY38" fmla="*/ 861598 h 861598"/>
              <a:gd name="connsiteX39" fmla="*/ 4463028 w 5817995"/>
              <a:gd name="connsiteY39" fmla="*/ 735420 h 861598"/>
              <a:gd name="connsiteX40" fmla="*/ 4457874 w 5817995"/>
              <a:gd name="connsiteY40" fmla="*/ 729173 h 861598"/>
              <a:gd name="connsiteX41" fmla="*/ 4452719 w 5817995"/>
              <a:gd name="connsiteY41" fmla="*/ 735420 h 861598"/>
              <a:gd name="connsiteX42" fmla="*/ 4148099 w 5817995"/>
              <a:gd name="connsiteY42" fmla="*/ 861598 h 861598"/>
              <a:gd name="connsiteX43" fmla="*/ 3843479 w 5817995"/>
              <a:gd name="connsiteY43" fmla="*/ 735420 h 861598"/>
              <a:gd name="connsiteX44" fmla="*/ 3838324 w 5817995"/>
              <a:gd name="connsiteY44" fmla="*/ 729172 h 861598"/>
              <a:gd name="connsiteX45" fmla="*/ 3833169 w 5817995"/>
              <a:gd name="connsiteY45" fmla="*/ 735420 h 861598"/>
              <a:gd name="connsiteX46" fmla="*/ 3528549 w 5817995"/>
              <a:gd name="connsiteY46" fmla="*/ 861598 h 861598"/>
              <a:gd name="connsiteX47" fmla="*/ 3223929 w 5817995"/>
              <a:gd name="connsiteY47" fmla="*/ 735420 h 861598"/>
              <a:gd name="connsiteX48" fmla="*/ 3218774 w 5817995"/>
              <a:gd name="connsiteY48" fmla="*/ 729172 h 861598"/>
              <a:gd name="connsiteX49" fmla="*/ 3213619 w 5817995"/>
              <a:gd name="connsiteY49" fmla="*/ 735420 h 861598"/>
              <a:gd name="connsiteX50" fmla="*/ 2908999 w 5817995"/>
              <a:gd name="connsiteY50" fmla="*/ 861598 h 861598"/>
              <a:gd name="connsiteX51" fmla="*/ 2604379 w 5817995"/>
              <a:gd name="connsiteY51" fmla="*/ 735420 h 861598"/>
              <a:gd name="connsiteX52" fmla="*/ 2599224 w 5817995"/>
              <a:gd name="connsiteY52" fmla="*/ 729172 h 861598"/>
              <a:gd name="connsiteX53" fmla="*/ 2594068 w 5817995"/>
              <a:gd name="connsiteY53" fmla="*/ 735420 h 861598"/>
              <a:gd name="connsiteX54" fmla="*/ 2289448 w 5817995"/>
              <a:gd name="connsiteY54" fmla="*/ 861598 h 861598"/>
              <a:gd name="connsiteX55" fmla="*/ 1984828 w 5817995"/>
              <a:gd name="connsiteY55" fmla="*/ 735420 h 861598"/>
              <a:gd name="connsiteX56" fmla="*/ 1979673 w 5817995"/>
              <a:gd name="connsiteY56" fmla="*/ 729172 h 861598"/>
              <a:gd name="connsiteX57" fmla="*/ 1974518 w 5817995"/>
              <a:gd name="connsiteY57" fmla="*/ 735420 h 861598"/>
              <a:gd name="connsiteX58" fmla="*/ 1669898 w 5817995"/>
              <a:gd name="connsiteY58" fmla="*/ 861598 h 861598"/>
              <a:gd name="connsiteX59" fmla="*/ 1365278 w 5817995"/>
              <a:gd name="connsiteY59" fmla="*/ 735420 h 861598"/>
              <a:gd name="connsiteX60" fmla="*/ 1360123 w 5817995"/>
              <a:gd name="connsiteY60" fmla="*/ 729172 h 861598"/>
              <a:gd name="connsiteX61" fmla="*/ 1354967 w 5817995"/>
              <a:gd name="connsiteY61" fmla="*/ 735420 h 861598"/>
              <a:gd name="connsiteX62" fmla="*/ 1050347 w 5817995"/>
              <a:gd name="connsiteY62" fmla="*/ 861598 h 861598"/>
              <a:gd name="connsiteX63" fmla="*/ 745727 w 5817995"/>
              <a:gd name="connsiteY63" fmla="*/ 735420 h 861598"/>
              <a:gd name="connsiteX64" fmla="*/ 740572 w 5817995"/>
              <a:gd name="connsiteY64" fmla="*/ 729172 h 861598"/>
              <a:gd name="connsiteX65" fmla="*/ 735417 w 5817995"/>
              <a:gd name="connsiteY65" fmla="*/ 735420 h 861598"/>
              <a:gd name="connsiteX66" fmla="*/ 430797 w 5817995"/>
              <a:gd name="connsiteY66" fmla="*/ 861598 h 861598"/>
              <a:gd name="connsiteX67" fmla="*/ 0 w 5817995"/>
              <a:gd name="connsiteY67" fmla="*/ 430799 h 861598"/>
              <a:gd name="connsiteX68" fmla="*/ 430797 w 5817995"/>
              <a:gd name="connsiteY68" fmla="*/ 0 h 86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817995" h="861598">
                <a:moveTo>
                  <a:pt x="430797" y="0"/>
                </a:moveTo>
                <a:cubicBezTo>
                  <a:pt x="549759" y="0"/>
                  <a:pt x="657458" y="48219"/>
                  <a:pt x="735417" y="126178"/>
                </a:cubicBezTo>
                <a:lnTo>
                  <a:pt x="740572" y="132426"/>
                </a:lnTo>
                <a:lnTo>
                  <a:pt x="745727" y="126178"/>
                </a:lnTo>
                <a:cubicBezTo>
                  <a:pt x="823686" y="48219"/>
                  <a:pt x="931386" y="0"/>
                  <a:pt x="1050347"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3" y="132426"/>
                </a:lnTo>
                <a:lnTo>
                  <a:pt x="1984828" y="126178"/>
                </a:lnTo>
                <a:cubicBezTo>
                  <a:pt x="2062787" y="48219"/>
                  <a:pt x="2170487" y="0"/>
                  <a:pt x="2289448" y="0"/>
                </a:cubicBezTo>
                <a:cubicBezTo>
                  <a:pt x="2408410" y="0"/>
                  <a:pt x="2516109" y="48219"/>
                  <a:pt x="2594068"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86610" y="0"/>
                  <a:pt x="4994309" y="48219"/>
                  <a:pt x="5072268" y="126178"/>
                </a:cubicBezTo>
                <a:lnTo>
                  <a:pt x="5077423" y="132425"/>
                </a:lnTo>
                <a:lnTo>
                  <a:pt x="5082577" y="126178"/>
                </a:lnTo>
                <a:cubicBezTo>
                  <a:pt x="5160536" y="48219"/>
                  <a:pt x="5268236" y="0"/>
                  <a:pt x="5387197" y="0"/>
                </a:cubicBezTo>
                <a:cubicBezTo>
                  <a:pt x="5625120" y="0"/>
                  <a:pt x="5817995" y="192875"/>
                  <a:pt x="5817995" y="430799"/>
                </a:cubicBezTo>
                <a:cubicBezTo>
                  <a:pt x="5817995" y="668723"/>
                  <a:pt x="5625120" y="861598"/>
                  <a:pt x="5387197" y="861598"/>
                </a:cubicBezTo>
                <a:cubicBezTo>
                  <a:pt x="5268236" y="861598"/>
                  <a:pt x="5160536" y="813379"/>
                  <a:pt x="5082577" y="735420"/>
                </a:cubicBezTo>
                <a:lnTo>
                  <a:pt x="5077423" y="729173"/>
                </a:lnTo>
                <a:lnTo>
                  <a:pt x="5072268" y="735420"/>
                </a:lnTo>
                <a:cubicBezTo>
                  <a:pt x="4994309" y="813379"/>
                  <a:pt x="4886610" y="861598"/>
                  <a:pt x="4767648" y="861598"/>
                </a:cubicBezTo>
                <a:cubicBezTo>
                  <a:pt x="4648687" y="861598"/>
                  <a:pt x="4540987" y="813379"/>
                  <a:pt x="4463028" y="735420"/>
                </a:cubicBezTo>
                <a:lnTo>
                  <a:pt x="4457874" y="729173"/>
                </a:lnTo>
                <a:lnTo>
                  <a:pt x="4452719" y="735420"/>
                </a:lnTo>
                <a:cubicBezTo>
                  <a:pt x="4374760" y="813379"/>
                  <a:pt x="4267061" y="861598"/>
                  <a:pt x="4148099" y="861598"/>
                </a:cubicBezTo>
                <a:cubicBezTo>
                  <a:pt x="4029138" y="861598"/>
                  <a:pt x="3921438" y="813379"/>
                  <a:pt x="3843479" y="735420"/>
                </a:cubicBezTo>
                <a:lnTo>
                  <a:pt x="3838324" y="729172"/>
                </a:lnTo>
                <a:lnTo>
                  <a:pt x="3833169" y="735420"/>
                </a:lnTo>
                <a:cubicBezTo>
                  <a:pt x="3755210" y="813379"/>
                  <a:pt x="3647511" y="861598"/>
                  <a:pt x="3528549" y="861598"/>
                </a:cubicBezTo>
                <a:cubicBezTo>
                  <a:pt x="3409588" y="861598"/>
                  <a:pt x="3301888" y="813379"/>
                  <a:pt x="3223929" y="735420"/>
                </a:cubicBezTo>
                <a:lnTo>
                  <a:pt x="3218774" y="729172"/>
                </a:lnTo>
                <a:lnTo>
                  <a:pt x="3213619" y="735420"/>
                </a:lnTo>
                <a:cubicBezTo>
                  <a:pt x="3135660" y="813379"/>
                  <a:pt x="3027961" y="861598"/>
                  <a:pt x="2908999" y="861598"/>
                </a:cubicBezTo>
                <a:cubicBezTo>
                  <a:pt x="2790038" y="861598"/>
                  <a:pt x="2682338" y="813379"/>
                  <a:pt x="2604379" y="735420"/>
                </a:cubicBezTo>
                <a:lnTo>
                  <a:pt x="2599224" y="729172"/>
                </a:lnTo>
                <a:lnTo>
                  <a:pt x="2594068" y="735420"/>
                </a:lnTo>
                <a:cubicBezTo>
                  <a:pt x="2516109" y="813379"/>
                  <a:pt x="2408410" y="861598"/>
                  <a:pt x="2289448" y="861598"/>
                </a:cubicBezTo>
                <a:cubicBezTo>
                  <a:pt x="2170487" y="861598"/>
                  <a:pt x="2062787" y="813379"/>
                  <a:pt x="1984828" y="735420"/>
                </a:cubicBezTo>
                <a:lnTo>
                  <a:pt x="1979673" y="729172"/>
                </a:lnTo>
                <a:lnTo>
                  <a:pt x="1974518" y="735420"/>
                </a:lnTo>
                <a:cubicBezTo>
                  <a:pt x="1896559" y="813379"/>
                  <a:pt x="1788860" y="861598"/>
                  <a:pt x="1669898" y="861598"/>
                </a:cubicBezTo>
                <a:cubicBezTo>
                  <a:pt x="1550937" y="861598"/>
                  <a:pt x="1443237" y="813379"/>
                  <a:pt x="1365278" y="735420"/>
                </a:cubicBezTo>
                <a:lnTo>
                  <a:pt x="1360123" y="729172"/>
                </a:lnTo>
                <a:lnTo>
                  <a:pt x="1354967" y="735420"/>
                </a:lnTo>
                <a:cubicBezTo>
                  <a:pt x="1277008" y="813379"/>
                  <a:pt x="1169309" y="861598"/>
                  <a:pt x="1050347" y="861598"/>
                </a:cubicBezTo>
                <a:cubicBezTo>
                  <a:pt x="931386" y="861598"/>
                  <a:pt x="823686" y="813379"/>
                  <a:pt x="745727" y="735420"/>
                </a:cubicBezTo>
                <a:lnTo>
                  <a:pt x="740572" y="729172"/>
                </a:lnTo>
                <a:lnTo>
                  <a:pt x="735417" y="735420"/>
                </a:lnTo>
                <a:cubicBezTo>
                  <a:pt x="657458" y="813379"/>
                  <a:pt x="549759" y="861598"/>
                  <a:pt x="430797" y="861598"/>
                </a:cubicBezTo>
                <a:cubicBezTo>
                  <a:pt x="192874" y="861598"/>
                  <a:pt x="0" y="668723"/>
                  <a:pt x="0" y="430799"/>
                </a:cubicBezTo>
                <a:cubicBezTo>
                  <a:pt x="0" y="192875"/>
                  <a:pt x="192874" y="0"/>
                  <a:pt x="430797"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6" name="文本框 15">
            <a:extLst>
              <a:ext uri="{FF2B5EF4-FFF2-40B4-BE49-F238E27FC236}">
                <a16:creationId xmlns="" xmlns:a16="http://schemas.microsoft.com/office/drawing/2014/main" id="{C0538983-7459-445A-84F2-9B5F71A6C94D}"/>
              </a:ext>
            </a:extLst>
          </p:cNvPr>
          <p:cNvSpPr txBox="1"/>
          <p:nvPr/>
        </p:nvSpPr>
        <p:spPr>
          <a:xfrm>
            <a:off x="228600" y="347008"/>
            <a:ext cx="8766511" cy="1938992"/>
          </a:xfrm>
          <a:prstGeom prst="rect">
            <a:avLst/>
          </a:prstGeom>
          <a:noFill/>
        </p:spPr>
        <p:txBody>
          <a:bodyPr wrap="square" rtlCol="0">
            <a:spAutoFit/>
          </a:bodyPr>
          <a:lstStyle/>
          <a:p>
            <a:pPr lvl="0" algn="just"/>
            <a:r>
              <a:rPr lang="vi-VN" altLang="zh-CN" sz="4000" dirty="0">
                <a:solidFill>
                  <a:prstClr val="black"/>
                </a:solidFill>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b. Nói 2 – 3 câu có hình ảnh so sánh về cây cối hoặc con vật được</a:t>
            </a:r>
            <a:r>
              <a:rPr lang="en-US" altLang="zh-CN" sz="4000" dirty="0">
                <a:solidFill>
                  <a:prstClr val="black"/>
                </a:solidFill>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4000" dirty="0" err="1">
                <a:solidFill>
                  <a:prstClr val="black"/>
                </a:solidFill>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nhắc</a:t>
            </a:r>
            <a:r>
              <a:rPr lang="en-US" altLang="zh-CN" sz="4000" dirty="0">
                <a:solidFill>
                  <a:prstClr val="black"/>
                </a:solidFill>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4000" dirty="0" err="1">
                <a:solidFill>
                  <a:prstClr val="black"/>
                </a:solidFill>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đến</a:t>
            </a:r>
            <a:r>
              <a:rPr lang="en-US" altLang="zh-CN" sz="4000" dirty="0">
                <a:solidFill>
                  <a:prstClr val="black"/>
                </a:solidFill>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4000" dirty="0" err="1">
                <a:solidFill>
                  <a:prstClr val="black"/>
                </a:solidFill>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trong</a:t>
            </a:r>
            <a:r>
              <a:rPr lang="en-US" altLang="zh-CN" sz="4000" dirty="0">
                <a:solidFill>
                  <a:prstClr val="black"/>
                </a:solidFill>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4000" dirty="0" err="1">
                <a:solidFill>
                  <a:prstClr val="black"/>
                </a:solidFill>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bài</a:t>
            </a:r>
            <a:r>
              <a:rPr lang="en-US" altLang="zh-CN" sz="4000" dirty="0">
                <a:solidFill>
                  <a:prstClr val="black"/>
                </a:solidFill>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 </a:t>
            </a:r>
            <a:r>
              <a:rPr lang="en-US" altLang="zh-CN" sz="4000" dirty="0" err="1">
                <a:solidFill>
                  <a:prstClr val="black"/>
                </a:solidFill>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văn</a:t>
            </a:r>
            <a:r>
              <a:rPr lang="en-US" altLang="zh-CN" sz="4000" dirty="0">
                <a:solidFill>
                  <a:prstClr val="black"/>
                </a:solidFill>
                <a:effectLst>
                  <a:outerShdw blurRad="38100" dist="38100" dir="2700000" algn="tl">
                    <a:srgbClr val="000000">
                      <a:alpha val="43137"/>
                    </a:srgbClr>
                  </a:outerShdw>
                </a:effectLst>
                <a:latin typeface="Calibri" panose="020F0502020204030204" pitchFamily="34" charset="0"/>
                <a:ea typeface="字魂20号-石头体" panose="00000500000000000000" pitchFamily="2" charset="-122"/>
                <a:cs typeface="Calibri" panose="020F0502020204030204" pitchFamily="34" charset="0"/>
              </a:rPr>
              <a:t>.</a:t>
            </a:r>
            <a:endParaRPr kumimoji="0" lang="zh-CN" altLang="en-US"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字魂20号-石头体" panose="00000500000000000000" pitchFamily="2" charset="-122"/>
              <a:cs typeface="Calibri" panose="020F0502020204030204" pitchFamily="34" charset="0"/>
            </a:endParaRPr>
          </a:p>
        </p:txBody>
      </p:sp>
      <p:grpSp>
        <p:nvGrpSpPr>
          <p:cNvPr id="63" name="组合 62">
            <a:extLst>
              <a:ext uri="{FF2B5EF4-FFF2-40B4-BE49-F238E27FC236}">
                <a16:creationId xmlns="" xmlns:a16="http://schemas.microsoft.com/office/drawing/2014/main" id="{057A0CC1-7597-4382-A23D-45446B4A8085}"/>
              </a:ext>
            </a:extLst>
          </p:cNvPr>
          <p:cNvGrpSpPr/>
          <p:nvPr/>
        </p:nvGrpSpPr>
        <p:grpSpPr>
          <a:xfrm>
            <a:off x="29799" y="5706560"/>
            <a:ext cx="9114201" cy="1151441"/>
            <a:chOff x="-2055784" y="5706558"/>
            <a:chExt cx="12152268" cy="1151441"/>
          </a:xfrm>
        </p:grpSpPr>
        <p:pic>
          <p:nvPicPr>
            <p:cNvPr id="64" name="图片 63">
              <a:extLst>
                <a:ext uri="{FF2B5EF4-FFF2-40B4-BE49-F238E27FC236}">
                  <a16:creationId xmlns="" xmlns:a16="http://schemas.microsoft.com/office/drawing/2014/main" id="{BF836161-3286-4D87-878A-647E345F62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65" name="图片 64">
              <a:extLst>
                <a:ext uri="{FF2B5EF4-FFF2-40B4-BE49-F238E27FC236}">
                  <a16:creationId xmlns="" xmlns:a16="http://schemas.microsoft.com/office/drawing/2014/main" id="{A45EA57C-B2D4-49A7-BB53-8663999C88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66" name="图片 65">
              <a:extLst>
                <a:ext uri="{FF2B5EF4-FFF2-40B4-BE49-F238E27FC236}">
                  <a16:creationId xmlns="" xmlns:a16="http://schemas.microsoft.com/office/drawing/2014/main" id="{57A1C840-F6B1-4FEF-8AF8-69F386667970}"/>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67" name="图片 66">
              <a:extLst>
                <a:ext uri="{FF2B5EF4-FFF2-40B4-BE49-F238E27FC236}">
                  <a16:creationId xmlns="" xmlns:a16="http://schemas.microsoft.com/office/drawing/2014/main" id="{4DC43758-75D0-4985-A4B6-9C897D88E18B}"/>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68" name="图片 67">
              <a:extLst>
                <a:ext uri="{FF2B5EF4-FFF2-40B4-BE49-F238E27FC236}">
                  <a16:creationId xmlns="" xmlns:a16="http://schemas.microsoft.com/office/drawing/2014/main" id="{51ACFAEB-F0CB-41AB-A614-2478DB6F864A}"/>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69" name="图片 68">
              <a:extLst>
                <a:ext uri="{FF2B5EF4-FFF2-40B4-BE49-F238E27FC236}">
                  <a16:creationId xmlns="" xmlns:a16="http://schemas.microsoft.com/office/drawing/2014/main" id="{66E9C615-93FF-429E-8BFD-05F6EC67EA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70" name="图片 69">
              <a:extLst>
                <a:ext uri="{FF2B5EF4-FFF2-40B4-BE49-F238E27FC236}">
                  <a16:creationId xmlns="" xmlns:a16="http://schemas.microsoft.com/office/drawing/2014/main" id="{5B551E20-9A29-43E6-B580-9C3A1270BA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3" name="Picture 2">
            <a:extLst>
              <a:ext uri="{FF2B5EF4-FFF2-40B4-BE49-F238E27FC236}">
                <a16:creationId xmlns="" xmlns:a16="http://schemas.microsoft.com/office/drawing/2014/main" id="{76BA02B3-54C2-C988-72CB-4A985E033A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2005631"/>
            <a:ext cx="9791701" cy="5190041"/>
          </a:xfrm>
          <a:prstGeom prst="rect">
            <a:avLst/>
          </a:prstGeom>
        </p:spPr>
      </p:pic>
    </p:spTree>
    <p:extLst>
      <p:ext uri="{BB962C8B-B14F-4D97-AF65-F5344CB8AC3E}">
        <p14:creationId xmlns:p14="http://schemas.microsoft.com/office/powerpoint/2010/main" val="6574325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strips(downLeft)">
                                      <p:cBhvr>
                                        <p:cTn id="7" dur="500"/>
                                        <p:tgtEl>
                                          <p:spTgt spid="7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1111"/>
                                  </p:iterate>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anim calcmode="lin" valueType="num">
                                      <p:cBhvr>
                                        <p:cTn id="1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pic>
        <p:nvPicPr>
          <p:cNvPr id="40" name="图片 39">
            <a:extLst>
              <a:ext uri="{FF2B5EF4-FFF2-40B4-BE49-F238E27FC236}">
                <a16:creationId xmlns="" xmlns:a16="http://schemas.microsoft.com/office/drawing/2014/main" id="{7C8D7B13-A9F9-4E70-84E3-1AE9E81293AE}"/>
              </a:ext>
            </a:extLst>
          </p:cNvPr>
          <p:cNvPicPr>
            <a:picLocks noChangeAspect="1"/>
          </p:cNvPicPr>
          <p:nvPr/>
        </p:nvPicPr>
        <p:blipFill>
          <a:blip r:embed="rId3" cstate="print">
            <a:extLst>
              <a:ext uri="{28A0092B-C50C-407E-A947-70E740481C1C}">
                <a14:useLocalDpi xmlns:a14="http://schemas.microsoft.com/office/drawing/2010/main" val="0"/>
              </a:ext>
            </a:extLst>
          </a:blip>
          <a:srcRect t="78215" r="87139" b="10584"/>
          <a:stretch>
            <a:fillRect/>
          </a:stretch>
        </p:blipFill>
        <p:spPr>
          <a:xfrm>
            <a:off x="18036" y="5086350"/>
            <a:ext cx="433565" cy="685800"/>
          </a:xfrm>
          <a:custGeom>
            <a:avLst/>
            <a:gdLst>
              <a:gd name="connsiteX0" fmla="*/ 0 w 578086"/>
              <a:gd name="connsiteY0" fmla="*/ 0 h 685800"/>
              <a:gd name="connsiteX1" fmla="*/ 578086 w 578086"/>
              <a:gd name="connsiteY1" fmla="*/ 0 h 685800"/>
              <a:gd name="connsiteX2" fmla="*/ 578086 w 578086"/>
              <a:gd name="connsiteY2" fmla="*/ 685800 h 685800"/>
              <a:gd name="connsiteX3" fmla="*/ 0 w 578086"/>
              <a:gd name="connsiteY3" fmla="*/ 685800 h 685800"/>
              <a:gd name="connsiteX4" fmla="*/ 0 w 578086"/>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086" h="685800">
                <a:moveTo>
                  <a:pt x="0" y="0"/>
                </a:moveTo>
                <a:lnTo>
                  <a:pt x="578086" y="0"/>
                </a:lnTo>
                <a:lnTo>
                  <a:pt x="578086" y="685800"/>
                </a:lnTo>
                <a:lnTo>
                  <a:pt x="0" y="685800"/>
                </a:lnTo>
                <a:lnTo>
                  <a:pt x="0" y="0"/>
                </a:lnTo>
                <a:close/>
              </a:path>
            </a:pathLst>
          </a:custGeom>
        </p:spPr>
      </p:pic>
      <p:pic>
        <p:nvPicPr>
          <p:cNvPr id="39" name="图片 38">
            <a:extLst>
              <a:ext uri="{FF2B5EF4-FFF2-40B4-BE49-F238E27FC236}">
                <a16:creationId xmlns="" xmlns:a16="http://schemas.microsoft.com/office/drawing/2014/main" id="{F09224AF-4C76-45E0-809B-54C17E7CC02C}"/>
              </a:ext>
            </a:extLst>
          </p:cNvPr>
          <p:cNvPicPr>
            <a:picLocks noChangeAspect="1"/>
          </p:cNvPicPr>
          <p:nvPr/>
        </p:nvPicPr>
        <p:blipFill>
          <a:blip r:embed="rId4" cstate="print">
            <a:extLst>
              <a:ext uri="{28A0092B-C50C-407E-A947-70E740481C1C}">
                <a14:useLocalDpi xmlns:a14="http://schemas.microsoft.com/office/drawing/2010/main" val="0"/>
              </a:ext>
            </a:extLst>
          </a:blip>
          <a:srcRect l="65712" t="86481" r="3705"/>
          <a:stretch>
            <a:fillRect/>
          </a:stretch>
        </p:blipFill>
        <p:spPr>
          <a:xfrm>
            <a:off x="7780766" y="2928944"/>
            <a:ext cx="1031018" cy="827757"/>
          </a:xfrm>
          <a:custGeom>
            <a:avLst/>
            <a:gdLst>
              <a:gd name="connsiteX0" fmla="*/ 0 w 1374691"/>
              <a:gd name="connsiteY0" fmla="*/ 0 h 827757"/>
              <a:gd name="connsiteX1" fmla="*/ 1374691 w 1374691"/>
              <a:gd name="connsiteY1" fmla="*/ 0 h 827757"/>
              <a:gd name="connsiteX2" fmla="*/ 1374691 w 1374691"/>
              <a:gd name="connsiteY2" fmla="*/ 827757 h 827757"/>
              <a:gd name="connsiteX3" fmla="*/ 0 w 1374691"/>
              <a:gd name="connsiteY3" fmla="*/ 827757 h 827757"/>
              <a:gd name="connsiteX4" fmla="*/ 0 w 1374691"/>
              <a:gd name="connsiteY4" fmla="*/ 0 h 82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691" h="827757">
                <a:moveTo>
                  <a:pt x="0" y="0"/>
                </a:moveTo>
                <a:lnTo>
                  <a:pt x="1374691" y="0"/>
                </a:lnTo>
                <a:lnTo>
                  <a:pt x="1374691" y="827757"/>
                </a:lnTo>
                <a:lnTo>
                  <a:pt x="0" y="827757"/>
                </a:lnTo>
                <a:lnTo>
                  <a:pt x="0" y="0"/>
                </a:lnTo>
                <a:close/>
              </a:path>
            </a:pathLst>
          </a:custGeom>
        </p:spPr>
      </p:pic>
      <p:pic>
        <p:nvPicPr>
          <p:cNvPr id="44" name="图片 43">
            <a:extLst>
              <a:ext uri="{FF2B5EF4-FFF2-40B4-BE49-F238E27FC236}">
                <a16:creationId xmlns="" xmlns:a16="http://schemas.microsoft.com/office/drawing/2014/main" id="{915D9C42-B4B5-41E3-9EEA-BF76421AF76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1142" y="509509"/>
            <a:ext cx="3682900" cy="6858000"/>
          </a:xfrm>
          <a:prstGeom prst="rect">
            <a:avLst/>
          </a:prstGeom>
        </p:spPr>
      </p:pic>
      <p:sp>
        <p:nvSpPr>
          <p:cNvPr id="48" name="任意多边形: 形状 47">
            <a:extLst>
              <a:ext uri="{FF2B5EF4-FFF2-40B4-BE49-F238E27FC236}">
                <a16:creationId xmlns="" xmlns:a16="http://schemas.microsoft.com/office/drawing/2014/main" id="{794B0A7C-6B72-42A3-AF77-0D38664EAF9B}"/>
              </a:ext>
            </a:extLst>
          </p:cNvPr>
          <p:cNvSpPr/>
          <p:nvPr/>
        </p:nvSpPr>
        <p:spPr>
          <a:xfrm>
            <a:off x="1118859" y="1044996"/>
            <a:ext cx="6905713" cy="2282405"/>
          </a:xfrm>
          <a:custGeom>
            <a:avLst/>
            <a:gdLst>
              <a:gd name="connsiteX0" fmla="*/ 4558918 w 9117838"/>
              <a:gd name="connsiteY0" fmla="*/ 0 h 2255475"/>
              <a:gd name="connsiteX1" fmla="*/ 5198217 w 9117838"/>
              <a:gd name="connsiteY1" fmla="*/ 328464 h 2255475"/>
              <a:gd name="connsiteX2" fmla="*/ 5207641 w 9117838"/>
              <a:gd name="connsiteY2" fmla="*/ 345241 h 2255475"/>
              <a:gd name="connsiteX3" fmla="*/ 5276410 w 9117838"/>
              <a:gd name="connsiteY3" fmla="*/ 264699 h 2255475"/>
              <a:gd name="connsiteX4" fmla="*/ 5821568 w 9117838"/>
              <a:gd name="connsiteY4" fmla="*/ 46493 h 2255475"/>
              <a:gd name="connsiteX5" fmla="*/ 6460867 w 9117838"/>
              <a:gd name="connsiteY5" fmla="*/ 374957 h 2255475"/>
              <a:gd name="connsiteX6" fmla="*/ 6526698 w 9117838"/>
              <a:gd name="connsiteY6" fmla="*/ 492157 h 2255475"/>
              <a:gd name="connsiteX7" fmla="*/ 6539061 w 9117838"/>
              <a:gd name="connsiteY7" fmla="*/ 477678 h 2255475"/>
              <a:gd name="connsiteX8" fmla="*/ 7084218 w 9117838"/>
              <a:gd name="connsiteY8" fmla="*/ 259472 h 2255475"/>
              <a:gd name="connsiteX9" fmla="*/ 7839524 w 9117838"/>
              <a:gd name="connsiteY9" fmla="*/ 854330 h 2255475"/>
              <a:gd name="connsiteX10" fmla="*/ 7849078 w 9117838"/>
              <a:gd name="connsiteY10" fmla="*/ 945913 h 2255475"/>
              <a:gd name="connsiteX11" fmla="*/ 7915813 w 9117838"/>
              <a:gd name="connsiteY11" fmla="*/ 892706 h 2255475"/>
              <a:gd name="connsiteX12" fmla="*/ 8346869 w 9117838"/>
              <a:gd name="connsiteY12" fmla="*/ 765471 h 2255475"/>
              <a:gd name="connsiteX13" fmla="*/ 9117838 w 9117838"/>
              <a:gd name="connsiteY13" fmla="*/ 1510473 h 2255475"/>
              <a:gd name="connsiteX14" fmla="*/ 8346869 w 9117838"/>
              <a:gd name="connsiteY14" fmla="*/ 2255475 h 2255475"/>
              <a:gd name="connsiteX15" fmla="*/ 7591563 w 9117838"/>
              <a:gd name="connsiteY15" fmla="*/ 1660617 h 2255475"/>
              <a:gd name="connsiteX16" fmla="*/ 7582009 w 9117838"/>
              <a:gd name="connsiteY16" fmla="*/ 1569034 h 2255475"/>
              <a:gd name="connsiteX17" fmla="*/ 7515274 w 9117838"/>
              <a:gd name="connsiteY17" fmla="*/ 1622241 h 2255475"/>
              <a:gd name="connsiteX18" fmla="*/ 7084218 w 9117838"/>
              <a:gd name="connsiteY18" fmla="*/ 1749476 h 2255475"/>
              <a:gd name="connsiteX19" fmla="*/ 6444918 w 9117838"/>
              <a:gd name="connsiteY19" fmla="*/ 1421012 h 2255475"/>
              <a:gd name="connsiteX20" fmla="*/ 6379087 w 9117838"/>
              <a:gd name="connsiteY20" fmla="*/ 1303812 h 2255475"/>
              <a:gd name="connsiteX21" fmla="*/ 6366725 w 9117838"/>
              <a:gd name="connsiteY21" fmla="*/ 1318291 h 2255475"/>
              <a:gd name="connsiteX22" fmla="*/ 5821568 w 9117838"/>
              <a:gd name="connsiteY22" fmla="*/ 1536497 h 2255475"/>
              <a:gd name="connsiteX23" fmla="*/ 5182268 w 9117838"/>
              <a:gd name="connsiteY23" fmla="*/ 1208033 h 2255475"/>
              <a:gd name="connsiteX24" fmla="*/ 5172845 w 9117838"/>
              <a:gd name="connsiteY24" fmla="*/ 1191256 h 2255475"/>
              <a:gd name="connsiteX25" fmla="*/ 5104075 w 9117838"/>
              <a:gd name="connsiteY25" fmla="*/ 1271798 h 2255475"/>
              <a:gd name="connsiteX26" fmla="*/ 4558918 w 9117838"/>
              <a:gd name="connsiteY26" fmla="*/ 1490004 h 2255475"/>
              <a:gd name="connsiteX27" fmla="*/ 4013761 w 9117838"/>
              <a:gd name="connsiteY27" fmla="*/ 1271798 h 2255475"/>
              <a:gd name="connsiteX28" fmla="*/ 3944991 w 9117838"/>
              <a:gd name="connsiteY28" fmla="*/ 1191256 h 2255475"/>
              <a:gd name="connsiteX29" fmla="*/ 3935567 w 9117838"/>
              <a:gd name="connsiteY29" fmla="*/ 1208033 h 2255475"/>
              <a:gd name="connsiteX30" fmla="*/ 3296268 w 9117838"/>
              <a:gd name="connsiteY30" fmla="*/ 1536497 h 2255475"/>
              <a:gd name="connsiteX31" fmla="*/ 2751111 w 9117838"/>
              <a:gd name="connsiteY31" fmla="*/ 1318291 h 2255475"/>
              <a:gd name="connsiteX32" fmla="*/ 2738749 w 9117838"/>
              <a:gd name="connsiteY32" fmla="*/ 1303813 h 2255475"/>
              <a:gd name="connsiteX33" fmla="*/ 2672918 w 9117838"/>
              <a:gd name="connsiteY33" fmla="*/ 1421012 h 2255475"/>
              <a:gd name="connsiteX34" fmla="*/ 2033618 w 9117838"/>
              <a:gd name="connsiteY34" fmla="*/ 1749476 h 2255475"/>
              <a:gd name="connsiteX35" fmla="*/ 1602563 w 9117838"/>
              <a:gd name="connsiteY35" fmla="*/ 1622241 h 2255475"/>
              <a:gd name="connsiteX36" fmla="*/ 1535829 w 9117838"/>
              <a:gd name="connsiteY36" fmla="*/ 1569035 h 2255475"/>
              <a:gd name="connsiteX37" fmla="*/ 1526274 w 9117838"/>
              <a:gd name="connsiteY37" fmla="*/ 1660617 h 2255475"/>
              <a:gd name="connsiteX38" fmla="*/ 770969 w 9117838"/>
              <a:gd name="connsiteY38" fmla="*/ 2255475 h 2255475"/>
              <a:gd name="connsiteX39" fmla="*/ 0 w 9117838"/>
              <a:gd name="connsiteY39" fmla="*/ 1510473 h 2255475"/>
              <a:gd name="connsiteX40" fmla="*/ 770969 w 9117838"/>
              <a:gd name="connsiteY40" fmla="*/ 765471 h 2255475"/>
              <a:gd name="connsiteX41" fmla="*/ 1202025 w 9117838"/>
              <a:gd name="connsiteY41" fmla="*/ 892706 h 2255475"/>
              <a:gd name="connsiteX42" fmla="*/ 1268759 w 9117838"/>
              <a:gd name="connsiteY42" fmla="*/ 945912 h 2255475"/>
              <a:gd name="connsiteX43" fmla="*/ 1278313 w 9117838"/>
              <a:gd name="connsiteY43" fmla="*/ 854330 h 2255475"/>
              <a:gd name="connsiteX44" fmla="*/ 2033618 w 9117838"/>
              <a:gd name="connsiteY44" fmla="*/ 259472 h 2255475"/>
              <a:gd name="connsiteX45" fmla="*/ 2578776 w 9117838"/>
              <a:gd name="connsiteY45" fmla="*/ 477678 h 2255475"/>
              <a:gd name="connsiteX46" fmla="*/ 2591138 w 9117838"/>
              <a:gd name="connsiteY46" fmla="*/ 492156 h 2255475"/>
              <a:gd name="connsiteX47" fmla="*/ 2656969 w 9117838"/>
              <a:gd name="connsiteY47" fmla="*/ 374957 h 2255475"/>
              <a:gd name="connsiteX48" fmla="*/ 3296268 w 9117838"/>
              <a:gd name="connsiteY48" fmla="*/ 46493 h 2255475"/>
              <a:gd name="connsiteX49" fmla="*/ 3841425 w 9117838"/>
              <a:gd name="connsiteY49" fmla="*/ 264699 h 2255475"/>
              <a:gd name="connsiteX50" fmla="*/ 3910195 w 9117838"/>
              <a:gd name="connsiteY50" fmla="*/ 345241 h 2255475"/>
              <a:gd name="connsiteX51" fmla="*/ 3919618 w 9117838"/>
              <a:gd name="connsiteY51" fmla="*/ 328464 h 2255475"/>
              <a:gd name="connsiteX52" fmla="*/ 4558918 w 9117838"/>
              <a:gd name="connsiteY52" fmla="*/ 0 h 225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17838" h="2255475">
                <a:moveTo>
                  <a:pt x="4558918" y="0"/>
                </a:moveTo>
                <a:cubicBezTo>
                  <a:pt x="4825039" y="0"/>
                  <a:pt x="5059668" y="130293"/>
                  <a:pt x="5198217" y="328464"/>
                </a:cubicBezTo>
                <a:lnTo>
                  <a:pt x="5207641" y="345241"/>
                </a:lnTo>
                <a:lnTo>
                  <a:pt x="5276410" y="264699"/>
                </a:lnTo>
                <a:cubicBezTo>
                  <a:pt x="5415928" y="129880"/>
                  <a:pt x="5608671" y="46493"/>
                  <a:pt x="5821568" y="46493"/>
                </a:cubicBezTo>
                <a:cubicBezTo>
                  <a:pt x="6087689" y="46493"/>
                  <a:pt x="6322318" y="176786"/>
                  <a:pt x="6460867" y="374957"/>
                </a:cubicBezTo>
                <a:lnTo>
                  <a:pt x="6526698" y="492157"/>
                </a:lnTo>
                <a:lnTo>
                  <a:pt x="6539061" y="477678"/>
                </a:lnTo>
                <a:cubicBezTo>
                  <a:pt x="6678579" y="342859"/>
                  <a:pt x="6871321" y="259472"/>
                  <a:pt x="7084218" y="259472"/>
                </a:cubicBezTo>
                <a:cubicBezTo>
                  <a:pt x="7456788" y="259472"/>
                  <a:pt x="7767634" y="514845"/>
                  <a:pt x="7839524" y="854330"/>
                </a:cubicBezTo>
                <a:lnTo>
                  <a:pt x="7849078" y="945913"/>
                </a:lnTo>
                <a:lnTo>
                  <a:pt x="7915813" y="892706"/>
                </a:lnTo>
                <a:cubicBezTo>
                  <a:pt x="8038861" y="812376"/>
                  <a:pt x="8187196" y="765471"/>
                  <a:pt x="8346869" y="765471"/>
                </a:cubicBezTo>
                <a:cubicBezTo>
                  <a:pt x="8772663" y="765471"/>
                  <a:pt x="9117838" y="1099020"/>
                  <a:pt x="9117838" y="1510473"/>
                </a:cubicBezTo>
                <a:cubicBezTo>
                  <a:pt x="9117838" y="1921926"/>
                  <a:pt x="8772663" y="2255475"/>
                  <a:pt x="8346869" y="2255475"/>
                </a:cubicBezTo>
                <a:cubicBezTo>
                  <a:pt x="7974299" y="2255475"/>
                  <a:pt x="7663453" y="2000102"/>
                  <a:pt x="7591563" y="1660617"/>
                </a:cubicBezTo>
                <a:lnTo>
                  <a:pt x="7582009" y="1569034"/>
                </a:lnTo>
                <a:lnTo>
                  <a:pt x="7515274" y="1622241"/>
                </a:lnTo>
                <a:cubicBezTo>
                  <a:pt x="7392226" y="1702571"/>
                  <a:pt x="7243891" y="1749476"/>
                  <a:pt x="7084218" y="1749476"/>
                </a:cubicBezTo>
                <a:cubicBezTo>
                  <a:pt x="6818097" y="1749476"/>
                  <a:pt x="6583467" y="1619184"/>
                  <a:pt x="6444918" y="1421012"/>
                </a:cubicBezTo>
                <a:lnTo>
                  <a:pt x="6379087" y="1303812"/>
                </a:lnTo>
                <a:lnTo>
                  <a:pt x="6366725" y="1318291"/>
                </a:lnTo>
                <a:cubicBezTo>
                  <a:pt x="6227207" y="1453110"/>
                  <a:pt x="6034465" y="1536497"/>
                  <a:pt x="5821568" y="1536497"/>
                </a:cubicBezTo>
                <a:cubicBezTo>
                  <a:pt x="5555446" y="1536497"/>
                  <a:pt x="5320817" y="1406205"/>
                  <a:pt x="5182268" y="1208033"/>
                </a:cubicBezTo>
                <a:lnTo>
                  <a:pt x="5172845" y="1191256"/>
                </a:lnTo>
                <a:lnTo>
                  <a:pt x="5104075" y="1271798"/>
                </a:lnTo>
                <a:cubicBezTo>
                  <a:pt x="4964557" y="1406617"/>
                  <a:pt x="4771815" y="1490004"/>
                  <a:pt x="4558918" y="1490004"/>
                </a:cubicBezTo>
                <a:cubicBezTo>
                  <a:pt x="4346021" y="1490004"/>
                  <a:pt x="4153279" y="1406617"/>
                  <a:pt x="4013761" y="1271798"/>
                </a:cubicBezTo>
                <a:lnTo>
                  <a:pt x="3944991" y="1191256"/>
                </a:lnTo>
                <a:lnTo>
                  <a:pt x="3935567" y="1208033"/>
                </a:lnTo>
                <a:cubicBezTo>
                  <a:pt x="3797019" y="1406205"/>
                  <a:pt x="3562389" y="1536497"/>
                  <a:pt x="3296268" y="1536497"/>
                </a:cubicBezTo>
                <a:cubicBezTo>
                  <a:pt x="3083371" y="1536497"/>
                  <a:pt x="2890629" y="1453110"/>
                  <a:pt x="2751111" y="1318291"/>
                </a:cubicBezTo>
                <a:lnTo>
                  <a:pt x="2738749" y="1303813"/>
                </a:lnTo>
                <a:lnTo>
                  <a:pt x="2672918" y="1421012"/>
                </a:lnTo>
                <a:cubicBezTo>
                  <a:pt x="2534369" y="1619184"/>
                  <a:pt x="2299740" y="1749476"/>
                  <a:pt x="2033618" y="1749476"/>
                </a:cubicBezTo>
                <a:cubicBezTo>
                  <a:pt x="1873946" y="1749476"/>
                  <a:pt x="1725611" y="1702571"/>
                  <a:pt x="1602563" y="1622241"/>
                </a:cubicBezTo>
                <a:lnTo>
                  <a:pt x="1535829" y="1569035"/>
                </a:lnTo>
                <a:lnTo>
                  <a:pt x="1526274" y="1660617"/>
                </a:lnTo>
                <a:cubicBezTo>
                  <a:pt x="1454385" y="2000102"/>
                  <a:pt x="1143539" y="2255475"/>
                  <a:pt x="770969" y="2255475"/>
                </a:cubicBezTo>
                <a:cubicBezTo>
                  <a:pt x="345175" y="2255475"/>
                  <a:pt x="0" y="1921926"/>
                  <a:pt x="0" y="1510473"/>
                </a:cubicBezTo>
                <a:cubicBezTo>
                  <a:pt x="0" y="1099020"/>
                  <a:pt x="345175" y="765471"/>
                  <a:pt x="770969" y="765471"/>
                </a:cubicBezTo>
                <a:cubicBezTo>
                  <a:pt x="930642" y="765471"/>
                  <a:pt x="1078977" y="812376"/>
                  <a:pt x="1202025" y="892706"/>
                </a:cubicBezTo>
                <a:lnTo>
                  <a:pt x="1268759" y="945912"/>
                </a:lnTo>
                <a:lnTo>
                  <a:pt x="1278313" y="854330"/>
                </a:lnTo>
                <a:cubicBezTo>
                  <a:pt x="1350203" y="514845"/>
                  <a:pt x="1661049" y="259472"/>
                  <a:pt x="2033618" y="259472"/>
                </a:cubicBezTo>
                <a:cubicBezTo>
                  <a:pt x="2246516" y="259472"/>
                  <a:pt x="2439258" y="342859"/>
                  <a:pt x="2578776" y="477678"/>
                </a:cubicBezTo>
                <a:lnTo>
                  <a:pt x="2591138" y="492156"/>
                </a:lnTo>
                <a:lnTo>
                  <a:pt x="2656969" y="374957"/>
                </a:lnTo>
                <a:cubicBezTo>
                  <a:pt x="2795518" y="176786"/>
                  <a:pt x="3030147" y="46493"/>
                  <a:pt x="3296268" y="46493"/>
                </a:cubicBezTo>
                <a:cubicBezTo>
                  <a:pt x="3509165" y="46493"/>
                  <a:pt x="3701907" y="129880"/>
                  <a:pt x="3841425" y="264699"/>
                </a:cubicBezTo>
                <a:lnTo>
                  <a:pt x="3910195" y="345241"/>
                </a:lnTo>
                <a:lnTo>
                  <a:pt x="3919618" y="328464"/>
                </a:lnTo>
                <a:cubicBezTo>
                  <a:pt x="4058167" y="130293"/>
                  <a:pt x="4292797" y="0"/>
                  <a:pt x="4558918" y="0"/>
                </a:cubicBezTo>
                <a:close/>
              </a:path>
            </a:pathLst>
          </a:custGeom>
          <a:solidFill>
            <a:schemeClr val="bg1"/>
          </a:solidFill>
          <a:ln>
            <a:noFill/>
          </a:ln>
          <a:effectLst>
            <a:outerShdw blurRad="2667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ED6C0B"/>
              </a:solidFill>
            </a:endParaRPr>
          </a:p>
        </p:txBody>
      </p:sp>
      <p:sp>
        <p:nvSpPr>
          <p:cNvPr id="21" name="任意多边形: 形状 20">
            <a:extLst>
              <a:ext uri="{FF2B5EF4-FFF2-40B4-BE49-F238E27FC236}">
                <a16:creationId xmlns="" xmlns:a16="http://schemas.microsoft.com/office/drawing/2014/main" id="{FBF3470B-7DF6-42B6-B755-38E7F8479AAE}"/>
              </a:ext>
            </a:extLst>
          </p:cNvPr>
          <p:cNvSpPr/>
          <p:nvPr/>
        </p:nvSpPr>
        <p:spPr>
          <a:xfrm>
            <a:off x="1118859" y="1044996"/>
            <a:ext cx="6905713" cy="2282405"/>
          </a:xfrm>
          <a:custGeom>
            <a:avLst/>
            <a:gdLst>
              <a:gd name="connsiteX0" fmla="*/ 4558918 w 9117838"/>
              <a:gd name="connsiteY0" fmla="*/ 0 h 2255475"/>
              <a:gd name="connsiteX1" fmla="*/ 5198217 w 9117838"/>
              <a:gd name="connsiteY1" fmla="*/ 328464 h 2255475"/>
              <a:gd name="connsiteX2" fmla="*/ 5207641 w 9117838"/>
              <a:gd name="connsiteY2" fmla="*/ 345241 h 2255475"/>
              <a:gd name="connsiteX3" fmla="*/ 5276410 w 9117838"/>
              <a:gd name="connsiteY3" fmla="*/ 264699 h 2255475"/>
              <a:gd name="connsiteX4" fmla="*/ 5821568 w 9117838"/>
              <a:gd name="connsiteY4" fmla="*/ 46493 h 2255475"/>
              <a:gd name="connsiteX5" fmla="*/ 6460867 w 9117838"/>
              <a:gd name="connsiteY5" fmla="*/ 374957 h 2255475"/>
              <a:gd name="connsiteX6" fmla="*/ 6526698 w 9117838"/>
              <a:gd name="connsiteY6" fmla="*/ 492157 h 2255475"/>
              <a:gd name="connsiteX7" fmla="*/ 6539061 w 9117838"/>
              <a:gd name="connsiteY7" fmla="*/ 477678 h 2255475"/>
              <a:gd name="connsiteX8" fmla="*/ 7084218 w 9117838"/>
              <a:gd name="connsiteY8" fmla="*/ 259472 h 2255475"/>
              <a:gd name="connsiteX9" fmla="*/ 7839524 w 9117838"/>
              <a:gd name="connsiteY9" fmla="*/ 854330 h 2255475"/>
              <a:gd name="connsiteX10" fmla="*/ 7849078 w 9117838"/>
              <a:gd name="connsiteY10" fmla="*/ 945913 h 2255475"/>
              <a:gd name="connsiteX11" fmla="*/ 7915813 w 9117838"/>
              <a:gd name="connsiteY11" fmla="*/ 892706 h 2255475"/>
              <a:gd name="connsiteX12" fmla="*/ 8346869 w 9117838"/>
              <a:gd name="connsiteY12" fmla="*/ 765471 h 2255475"/>
              <a:gd name="connsiteX13" fmla="*/ 9117838 w 9117838"/>
              <a:gd name="connsiteY13" fmla="*/ 1510473 h 2255475"/>
              <a:gd name="connsiteX14" fmla="*/ 8346869 w 9117838"/>
              <a:gd name="connsiteY14" fmla="*/ 2255475 h 2255475"/>
              <a:gd name="connsiteX15" fmla="*/ 7591563 w 9117838"/>
              <a:gd name="connsiteY15" fmla="*/ 1660617 h 2255475"/>
              <a:gd name="connsiteX16" fmla="*/ 7582009 w 9117838"/>
              <a:gd name="connsiteY16" fmla="*/ 1569034 h 2255475"/>
              <a:gd name="connsiteX17" fmla="*/ 7515274 w 9117838"/>
              <a:gd name="connsiteY17" fmla="*/ 1622241 h 2255475"/>
              <a:gd name="connsiteX18" fmla="*/ 7084218 w 9117838"/>
              <a:gd name="connsiteY18" fmla="*/ 1749476 h 2255475"/>
              <a:gd name="connsiteX19" fmla="*/ 6444918 w 9117838"/>
              <a:gd name="connsiteY19" fmla="*/ 1421012 h 2255475"/>
              <a:gd name="connsiteX20" fmla="*/ 6379087 w 9117838"/>
              <a:gd name="connsiteY20" fmla="*/ 1303812 h 2255475"/>
              <a:gd name="connsiteX21" fmla="*/ 6366725 w 9117838"/>
              <a:gd name="connsiteY21" fmla="*/ 1318291 h 2255475"/>
              <a:gd name="connsiteX22" fmla="*/ 5821568 w 9117838"/>
              <a:gd name="connsiteY22" fmla="*/ 1536497 h 2255475"/>
              <a:gd name="connsiteX23" fmla="*/ 5182268 w 9117838"/>
              <a:gd name="connsiteY23" fmla="*/ 1208033 h 2255475"/>
              <a:gd name="connsiteX24" fmla="*/ 5172845 w 9117838"/>
              <a:gd name="connsiteY24" fmla="*/ 1191256 h 2255475"/>
              <a:gd name="connsiteX25" fmla="*/ 5104075 w 9117838"/>
              <a:gd name="connsiteY25" fmla="*/ 1271798 h 2255475"/>
              <a:gd name="connsiteX26" fmla="*/ 4558918 w 9117838"/>
              <a:gd name="connsiteY26" fmla="*/ 1490004 h 2255475"/>
              <a:gd name="connsiteX27" fmla="*/ 4013761 w 9117838"/>
              <a:gd name="connsiteY27" fmla="*/ 1271798 h 2255475"/>
              <a:gd name="connsiteX28" fmla="*/ 3944991 w 9117838"/>
              <a:gd name="connsiteY28" fmla="*/ 1191256 h 2255475"/>
              <a:gd name="connsiteX29" fmla="*/ 3935567 w 9117838"/>
              <a:gd name="connsiteY29" fmla="*/ 1208033 h 2255475"/>
              <a:gd name="connsiteX30" fmla="*/ 3296268 w 9117838"/>
              <a:gd name="connsiteY30" fmla="*/ 1536497 h 2255475"/>
              <a:gd name="connsiteX31" fmla="*/ 2751111 w 9117838"/>
              <a:gd name="connsiteY31" fmla="*/ 1318291 h 2255475"/>
              <a:gd name="connsiteX32" fmla="*/ 2738749 w 9117838"/>
              <a:gd name="connsiteY32" fmla="*/ 1303813 h 2255475"/>
              <a:gd name="connsiteX33" fmla="*/ 2672918 w 9117838"/>
              <a:gd name="connsiteY33" fmla="*/ 1421012 h 2255475"/>
              <a:gd name="connsiteX34" fmla="*/ 2033618 w 9117838"/>
              <a:gd name="connsiteY34" fmla="*/ 1749476 h 2255475"/>
              <a:gd name="connsiteX35" fmla="*/ 1602563 w 9117838"/>
              <a:gd name="connsiteY35" fmla="*/ 1622241 h 2255475"/>
              <a:gd name="connsiteX36" fmla="*/ 1535829 w 9117838"/>
              <a:gd name="connsiteY36" fmla="*/ 1569035 h 2255475"/>
              <a:gd name="connsiteX37" fmla="*/ 1526274 w 9117838"/>
              <a:gd name="connsiteY37" fmla="*/ 1660617 h 2255475"/>
              <a:gd name="connsiteX38" fmla="*/ 770969 w 9117838"/>
              <a:gd name="connsiteY38" fmla="*/ 2255475 h 2255475"/>
              <a:gd name="connsiteX39" fmla="*/ 0 w 9117838"/>
              <a:gd name="connsiteY39" fmla="*/ 1510473 h 2255475"/>
              <a:gd name="connsiteX40" fmla="*/ 770969 w 9117838"/>
              <a:gd name="connsiteY40" fmla="*/ 765471 h 2255475"/>
              <a:gd name="connsiteX41" fmla="*/ 1202025 w 9117838"/>
              <a:gd name="connsiteY41" fmla="*/ 892706 h 2255475"/>
              <a:gd name="connsiteX42" fmla="*/ 1268759 w 9117838"/>
              <a:gd name="connsiteY42" fmla="*/ 945912 h 2255475"/>
              <a:gd name="connsiteX43" fmla="*/ 1278313 w 9117838"/>
              <a:gd name="connsiteY43" fmla="*/ 854330 h 2255475"/>
              <a:gd name="connsiteX44" fmla="*/ 2033618 w 9117838"/>
              <a:gd name="connsiteY44" fmla="*/ 259472 h 2255475"/>
              <a:gd name="connsiteX45" fmla="*/ 2578776 w 9117838"/>
              <a:gd name="connsiteY45" fmla="*/ 477678 h 2255475"/>
              <a:gd name="connsiteX46" fmla="*/ 2591138 w 9117838"/>
              <a:gd name="connsiteY46" fmla="*/ 492156 h 2255475"/>
              <a:gd name="connsiteX47" fmla="*/ 2656969 w 9117838"/>
              <a:gd name="connsiteY47" fmla="*/ 374957 h 2255475"/>
              <a:gd name="connsiteX48" fmla="*/ 3296268 w 9117838"/>
              <a:gd name="connsiteY48" fmla="*/ 46493 h 2255475"/>
              <a:gd name="connsiteX49" fmla="*/ 3841425 w 9117838"/>
              <a:gd name="connsiteY49" fmla="*/ 264699 h 2255475"/>
              <a:gd name="connsiteX50" fmla="*/ 3910195 w 9117838"/>
              <a:gd name="connsiteY50" fmla="*/ 345241 h 2255475"/>
              <a:gd name="connsiteX51" fmla="*/ 3919618 w 9117838"/>
              <a:gd name="connsiteY51" fmla="*/ 328464 h 2255475"/>
              <a:gd name="connsiteX52" fmla="*/ 4558918 w 9117838"/>
              <a:gd name="connsiteY52" fmla="*/ 0 h 225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17838" h="2255475">
                <a:moveTo>
                  <a:pt x="4558918" y="0"/>
                </a:moveTo>
                <a:cubicBezTo>
                  <a:pt x="4825039" y="0"/>
                  <a:pt x="5059668" y="130293"/>
                  <a:pt x="5198217" y="328464"/>
                </a:cubicBezTo>
                <a:lnTo>
                  <a:pt x="5207641" y="345241"/>
                </a:lnTo>
                <a:lnTo>
                  <a:pt x="5276410" y="264699"/>
                </a:lnTo>
                <a:cubicBezTo>
                  <a:pt x="5415928" y="129880"/>
                  <a:pt x="5608671" y="46493"/>
                  <a:pt x="5821568" y="46493"/>
                </a:cubicBezTo>
                <a:cubicBezTo>
                  <a:pt x="6087689" y="46493"/>
                  <a:pt x="6322318" y="176786"/>
                  <a:pt x="6460867" y="374957"/>
                </a:cubicBezTo>
                <a:lnTo>
                  <a:pt x="6526698" y="492157"/>
                </a:lnTo>
                <a:lnTo>
                  <a:pt x="6539061" y="477678"/>
                </a:lnTo>
                <a:cubicBezTo>
                  <a:pt x="6678579" y="342859"/>
                  <a:pt x="6871321" y="259472"/>
                  <a:pt x="7084218" y="259472"/>
                </a:cubicBezTo>
                <a:cubicBezTo>
                  <a:pt x="7456788" y="259472"/>
                  <a:pt x="7767634" y="514845"/>
                  <a:pt x="7839524" y="854330"/>
                </a:cubicBezTo>
                <a:lnTo>
                  <a:pt x="7849078" y="945913"/>
                </a:lnTo>
                <a:lnTo>
                  <a:pt x="7915813" y="892706"/>
                </a:lnTo>
                <a:cubicBezTo>
                  <a:pt x="8038861" y="812376"/>
                  <a:pt x="8187196" y="765471"/>
                  <a:pt x="8346869" y="765471"/>
                </a:cubicBezTo>
                <a:cubicBezTo>
                  <a:pt x="8772663" y="765471"/>
                  <a:pt x="9117838" y="1099020"/>
                  <a:pt x="9117838" y="1510473"/>
                </a:cubicBezTo>
                <a:cubicBezTo>
                  <a:pt x="9117838" y="1921926"/>
                  <a:pt x="8772663" y="2255475"/>
                  <a:pt x="8346869" y="2255475"/>
                </a:cubicBezTo>
                <a:cubicBezTo>
                  <a:pt x="7974299" y="2255475"/>
                  <a:pt x="7663453" y="2000102"/>
                  <a:pt x="7591563" y="1660617"/>
                </a:cubicBezTo>
                <a:lnTo>
                  <a:pt x="7582009" y="1569034"/>
                </a:lnTo>
                <a:lnTo>
                  <a:pt x="7515274" y="1622241"/>
                </a:lnTo>
                <a:cubicBezTo>
                  <a:pt x="7392226" y="1702571"/>
                  <a:pt x="7243891" y="1749476"/>
                  <a:pt x="7084218" y="1749476"/>
                </a:cubicBezTo>
                <a:cubicBezTo>
                  <a:pt x="6818097" y="1749476"/>
                  <a:pt x="6583467" y="1619184"/>
                  <a:pt x="6444918" y="1421012"/>
                </a:cubicBezTo>
                <a:lnTo>
                  <a:pt x="6379087" y="1303812"/>
                </a:lnTo>
                <a:lnTo>
                  <a:pt x="6366725" y="1318291"/>
                </a:lnTo>
                <a:cubicBezTo>
                  <a:pt x="6227207" y="1453110"/>
                  <a:pt x="6034465" y="1536497"/>
                  <a:pt x="5821568" y="1536497"/>
                </a:cubicBezTo>
                <a:cubicBezTo>
                  <a:pt x="5555446" y="1536497"/>
                  <a:pt x="5320817" y="1406205"/>
                  <a:pt x="5182268" y="1208033"/>
                </a:cubicBezTo>
                <a:lnTo>
                  <a:pt x="5172845" y="1191256"/>
                </a:lnTo>
                <a:lnTo>
                  <a:pt x="5104075" y="1271798"/>
                </a:lnTo>
                <a:cubicBezTo>
                  <a:pt x="4964557" y="1406617"/>
                  <a:pt x="4771815" y="1490004"/>
                  <a:pt x="4558918" y="1490004"/>
                </a:cubicBezTo>
                <a:cubicBezTo>
                  <a:pt x="4346021" y="1490004"/>
                  <a:pt x="4153279" y="1406617"/>
                  <a:pt x="4013761" y="1271798"/>
                </a:cubicBezTo>
                <a:lnTo>
                  <a:pt x="3944991" y="1191256"/>
                </a:lnTo>
                <a:lnTo>
                  <a:pt x="3935567" y="1208033"/>
                </a:lnTo>
                <a:cubicBezTo>
                  <a:pt x="3797019" y="1406205"/>
                  <a:pt x="3562389" y="1536497"/>
                  <a:pt x="3296268" y="1536497"/>
                </a:cubicBezTo>
                <a:cubicBezTo>
                  <a:pt x="3083371" y="1536497"/>
                  <a:pt x="2890629" y="1453110"/>
                  <a:pt x="2751111" y="1318291"/>
                </a:cubicBezTo>
                <a:lnTo>
                  <a:pt x="2738749" y="1303813"/>
                </a:lnTo>
                <a:lnTo>
                  <a:pt x="2672918" y="1421012"/>
                </a:lnTo>
                <a:cubicBezTo>
                  <a:pt x="2534369" y="1619184"/>
                  <a:pt x="2299740" y="1749476"/>
                  <a:pt x="2033618" y="1749476"/>
                </a:cubicBezTo>
                <a:cubicBezTo>
                  <a:pt x="1873946" y="1749476"/>
                  <a:pt x="1725611" y="1702571"/>
                  <a:pt x="1602563" y="1622241"/>
                </a:cubicBezTo>
                <a:lnTo>
                  <a:pt x="1535829" y="1569035"/>
                </a:lnTo>
                <a:lnTo>
                  <a:pt x="1526274" y="1660617"/>
                </a:lnTo>
                <a:cubicBezTo>
                  <a:pt x="1454385" y="2000102"/>
                  <a:pt x="1143539" y="2255475"/>
                  <a:pt x="770969" y="2255475"/>
                </a:cubicBezTo>
                <a:cubicBezTo>
                  <a:pt x="345175" y="2255475"/>
                  <a:pt x="0" y="1921926"/>
                  <a:pt x="0" y="1510473"/>
                </a:cubicBezTo>
                <a:cubicBezTo>
                  <a:pt x="0" y="1099020"/>
                  <a:pt x="345175" y="765471"/>
                  <a:pt x="770969" y="765471"/>
                </a:cubicBezTo>
                <a:cubicBezTo>
                  <a:pt x="930642" y="765471"/>
                  <a:pt x="1078977" y="812376"/>
                  <a:pt x="1202025" y="892706"/>
                </a:cubicBezTo>
                <a:lnTo>
                  <a:pt x="1268759" y="945912"/>
                </a:lnTo>
                <a:lnTo>
                  <a:pt x="1278313" y="854330"/>
                </a:lnTo>
                <a:cubicBezTo>
                  <a:pt x="1350203" y="514845"/>
                  <a:pt x="1661049" y="259472"/>
                  <a:pt x="2033618" y="259472"/>
                </a:cubicBezTo>
                <a:cubicBezTo>
                  <a:pt x="2246516" y="259472"/>
                  <a:pt x="2439258" y="342859"/>
                  <a:pt x="2578776" y="477678"/>
                </a:cubicBezTo>
                <a:lnTo>
                  <a:pt x="2591138" y="492156"/>
                </a:lnTo>
                <a:lnTo>
                  <a:pt x="2656969" y="374957"/>
                </a:lnTo>
                <a:cubicBezTo>
                  <a:pt x="2795518" y="176786"/>
                  <a:pt x="3030147" y="46493"/>
                  <a:pt x="3296268" y="46493"/>
                </a:cubicBezTo>
                <a:cubicBezTo>
                  <a:pt x="3509165" y="46493"/>
                  <a:pt x="3701907" y="129880"/>
                  <a:pt x="3841425" y="264699"/>
                </a:cubicBezTo>
                <a:lnTo>
                  <a:pt x="3910195" y="345241"/>
                </a:lnTo>
                <a:lnTo>
                  <a:pt x="3919618" y="328464"/>
                </a:lnTo>
                <a:cubicBezTo>
                  <a:pt x="4058167" y="130293"/>
                  <a:pt x="4292797" y="0"/>
                  <a:pt x="4558918" y="0"/>
                </a:cubicBezTo>
                <a:close/>
              </a:path>
            </a:pathLst>
          </a:custGeom>
          <a:solidFill>
            <a:schemeClr val="bg1"/>
          </a:solidFill>
          <a:ln>
            <a:noFill/>
          </a:ln>
          <a:effectLst>
            <a:outerShdw blurRad="2667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ED6C0B"/>
              </a:solidFill>
            </a:endParaRPr>
          </a:p>
        </p:txBody>
      </p:sp>
      <p:pic>
        <p:nvPicPr>
          <p:cNvPr id="4" name="Picture 3">
            <a:extLst>
              <a:ext uri="{FF2B5EF4-FFF2-40B4-BE49-F238E27FC236}">
                <a16:creationId xmlns="" xmlns:a16="http://schemas.microsoft.com/office/drawing/2014/main" id="{7DECAD90-1133-4AB0-ACC8-150E0481D749}"/>
              </a:ext>
            </a:extLst>
          </p:cNvPr>
          <p:cNvPicPr>
            <a:picLocks noChangeAspect="1"/>
          </p:cNvPicPr>
          <p:nvPr/>
        </p:nvPicPr>
        <p:blipFill>
          <a:blip r:embed="rId6"/>
          <a:stretch>
            <a:fillRect/>
          </a:stretch>
        </p:blipFill>
        <p:spPr>
          <a:xfrm>
            <a:off x="708668" y="1219200"/>
            <a:ext cx="7726094" cy="5486400"/>
          </a:xfrm>
          <a:prstGeom prst="rect">
            <a:avLst/>
          </a:prstGeom>
        </p:spPr>
      </p:pic>
    </p:spTree>
    <p:extLst>
      <p:ext uri="{BB962C8B-B14F-4D97-AF65-F5344CB8AC3E}">
        <p14:creationId xmlns:p14="http://schemas.microsoft.com/office/powerpoint/2010/main" val="16841864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strVal val="4/3*#ppt_w"/>
                                          </p:val>
                                        </p:tav>
                                        <p:tav tm="100000">
                                          <p:val>
                                            <p:strVal val="#ppt_w"/>
                                          </p:val>
                                        </p:tav>
                                      </p:tavLst>
                                    </p:anim>
                                    <p:anim calcmode="lin" valueType="num">
                                      <p:cBhvr>
                                        <p:cTn id="8" dur="500" fill="hold"/>
                                        <p:tgtEl>
                                          <p:spTgt spid="48"/>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strVal val="4/3*#ppt_w"/>
                                          </p:val>
                                        </p:tav>
                                        <p:tav tm="100000">
                                          <p:val>
                                            <p:strVal val="#ppt_w"/>
                                          </p:val>
                                        </p:tav>
                                      </p:tavLst>
                                    </p:anim>
                                    <p:anim calcmode="lin" valueType="num">
                                      <p:cBhvr>
                                        <p:cTn id="12" dur="500" fill="hold"/>
                                        <p:tgtEl>
                                          <p:spTgt spid="21"/>
                                        </p:tgtEl>
                                        <p:attrNameLst>
                                          <p:attrName>ppt_h</p:attrName>
                                        </p:attrNameLst>
                                      </p:cBhvr>
                                      <p:tavLst>
                                        <p:tav tm="0">
                                          <p:val>
                                            <p:strVal val="4/3*#ppt_h"/>
                                          </p:val>
                                        </p:tav>
                                        <p:tav tm="100000">
                                          <p:val>
                                            <p:strVal val="#ppt_h"/>
                                          </p:val>
                                        </p:tav>
                                      </p:tavLst>
                                    </p:anim>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500"/>
                            </p:stCondLst>
                            <p:childTnLst>
                              <p:par>
                                <p:cTn id="17" presetID="6" presetClass="emph" presetSubtype="0" fill="hold" grpId="1" nodeType="afterEffect">
                                  <p:stCondLst>
                                    <p:cond delay="0"/>
                                  </p:stCondLst>
                                  <p:childTnLst>
                                    <p:animScale>
                                      <p:cBhvr>
                                        <p:cTn id="18" dur="500" fill="hold"/>
                                        <p:tgtEl>
                                          <p:spTgt spid="21"/>
                                        </p:tgtEl>
                                      </p:cBhvr>
                                      <p:by x="2000000" y="2000000"/>
                                    </p:animScale>
                                  </p:childTnLst>
                                </p:cTn>
                              </p:par>
                              <p:par>
                                <p:cTn id="19" presetID="10" presetClass="exit" presetSubtype="0" fill="hold" grpId="2" nodeType="with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1" grpId="0" animBg="1"/>
      <p:bldP spid="21" grpId="1" animBg="1"/>
      <p:bldP spid="21"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E9CC8842-F444-554D-AEA0-3E680669A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4862"/>
          </a:xfrm>
          <a:prstGeom prst="rect">
            <a:avLst/>
          </a:prstGeom>
        </p:spPr>
      </p:pic>
      <p:sp>
        <p:nvSpPr>
          <p:cNvPr id="3" name="TextBox 2">
            <a:extLst>
              <a:ext uri="{FF2B5EF4-FFF2-40B4-BE49-F238E27FC236}">
                <a16:creationId xmlns="" xmlns:a16="http://schemas.microsoft.com/office/drawing/2014/main" id="{53725906-F713-4838-918D-338931B3A1DF}"/>
              </a:ext>
            </a:extLst>
          </p:cNvPr>
          <p:cNvSpPr txBox="1"/>
          <p:nvPr/>
        </p:nvSpPr>
        <p:spPr>
          <a:xfrm>
            <a:off x="0" y="228600"/>
            <a:ext cx="6248400" cy="830997"/>
          </a:xfrm>
          <a:prstGeom prst="rect">
            <a:avLst/>
          </a:prstGeom>
          <a:noFill/>
        </p:spPr>
        <p:txBody>
          <a:bodyPr wrap="square" rtlCol="0">
            <a:spAutoFit/>
          </a:bodyPr>
          <a:lstStyle/>
          <a:p>
            <a:pPr algn="ctr"/>
            <a:r>
              <a:rPr lang="en-US" sz="4800" dirty="0" err="1">
                <a:latin typeface="Calibri" panose="020F0502020204030204" pitchFamily="34" charset="0"/>
                <a:cs typeface="Calibri" panose="020F0502020204030204" pitchFamily="34" charset="0"/>
              </a:rPr>
              <a:t>Bức</a:t>
            </a:r>
            <a:r>
              <a:rPr lang="en-US" sz="4800" dirty="0">
                <a:latin typeface="Calibri" panose="020F0502020204030204" pitchFamily="34" charset="0"/>
                <a:cs typeface="Calibri" panose="020F0502020204030204" pitchFamily="34" charset="0"/>
              </a:rPr>
              <a:t> </a:t>
            </a:r>
            <a:r>
              <a:rPr lang="en-US" sz="4800" dirty="0" err="1">
                <a:latin typeface="Calibri" panose="020F0502020204030204" pitchFamily="34" charset="0"/>
                <a:cs typeface="Calibri" panose="020F0502020204030204" pitchFamily="34" charset="0"/>
              </a:rPr>
              <a:t>tranh</a:t>
            </a:r>
            <a:r>
              <a:rPr lang="en-US" sz="4800" dirty="0">
                <a:latin typeface="Calibri" panose="020F0502020204030204" pitchFamily="34" charset="0"/>
                <a:cs typeface="Calibri" panose="020F0502020204030204" pitchFamily="34" charset="0"/>
              </a:rPr>
              <a:t> </a:t>
            </a:r>
            <a:r>
              <a:rPr lang="en-US" sz="4800" dirty="0" err="1">
                <a:latin typeface="Calibri" panose="020F0502020204030204" pitchFamily="34" charset="0"/>
                <a:cs typeface="Calibri" panose="020F0502020204030204" pitchFamily="34" charset="0"/>
              </a:rPr>
              <a:t>vẽ</a:t>
            </a:r>
            <a:r>
              <a:rPr lang="en-US" sz="4800" dirty="0">
                <a:latin typeface="Calibri" panose="020F0502020204030204" pitchFamily="34" charset="0"/>
                <a:cs typeface="Calibri" panose="020F0502020204030204" pitchFamily="34" charset="0"/>
              </a:rPr>
              <a:t> </a:t>
            </a:r>
            <a:r>
              <a:rPr lang="en-US" sz="4800" dirty="0" err="1">
                <a:latin typeface="Calibri" panose="020F0502020204030204" pitchFamily="34" charset="0"/>
                <a:cs typeface="Calibri" panose="020F0502020204030204" pitchFamily="34" charset="0"/>
              </a:rPr>
              <a:t>cảnh</a:t>
            </a:r>
            <a:r>
              <a:rPr lang="en-US" sz="4800" dirty="0">
                <a:latin typeface="Calibri" panose="020F0502020204030204" pitchFamily="34" charset="0"/>
                <a:cs typeface="Calibri" panose="020F0502020204030204" pitchFamily="34" charset="0"/>
              </a:rPr>
              <a:t> </a:t>
            </a:r>
            <a:r>
              <a:rPr lang="en-US" sz="4800" dirty="0" err="1">
                <a:latin typeface="Calibri" panose="020F0502020204030204" pitchFamily="34" charset="0"/>
                <a:cs typeface="Calibri" panose="020F0502020204030204" pitchFamily="34" charset="0"/>
              </a:rPr>
              <a:t>gì</a:t>
            </a:r>
            <a:r>
              <a:rPr lang="en-US" sz="4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76336140"/>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a:extLst>
              <a:ext uri="{FF2B5EF4-FFF2-40B4-BE49-F238E27FC236}">
                <a16:creationId xmlns="" xmlns:a16="http://schemas.microsoft.com/office/drawing/2014/main" id="{9E4E612C-CB01-4C4A-B8CC-B0526CB5A04E}"/>
              </a:ext>
            </a:extLst>
          </p:cNvPr>
          <p:cNvSpPr/>
          <p:nvPr/>
        </p:nvSpPr>
        <p:spPr>
          <a:xfrm>
            <a:off x="4003456" y="711016"/>
            <a:ext cx="454697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grpSp>
        <p:nvGrpSpPr>
          <p:cNvPr id="42" name="组合 41">
            <a:extLst>
              <a:ext uri="{FF2B5EF4-FFF2-40B4-BE49-F238E27FC236}">
                <a16:creationId xmlns="" xmlns:a16="http://schemas.microsoft.com/office/drawing/2014/main" id="{5DC91E59-0376-4E27-B70C-E3CE70F8D3F3}"/>
              </a:ext>
            </a:extLst>
          </p:cNvPr>
          <p:cNvGrpSpPr/>
          <p:nvPr/>
        </p:nvGrpSpPr>
        <p:grpSpPr>
          <a:xfrm>
            <a:off x="4374666" y="1942176"/>
            <a:ext cx="3563788" cy="66046"/>
            <a:chOff x="558029" y="1578576"/>
            <a:chExt cx="4751717" cy="66046"/>
          </a:xfrm>
        </p:grpSpPr>
        <p:sp>
          <p:nvSpPr>
            <p:cNvPr id="43" name="任意多边形: 形状 42">
              <a:extLst>
                <a:ext uri="{FF2B5EF4-FFF2-40B4-BE49-F238E27FC236}">
                  <a16:creationId xmlns="" xmlns:a16="http://schemas.microsoft.com/office/drawing/2014/main" id="{A0C9C773-6AC6-4228-A22C-5B96BAFE193B}"/>
                </a:ext>
              </a:extLst>
            </p:cNvPr>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任意多边形: 形状 43">
              <a:extLst>
                <a:ext uri="{FF2B5EF4-FFF2-40B4-BE49-F238E27FC236}">
                  <a16:creationId xmlns="" xmlns:a16="http://schemas.microsoft.com/office/drawing/2014/main" id="{C3A46AE8-49A8-45A4-B88E-EF0A26F8FB6B}"/>
                </a:ext>
              </a:extLst>
            </p:cNvPr>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45" name="文本框 44">
            <a:extLst>
              <a:ext uri="{FF2B5EF4-FFF2-40B4-BE49-F238E27FC236}">
                <a16:creationId xmlns="" xmlns:a16="http://schemas.microsoft.com/office/drawing/2014/main" id="{7D77B639-4FC9-4C7E-934D-563E63BA579B}"/>
              </a:ext>
            </a:extLst>
          </p:cNvPr>
          <p:cNvSpPr txBox="1"/>
          <p:nvPr/>
        </p:nvSpPr>
        <p:spPr>
          <a:xfrm>
            <a:off x="2645785" y="685800"/>
            <a:ext cx="7010400" cy="1938992"/>
          </a:xfrm>
          <a:prstGeom prst="rect">
            <a:avLst/>
          </a:prstGeom>
          <a:noFill/>
        </p:spPr>
        <p:txBody>
          <a:bodyPr wrap="square" rtlCol="0">
            <a:spAutoFit/>
          </a:bodyPr>
          <a:lstStyle/>
          <a:p>
            <a:pPr algn="ctr"/>
            <a:r>
              <a:rPr lang="vi-VN" altLang="zh-CN" sz="6000" dirty="0" smtClean="0">
                <a:solidFill>
                  <a:srgbClr val="FF0000"/>
                </a:solidFill>
                <a:latin typeface="iCiel Soup of Justice" pitchFamily="2" charset="0"/>
                <a:ea typeface="字魂20号-石头体" panose="00000500000000000000" pitchFamily="2" charset="-122"/>
              </a:rPr>
              <a:t>LUYỆN</a:t>
            </a:r>
            <a:r>
              <a:rPr lang="en-US" altLang="zh-CN" sz="6000" dirty="0" smtClean="0">
                <a:solidFill>
                  <a:srgbClr val="FF0000"/>
                </a:solidFill>
                <a:latin typeface="iCiel Soup of Justice" pitchFamily="2" charset="0"/>
                <a:ea typeface="字魂20号-石头体" panose="00000500000000000000" pitchFamily="2" charset="-122"/>
              </a:rPr>
              <a:t> </a:t>
            </a:r>
            <a:r>
              <a:rPr lang="vi-VN" altLang="zh-CN" sz="6000" dirty="0" smtClean="0">
                <a:solidFill>
                  <a:srgbClr val="FF0000"/>
                </a:solidFill>
                <a:latin typeface="iCiel Soup of Justice" pitchFamily="2" charset="0"/>
                <a:ea typeface="字魂20号-石头体" panose="00000500000000000000" pitchFamily="2" charset="-122"/>
              </a:rPr>
              <a:t>ĐỌC </a:t>
            </a:r>
            <a:endParaRPr lang="en-US" altLang="zh-CN" sz="6000" dirty="0" smtClean="0">
              <a:solidFill>
                <a:srgbClr val="FF0000"/>
              </a:solidFill>
              <a:latin typeface="iCiel Soup of Justice" pitchFamily="2" charset="0"/>
              <a:ea typeface="字魂20号-石头体" panose="00000500000000000000" pitchFamily="2" charset="-122"/>
            </a:endParaRPr>
          </a:p>
          <a:p>
            <a:pPr algn="ctr"/>
            <a:r>
              <a:rPr lang="vi-VN" altLang="zh-CN" sz="6000" dirty="0" smtClean="0">
                <a:solidFill>
                  <a:srgbClr val="FF0000"/>
                </a:solidFill>
                <a:latin typeface="iCiel Soup of Justice" pitchFamily="2" charset="0"/>
                <a:ea typeface="字魂20号-石头体" panose="00000500000000000000" pitchFamily="2" charset="-122"/>
              </a:rPr>
              <a:t>THÀNH </a:t>
            </a:r>
            <a:r>
              <a:rPr lang="vi-VN" altLang="zh-CN" sz="6000" dirty="0">
                <a:solidFill>
                  <a:srgbClr val="FF0000"/>
                </a:solidFill>
                <a:latin typeface="iCiel Soup of Justice" pitchFamily="2" charset="0"/>
                <a:ea typeface="字魂20号-石头体" panose="00000500000000000000" pitchFamily="2" charset="-122"/>
              </a:rPr>
              <a:t>TIẾNG</a:t>
            </a:r>
          </a:p>
        </p:txBody>
      </p:sp>
    </p:spTree>
    <p:extLst>
      <p:ext uri="{BB962C8B-B14F-4D97-AF65-F5344CB8AC3E}">
        <p14:creationId xmlns:p14="http://schemas.microsoft.com/office/powerpoint/2010/main" val="38385654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1111"/>
                                  </p:iterate>
                                  <p:childTnLst>
                                    <p:set>
                                      <p:cBhvr>
                                        <p:cTn id="6" dur="1" fill="hold">
                                          <p:stCondLst>
                                            <p:cond delay="0"/>
                                          </p:stCondLst>
                                        </p:cTn>
                                        <p:tgtEl>
                                          <p:spTgt spid="45"/>
                                        </p:tgtEl>
                                        <p:attrNameLst>
                                          <p:attrName>style.visibility</p:attrName>
                                        </p:attrNameLst>
                                      </p:cBhvr>
                                      <p:to>
                                        <p:strVal val="visible"/>
                                      </p:to>
                                    </p:set>
                                    <p:anim calcmode="lin" valueType="num">
                                      <p:cBhvr>
                                        <p:cTn id="7" dur="7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5"/>
                                        </p:tgtEl>
                                        <p:attrNameLst>
                                          <p:attrName>ppt_y</p:attrName>
                                        </p:attrNameLst>
                                      </p:cBhvr>
                                      <p:tavLst>
                                        <p:tav tm="0">
                                          <p:val>
                                            <p:strVal val="#ppt_y"/>
                                          </p:val>
                                        </p:tav>
                                        <p:tav tm="100000">
                                          <p:val>
                                            <p:strVal val="#ppt_y"/>
                                          </p:val>
                                        </p:tav>
                                      </p:tavLst>
                                    </p:anim>
                                    <p:anim calcmode="lin" valueType="num">
                                      <p:cBhvr>
                                        <p:cTn id="9" dur="7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4" descr="Hình nền trái cây tuyệt vờ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305;p45">
            <a:extLst>
              <a:ext uri="{FF2B5EF4-FFF2-40B4-BE49-F238E27FC236}">
                <a16:creationId xmlns="" xmlns:a16="http://schemas.microsoft.com/office/drawing/2014/main" id="{1E03E59E-8D1A-5B1B-46FF-FA58DB309DB8}"/>
              </a:ext>
            </a:extLst>
          </p:cNvPr>
          <p:cNvSpPr txBox="1">
            <a:spLocks/>
          </p:cNvSpPr>
          <p:nvPr/>
        </p:nvSpPr>
        <p:spPr>
          <a:xfrm>
            <a:off x="2451600" y="802096"/>
            <a:ext cx="5778000" cy="855768"/>
          </a:xfrm>
          <a:prstGeom prst="rect">
            <a:avLst/>
          </a:prstGeom>
        </p:spPr>
        <p:txBody>
          <a:bodyPr spcFirstLastPara="1" wrap="square"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600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9Slide07 SVNBeachwood Sans" pitchFamily="2" charset="0"/>
              </a:rPr>
              <a:t>ĐỌC MẪU</a:t>
            </a:r>
          </a:p>
        </p:txBody>
      </p:sp>
      <p:grpSp>
        <p:nvGrpSpPr>
          <p:cNvPr id="9" name="Google Shape;2376;p45">
            <a:extLst>
              <a:ext uri="{FF2B5EF4-FFF2-40B4-BE49-F238E27FC236}">
                <a16:creationId xmlns="" xmlns:a16="http://schemas.microsoft.com/office/drawing/2014/main" id="{C33173CF-F7E8-1064-B176-1403D9974B97}"/>
              </a:ext>
            </a:extLst>
          </p:cNvPr>
          <p:cNvGrpSpPr/>
          <p:nvPr/>
        </p:nvGrpSpPr>
        <p:grpSpPr>
          <a:xfrm flipH="1">
            <a:off x="5771223" y="686030"/>
            <a:ext cx="497208" cy="228597"/>
            <a:chOff x="1579263" y="684775"/>
            <a:chExt cx="290650" cy="101925"/>
          </a:xfrm>
        </p:grpSpPr>
        <p:sp>
          <p:nvSpPr>
            <p:cNvPr id="10" name="Google Shape;2377;p45">
              <a:extLst>
                <a:ext uri="{FF2B5EF4-FFF2-40B4-BE49-F238E27FC236}">
                  <a16:creationId xmlns="" xmlns:a16="http://schemas.microsoft.com/office/drawing/2014/main" id="{17133356-7368-9B3C-4FAD-ACEAE986F72B}"/>
                </a:ext>
              </a:extLst>
            </p:cNvPr>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78;p45">
              <a:extLst>
                <a:ext uri="{FF2B5EF4-FFF2-40B4-BE49-F238E27FC236}">
                  <a16:creationId xmlns="" xmlns:a16="http://schemas.microsoft.com/office/drawing/2014/main" id="{CBF0B666-9707-4607-C98E-3C54B8F8AC3C}"/>
                </a:ext>
              </a:extLst>
            </p:cNvPr>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79;p45">
              <a:extLst>
                <a:ext uri="{FF2B5EF4-FFF2-40B4-BE49-F238E27FC236}">
                  <a16:creationId xmlns="" xmlns:a16="http://schemas.microsoft.com/office/drawing/2014/main" id="{9534C8E9-66E6-E8C0-AB96-09C893B598C9}"/>
                </a:ext>
              </a:extLst>
            </p:cNvPr>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80;p45">
              <a:extLst>
                <a:ext uri="{FF2B5EF4-FFF2-40B4-BE49-F238E27FC236}">
                  <a16:creationId xmlns="" xmlns:a16="http://schemas.microsoft.com/office/drawing/2014/main" id="{68DC66E4-E27C-7FAF-6149-251321A06BC6}"/>
                </a:ext>
              </a:extLst>
            </p:cNvPr>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81;p45">
              <a:extLst>
                <a:ext uri="{FF2B5EF4-FFF2-40B4-BE49-F238E27FC236}">
                  <a16:creationId xmlns="" xmlns:a16="http://schemas.microsoft.com/office/drawing/2014/main" id="{E0E84867-0AD2-2422-2A0A-9AA4DAF83018}"/>
                </a:ext>
              </a:extLst>
            </p:cNvPr>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82;p45">
              <a:extLst>
                <a:ext uri="{FF2B5EF4-FFF2-40B4-BE49-F238E27FC236}">
                  <a16:creationId xmlns="" xmlns:a16="http://schemas.microsoft.com/office/drawing/2014/main" id="{B7D12B60-87AE-AD50-B332-38979E1CB878}"/>
                </a:ext>
              </a:extLst>
            </p:cNvPr>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83;p45">
              <a:extLst>
                <a:ext uri="{FF2B5EF4-FFF2-40B4-BE49-F238E27FC236}">
                  <a16:creationId xmlns="" xmlns:a16="http://schemas.microsoft.com/office/drawing/2014/main" id="{B3295490-BC17-6339-697C-62146A76BDD2}"/>
                </a:ext>
              </a:extLst>
            </p:cNvPr>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84;p45">
              <a:extLst>
                <a:ext uri="{FF2B5EF4-FFF2-40B4-BE49-F238E27FC236}">
                  <a16:creationId xmlns="" xmlns:a16="http://schemas.microsoft.com/office/drawing/2014/main" id="{E399E225-4266-7E42-4046-931A0A7FF367}"/>
                </a:ext>
              </a:extLst>
            </p:cNvPr>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2312;p45">
            <a:extLst>
              <a:ext uri="{FF2B5EF4-FFF2-40B4-BE49-F238E27FC236}">
                <a16:creationId xmlns="" xmlns:a16="http://schemas.microsoft.com/office/drawing/2014/main" id="{0926C0CB-A82E-6A79-7895-12D5479AC9DA}"/>
              </a:ext>
            </a:extLst>
          </p:cNvPr>
          <p:cNvSpPr/>
          <p:nvPr/>
        </p:nvSpPr>
        <p:spPr>
          <a:xfrm>
            <a:off x="4012286" y="2657745"/>
            <a:ext cx="1016817" cy="1196104"/>
          </a:xfrm>
          <a:prstGeom prst="ellipse">
            <a:avLst/>
          </a:prstGeom>
          <a:solidFill>
            <a:srgbClr val="FFFFFF">
              <a:alpha val="70950"/>
            </a:srgbClr>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312;p45">
            <a:extLst>
              <a:ext uri="{FF2B5EF4-FFF2-40B4-BE49-F238E27FC236}">
                <a16:creationId xmlns="" xmlns:a16="http://schemas.microsoft.com/office/drawing/2014/main" id="{58BCAA33-EE62-A0D7-7E84-F96EC67D2CDC}"/>
              </a:ext>
            </a:extLst>
          </p:cNvPr>
          <p:cNvSpPr/>
          <p:nvPr/>
        </p:nvSpPr>
        <p:spPr>
          <a:xfrm>
            <a:off x="5921801" y="1905551"/>
            <a:ext cx="1016817" cy="1196104"/>
          </a:xfrm>
          <a:prstGeom prst="ellipse">
            <a:avLst/>
          </a:prstGeom>
          <a:solidFill>
            <a:srgbClr val="FFFFFF">
              <a:alpha val="70950"/>
            </a:srgbClr>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7" name="Picture 116">
            <a:extLst>
              <a:ext uri="{FF2B5EF4-FFF2-40B4-BE49-F238E27FC236}">
                <a16:creationId xmlns="" xmlns:a16="http://schemas.microsoft.com/office/drawing/2014/main" id="{10AAF2F7-F153-3602-589B-12E449DF8679}"/>
              </a:ext>
            </a:extLst>
          </p:cNvPr>
          <p:cNvPicPr>
            <a:picLocks noChangeAspect="1"/>
          </p:cNvPicPr>
          <p:nvPr/>
        </p:nvPicPr>
        <p:blipFill>
          <a:blip r:embed="rId3"/>
          <a:stretch>
            <a:fillRect/>
          </a:stretch>
        </p:blipFill>
        <p:spPr>
          <a:xfrm>
            <a:off x="4064085" y="3031827"/>
            <a:ext cx="848312" cy="1040644"/>
          </a:xfrm>
          <a:prstGeom prst="rect">
            <a:avLst/>
          </a:prstGeom>
        </p:spPr>
      </p:pic>
      <p:pic>
        <p:nvPicPr>
          <p:cNvPr id="118" name="Picture 117" descr="Graphical user interface&#10;&#10;Description automatically generated with low confidence">
            <a:extLst>
              <a:ext uri="{FF2B5EF4-FFF2-40B4-BE49-F238E27FC236}">
                <a16:creationId xmlns="" xmlns:a16="http://schemas.microsoft.com/office/drawing/2014/main" id="{B0D549D1-94CB-575D-CCD0-674B8340DC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5751" y="2382723"/>
            <a:ext cx="818145" cy="928538"/>
          </a:xfrm>
          <a:prstGeom prst="rect">
            <a:avLst/>
          </a:prstGeom>
        </p:spPr>
      </p:pic>
      <p:sp>
        <p:nvSpPr>
          <p:cNvPr id="119" name="Google Shape;2306;p45">
            <a:extLst>
              <a:ext uri="{FF2B5EF4-FFF2-40B4-BE49-F238E27FC236}">
                <a16:creationId xmlns="" xmlns:a16="http://schemas.microsoft.com/office/drawing/2014/main" id="{60D50E8B-2220-7161-402B-3EA71A3E3535}"/>
              </a:ext>
            </a:extLst>
          </p:cNvPr>
          <p:cNvSpPr txBox="1">
            <a:spLocks/>
          </p:cNvSpPr>
          <p:nvPr/>
        </p:nvSpPr>
        <p:spPr>
          <a:xfrm>
            <a:off x="3571151" y="4608663"/>
            <a:ext cx="1752300" cy="457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500"/>
              <a:buFont typeface="Pompiere"/>
              <a:buNone/>
              <a:defRPr sz="2200" b="1" i="0" u="none" strike="noStrike" cap="none">
                <a:solidFill>
                  <a:srgbClr val="000000"/>
                </a:solidFill>
                <a:latin typeface="Pompiere"/>
                <a:ea typeface="Pompiere"/>
                <a:cs typeface="Pompiere"/>
                <a:sym typeface="Pompiere"/>
              </a:defRPr>
            </a:lvl1pPr>
            <a:lvl2pPr marR="0" lvl="1"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2pPr>
            <a:lvl3pPr marR="0" lvl="2"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3pPr>
            <a:lvl4pPr marR="0" lvl="3"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4pPr>
            <a:lvl5pPr marR="0" lvl="4"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5pPr>
            <a:lvl6pPr marR="0" lvl="5"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6pPr>
            <a:lvl7pPr marR="0" lvl="6"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7pPr>
            <a:lvl8pPr marR="0" lvl="7"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8pPr>
            <a:lvl9pPr marR="0" lvl="8"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9pPr>
          </a:lstStyle>
          <a:p>
            <a:r>
              <a:rPr lang="en-US" sz="4800" dirty="0">
                <a:latin typeface="UTM French Vanilla" panose="02040603050506020204" pitchFamily="18" charset="0"/>
              </a:rPr>
              <a:t>Tai </a:t>
            </a:r>
            <a:r>
              <a:rPr lang="en-US" sz="4800" dirty="0" err="1">
                <a:latin typeface="UTM French Vanilla" panose="02040603050506020204" pitchFamily="18" charset="0"/>
              </a:rPr>
              <a:t>nghe</a:t>
            </a:r>
            <a:endParaRPr lang="en-US" sz="4800" dirty="0">
              <a:latin typeface="UTM French Vanilla" panose="02040603050506020204" pitchFamily="18" charset="0"/>
            </a:endParaRPr>
          </a:p>
        </p:txBody>
      </p:sp>
      <p:sp>
        <p:nvSpPr>
          <p:cNvPr id="120" name="Google Shape;2306;p45">
            <a:extLst>
              <a:ext uri="{FF2B5EF4-FFF2-40B4-BE49-F238E27FC236}">
                <a16:creationId xmlns="" xmlns:a16="http://schemas.microsoft.com/office/drawing/2014/main" id="{E3AC4D50-BCDD-6473-C2B3-FFF1BE96790E}"/>
              </a:ext>
            </a:extLst>
          </p:cNvPr>
          <p:cNvSpPr txBox="1">
            <a:spLocks/>
          </p:cNvSpPr>
          <p:nvPr/>
        </p:nvSpPr>
        <p:spPr>
          <a:xfrm>
            <a:off x="5554059" y="3848528"/>
            <a:ext cx="1752300" cy="457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500"/>
              <a:buFont typeface="Pompiere"/>
              <a:buNone/>
              <a:defRPr sz="2200" b="1" i="0" u="none" strike="noStrike" cap="none">
                <a:solidFill>
                  <a:srgbClr val="000000"/>
                </a:solidFill>
                <a:latin typeface="Pompiere"/>
                <a:ea typeface="Pompiere"/>
                <a:cs typeface="Pompiere"/>
                <a:sym typeface="Pompiere"/>
              </a:defRPr>
            </a:lvl1pPr>
            <a:lvl2pPr marR="0" lvl="1"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2pPr>
            <a:lvl3pPr marR="0" lvl="2"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3pPr>
            <a:lvl4pPr marR="0" lvl="3"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4pPr>
            <a:lvl5pPr marR="0" lvl="4"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5pPr>
            <a:lvl6pPr marR="0" lvl="5"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6pPr>
            <a:lvl7pPr marR="0" lvl="6"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7pPr>
            <a:lvl8pPr marR="0" lvl="7"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8pPr>
            <a:lvl9pPr marR="0" lvl="8" algn="ctr" rtl="0">
              <a:lnSpc>
                <a:spcPct val="100000"/>
              </a:lnSpc>
              <a:spcBef>
                <a:spcPts val="0"/>
              </a:spcBef>
              <a:spcAft>
                <a:spcPts val="0"/>
              </a:spcAft>
              <a:buClr>
                <a:srgbClr val="000000"/>
              </a:buClr>
              <a:buSzPts val="2500"/>
              <a:buFont typeface="Pompiere"/>
              <a:buNone/>
              <a:defRPr sz="2500" b="1" i="0" u="none" strike="noStrike" cap="none">
                <a:solidFill>
                  <a:srgbClr val="000000"/>
                </a:solidFill>
                <a:latin typeface="Pompiere"/>
                <a:ea typeface="Pompiere"/>
                <a:cs typeface="Pompiere"/>
                <a:sym typeface="Pompiere"/>
              </a:defRPr>
            </a:lvl9pPr>
          </a:lstStyle>
          <a:p>
            <a:r>
              <a:rPr lang="en-US" sz="4800" dirty="0">
                <a:latin typeface="UTM French Vanilla" panose="02040603050506020204" pitchFamily="18" charset="0"/>
              </a:rPr>
              <a:t>Tay </a:t>
            </a:r>
            <a:r>
              <a:rPr lang="en-US" sz="4800" dirty="0" err="1">
                <a:latin typeface="UTM French Vanilla" panose="02040603050506020204" pitchFamily="18" charset="0"/>
              </a:rPr>
              <a:t>dò</a:t>
            </a:r>
            <a:endParaRPr lang="en-US" sz="4800" dirty="0">
              <a:latin typeface="UTM French Vanilla" panose="02040603050506020204" pitchFamily="18" charset="0"/>
            </a:endParaRPr>
          </a:p>
        </p:txBody>
      </p:sp>
      <p:grpSp>
        <p:nvGrpSpPr>
          <p:cNvPr id="121" name="Group 120">
            <a:extLst>
              <a:ext uri="{FF2B5EF4-FFF2-40B4-BE49-F238E27FC236}">
                <a16:creationId xmlns="" xmlns:a16="http://schemas.microsoft.com/office/drawing/2014/main" id="{B52E691C-347B-5A29-0FA2-CEE600CDC812}"/>
              </a:ext>
            </a:extLst>
          </p:cNvPr>
          <p:cNvGrpSpPr/>
          <p:nvPr/>
        </p:nvGrpSpPr>
        <p:grpSpPr>
          <a:xfrm>
            <a:off x="1988356" y="1905551"/>
            <a:ext cx="1016817" cy="1352590"/>
            <a:chOff x="1210734" y="1173470"/>
            <a:chExt cx="1355756" cy="1352590"/>
          </a:xfrm>
        </p:grpSpPr>
        <p:sp>
          <p:nvSpPr>
            <p:cNvPr id="122" name="Google Shape;2312;p45">
              <a:extLst>
                <a:ext uri="{FF2B5EF4-FFF2-40B4-BE49-F238E27FC236}">
                  <a16:creationId xmlns="" xmlns:a16="http://schemas.microsoft.com/office/drawing/2014/main" id="{929DCD5A-8C29-F751-FE2E-739BC0194C91}"/>
                </a:ext>
              </a:extLst>
            </p:cNvPr>
            <p:cNvSpPr/>
            <p:nvPr/>
          </p:nvSpPr>
          <p:spPr>
            <a:xfrm>
              <a:off x="1210734" y="1173470"/>
              <a:ext cx="1355756" cy="1196104"/>
            </a:xfrm>
            <a:prstGeom prst="ellipse">
              <a:avLst/>
            </a:prstGeom>
            <a:solidFill>
              <a:srgbClr val="FFFFFF">
                <a:alpha val="70950"/>
              </a:srgbClr>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Picture 122" descr="A picture containing shape&#10;&#10;Description automatically generated">
              <a:extLst>
                <a:ext uri="{FF2B5EF4-FFF2-40B4-BE49-F238E27FC236}">
                  <a16:creationId xmlns="" xmlns:a16="http://schemas.microsoft.com/office/drawing/2014/main" id="{17AA23D8-AA06-6B6C-6329-57FA809F03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689" y="1257885"/>
              <a:ext cx="1237615" cy="1268175"/>
            </a:xfrm>
            <a:prstGeom prst="rect">
              <a:avLst/>
            </a:prstGeom>
          </p:spPr>
        </p:pic>
      </p:grpSp>
      <p:sp>
        <p:nvSpPr>
          <p:cNvPr id="124" name="Google Shape;2306;p45">
            <a:extLst>
              <a:ext uri="{FF2B5EF4-FFF2-40B4-BE49-F238E27FC236}">
                <a16:creationId xmlns="" xmlns:a16="http://schemas.microsoft.com/office/drawing/2014/main" id="{116649D4-A159-AF4E-68EC-0945BD59AA86}"/>
              </a:ext>
            </a:extLst>
          </p:cNvPr>
          <p:cNvSpPr txBox="1">
            <a:spLocks/>
          </p:cNvSpPr>
          <p:nvPr/>
        </p:nvSpPr>
        <p:spPr>
          <a:xfrm>
            <a:off x="1492443" y="3784217"/>
            <a:ext cx="1752300" cy="457200"/>
          </a:xfrm>
          <a:prstGeom prst="rect">
            <a:avLst/>
          </a:prstGeom>
        </p:spPr>
        <p:txBody>
          <a:bodyPr spcFirstLastPara="1" wrap="square" lIns="0" tIns="0" rIns="0" bIns="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800" b="1" dirty="0" err="1">
                <a:latin typeface="UTM French Vanilla" panose="02040603050506020204" pitchFamily="18" charset="0"/>
              </a:rPr>
              <a:t>Mắt</a:t>
            </a:r>
            <a:r>
              <a:rPr lang="en-US" sz="4800" b="1" dirty="0">
                <a:latin typeface="UTM French Vanilla" panose="02040603050506020204" pitchFamily="18" charset="0"/>
              </a:rPr>
              <a:t> </a:t>
            </a:r>
            <a:r>
              <a:rPr lang="en-US" sz="4800" b="1" dirty="0" err="1">
                <a:latin typeface="UTM French Vanilla" panose="02040603050506020204" pitchFamily="18" charset="0"/>
              </a:rPr>
              <a:t>dõi</a:t>
            </a:r>
            <a:endParaRPr lang="en-US" sz="4800" b="1" dirty="0">
              <a:latin typeface="UTM French Vanilla" panose="02040603050506020204" pitchFamily="18" charset="0"/>
            </a:endParaRPr>
          </a:p>
        </p:txBody>
      </p:sp>
    </p:spTree>
    <p:extLst>
      <p:ext uri="{BB962C8B-B14F-4D97-AF65-F5344CB8AC3E}">
        <p14:creationId xmlns:p14="http://schemas.microsoft.com/office/powerpoint/2010/main" val="1480969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500"/>
                                        <p:tgtEl>
                                          <p:spTgt spid="119"/>
                                        </p:tgtEl>
                                      </p:cBhvr>
                                    </p:animEffect>
                                  </p:childTnLst>
                                </p:cTn>
                              </p:par>
                              <p:par>
                                <p:cTn id="19" presetID="10" presetClass="entr" presetSubtype="0" fill="hold" nodeType="with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500"/>
                                        <p:tgtEl>
                                          <p:spTgt spid="1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0"/>
                                        </p:tgtEl>
                                        <p:attrNameLst>
                                          <p:attrName>style.visibility</p:attrName>
                                        </p:attrNameLst>
                                      </p:cBhvr>
                                      <p:to>
                                        <p:strVal val="visible"/>
                                      </p:to>
                                    </p:set>
                                    <p:animEffect transition="in" filter="fade">
                                      <p:cBhvr>
                                        <p:cTn id="26" dur="500"/>
                                        <p:tgtEl>
                                          <p:spTgt spid="120"/>
                                        </p:tgtEl>
                                      </p:cBhvr>
                                    </p:animEffect>
                                  </p:childTnLst>
                                </p:cTn>
                              </p:par>
                              <p:par>
                                <p:cTn id="27" presetID="10" presetClass="entr" presetSubtype="0" fill="hold" nodeType="with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fade">
                                      <p:cBhvr>
                                        <p:cTn id="29" dur="500"/>
                                        <p:tgtEl>
                                          <p:spTgt spid="1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fade">
                                      <p:cBhvr>
                                        <p:cTn id="3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9" grpId="0"/>
      <p:bldP spid="120" grpId="0"/>
      <p:bldP spid="1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F569681F-782B-43C2-A249-A46DBE329B55}"/>
              </a:ext>
            </a:extLst>
          </p:cNvPr>
          <p:cNvGrpSpPr/>
          <p:nvPr/>
        </p:nvGrpSpPr>
        <p:grpSpPr>
          <a:xfrm>
            <a:off x="230049" y="112305"/>
            <a:ext cx="8718008" cy="6493394"/>
            <a:chOff x="89016" y="-196614"/>
            <a:chExt cx="11624011" cy="6493394"/>
          </a:xfrm>
        </p:grpSpPr>
        <p:sp>
          <p:nvSpPr>
            <p:cNvPr id="17" name="Rectangle: Rounded Corners 16">
              <a:extLst>
                <a:ext uri="{FF2B5EF4-FFF2-40B4-BE49-F238E27FC236}">
                  <a16:creationId xmlns="" xmlns:a16="http://schemas.microsoft.com/office/drawing/2014/main" id="{5517E5B0-AFDC-4734-BFB1-BEC1936A1EE1}"/>
                </a:ext>
              </a:extLst>
            </p:cNvPr>
            <p:cNvSpPr/>
            <p:nvPr/>
          </p:nvSpPr>
          <p:spPr>
            <a:xfrm>
              <a:off x="89016" y="-196614"/>
              <a:ext cx="11624011" cy="6478411"/>
            </a:xfrm>
            <a:custGeom>
              <a:avLst/>
              <a:gdLst>
                <a:gd name="connsiteX0" fmla="*/ 0 w 11624011"/>
                <a:gd name="connsiteY0" fmla="*/ 1079757 h 6478411"/>
                <a:gd name="connsiteX1" fmla="*/ 1079757 w 11624011"/>
                <a:gd name="connsiteY1" fmla="*/ 0 h 6478411"/>
                <a:gd name="connsiteX2" fmla="*/ 1471858 w 11624011"/>
                <a:gd name="connsiteY2" fmla="*/ 0 h 6478411"/>
                <a:gd name="connsiteX3" fmla="*/ 1863958 w 11624011"/>
                <a:gd name="connsiteY3" fmla="*/ 0 h 6478411"/>
                <a:gd name="connsiteX4" fmla="*/ 2634639 w 11624011"/>
                <a:gd name="connsiteY4" fmla="*/ 0 h 6478411"/>
                <a:gd name="connsiteX5" fmla="*/ 3405319 w 11624011"/>
                <a:gd name="connsiteY5" fmla="*/ 0 h 6478411"/>
                <a:gd name="connsiteX6" fmla="*/ 4270645 w 11624011"/>
                <a:gd name="connsiteY6" fmla="*/ 0 h 6478411"/>
                <a:gd name="connsiteX7" fmla="*/ 4662745 w 11624011"/>
                <a:gd name="connsiteY7" fmla="*/ 0 h 6478411"/>
                <a:gd name="connsiteX8" fmla="*/ 5338781 w 11624011"/>
                <a:gd name="connsiteY8" fmla="*/ 0 h 6478411"/>
                <a:gd name="connsiteX9" fmla="*/ 5825526 w 11624011"/>
                <a:gd name="connsiteY9" fmla="*/ 0 h 6478411"/>
                <a:gd name="connsiteX10" fmla="*/ 6596207 w 11624011"/>
                <a:gd name="connsiteY10" fmla="*/ 0 h 6478411"/>
                <a:gd name="connsiteX11" fmla="*/ 7177597 w 11624011"/>
                <a:gd name="connsiteY11" fmla="*/ 0 h 6478411"/>
                <a:gd name="connsiteX12" fmla="*/ 7758988 w 11624011"/>
                <a:gd name="connsiteY12" fmla="*/ 0 h 6478411"/>
                <a:gd name="connsiteX13" fmla="*/ 8151088 w 11624011"/>
                <a:gd name="connsiteY13" fmla="*/ 0 h 6478411"/>
                <a:gd name="connsiteX14" fmla="*/ 8921769 w 11624011"/>
                <a:gd name="connsiteY14" fmla="*/ 0 h 6478411"/>
                <a:gd name="connsiteX15" fmla="*/ 9692449 w 11624011"/>
                <a:gd name="connsiteY15" fmla="*/ 0 h 6478411"/>
                <a:gd name="connsiteX16" fmla="*/ 10544254 w 11624011"/>
                <a:gd name="connsiteY16" fmla="*/ 0 h 6478411"/>
                <a:gd name="connsiteX17" fmla="*/ 11624011 w 11624011"/>
                <a:gd name="connsiteY17" fmla="*/ 1079757 h 6478411"/>
                <a:gd name="connsiteX18" fmla="*/ 11624011 w 11624011"/>
                <a:gd name="connsiteY18" fmla="*/ 1739931 h 6478411"/>
                <a:gd name="connsiteX19" fmla="*/ 11624011 w 11624011"/>
                <a:gd name="connsiteY19" fmla="*/ 2270539 h 6478411"/>
                <a:gd name="connsiteX20" fmla="*/ 11624011 w 11624011"/>
                <a:gd name="connsiteY20" fmla="*/ 2757957 h 6478411"/>
                <a:gd name="connsiteX21" fmla="*/ 11624011 w 11624011"/>
                <a:gd name="connsiteY21" fmla="*/ 3288564 h 6478411"/>
                <a:gd name="connsiteX22" fmla="*/ 11624011 w 11624011"/>
                <a:gd name="connsiteY22" fmla="*/ 3862361 h 6478411"/>
                <a:gd name="connsiteX23" fmla="*/ 11624011 w 11624011"/>
                <a:gd name="connsiteY23" fmla="*/ 4349779 h 6478411"/>
                <a:gd name="connsiteX24" fmla="*/ 11624011 w 11624011"/>
                <a:gd name="connsiteY24" fmla="*/ 4837197 h 6478411"/>
                <a:gd name="connsiteX25" fmla="*/ 11624011 w 11624011"/>
                <a:gd name="connsiteY25" fmla="*/ 5398654 h 6478411"/>
                <a:gd name="connsiteX26" fmla="*/ 10544254 w 11624011"/>
                <a:gd name="connsiteY26" fmla="*/ 6478411 h 6478411"/>
                <a:gd name="connsiteX27" fmla="*/ 10152153 w 11624011"/>
                <a:gd name="connsiteY27" fmla="*/ 6478411 h 6478411"/>
                <a:gd name="connsiteX28" fmla="*/ 9665408 w 11624011"/>
                <a:gd name="connsiteY28" fmla="*/ 6478411 h 6478411"/>
                <a:gd name="connsiteX29" fmla="*/ 9084017 w 11624011"/>
                <a:gd name="connsiteY29" fmla="*/ 6478411 h 6478411"/>
                <a:gd name="connsiteX30" fmla="*/ 8502627 w 11624011"/>
                <a:gd name="connsiteY30" fmla="*/ 6478411 h 6478411"/>
                <a:gd name="connsiteX31" fmla="*/ 8015881 w 11624011"/>
                <a:gd name="connsiteY31" fmla="*/ 6478411 h 6478411"/>
                <a:gd name="connsiteX32" fmla="*/ 7434491 w 11624011"/>
                <a:gd name="connsiteY32" fmla="*/ 6478411 h 6478411"/>
                <a:gd name="connsiteX33" fmla="*/ 6663810 w 11624011"/>
                <a:gd name="connsiteY33" fmla="*/ 6478411 h 6478411"/>
                <a:gd name="connsiteX34" fmla="*/ 6271710 w 11624011"/>
                <a:gd name="connsiteY34" fmla="*/ 6478411 h 6478411"/>
                <a:gd name="connsiteX35" fmla="*/ 5501029 w 11624011"/>
                <a:gd name="connsiteY35" fmla="*/ 6478411 h 6478411"/>
                <a:gd name="connsiteX36" fmla="*/ 5108929 w 11624011"/>
                <a:gd name="connsiteY36" fmla="*/ 6478411 h 6478411"/>
                <a:gd name="connsiteX37" fmla="*/ 4432893 w 11624011"/>
                <a:gd name="connsiteY37" fmla="*/ 6478411 h 6478411"/>
                <a:gd name="connsiteX38" fmla="*/ 3662213 w 11624011"/>
                <a:gd name="connsiteY38" fmla="*/ 6478411 h 6478411"/>
                <a:gd name="connsiteX39" fmla="*/ 2891532 w 11624011"/>
                <a:gd name="connsiteY39" fmla="*/ 6478411 h 6478411"/>
                <a:gd name="connsiteX40" fmla="*/ 2120852 w 11624011"/>
                <a:gd name="connsiteY40" fmla="*/ 6478411 h 6478411"/>
                <a:gd name="connsiteX41" fmla="*/ 1079757 w 11624011"/>
                <a:gd name="connsiteY41" fmla="*/ 6478411 h 6478411"/>
                <a:gd name="connsiteX42" fmla="*/ 0 w 11624011"/>
                <a:gd name="connsiteY42" fmla="*/ 5398654 h 6478411"/>
                <a:gd name="connsiteX43" fmla="*/ 0 w 11624011"/>
                <a:gd name="connsiteY43" fmla="*/ 4911236 h 6478411"/>
                <a:gd name="connsiteX44" fmla="*/ 0 w 11624011"/>
                <a:gd name="connsiteY44" fmla="*/ 4380628 h 6478411"/>
                <a:gd name="connsiteX45" fmla="*/ 0 w 11624011"/>
                <a:gd name="connsiteY45" fmla="*/ 3806832 h 6478411"/>
                <a:gd name="connsiteX46" fmla="*/ 0 w 11624011"/>
                <a:gd name="connsiteY46" fmla="*/ 3189847 h 6478411"/>
                <a:gd name="connsiteX47" fmla="*/ 0 w 11624011"/>
                <a:gd name="connsiteY47" fmla="*/ 2702428 h 6478411"/>
                <a:gd name="connsiteX48" fmla="*/ 0 w 11624011"/>
                <a:gd name="connsiteY48" fmla="*/ 2171821 h 6478411"/>
                <a:gd name="connsiteX49" fmla="*/ 0 w 11624011"/>
                <a:gd name="connsiteY49" fmla="*/ 1079757 h 64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24011" h="6478411" fill="none" extrusionOk="0">
                  <a:moveTo>
                    <a:pt x="0" y="1079757"/>
                  </a:moveTo>
                  <a:cubicBezTo>
                    <a:pt x="89109" y="426344"/>
                    <a:pt x="350694" y="-34825"/>
                    <a:pt x="1079757" y="0"/>
                  </a:cubicBezTo>
                  <a:cubicBezTo>
                    <a:pt x="1179520" y="7804"/>
                    <a:pt x="1299685" y="8494"/>
                    <a:pt x="1471858" y="0"/>
                  </a:cubicBezTo>
                  <a:cubicBezTo>
                    <a:pt x="1644031" y="-8494"/>
                    <a:pt x="1746878" y="8493"/>
                    <a:pt x="1863958" y="0"/>
                  </a:cubicBezTo>
                  <a:cubicBezTo>
                    <a:pt x="1981038" y="-8493"/>
                    <a:pt x="2348101" y="-9588"/>
                    <a:pt x="2634639" y="0"/>
                  </a:cubicBezTo>
                  <a:cubicBezTo>
                    <a:pt x="2921177" y="9588"/>
                    <a:pt x="3138142" y="-9594"/>
                    <a:pt x="3405319" y="0"/>
                  </a:cubicBezTo>
                  <a:cubicBezTo>
                    <a:pt x="3672496" y="9594"/>
                    <a:pt x="4000972" y="-21833"/>
                    <a:pt x="4270645" y="0"/>
                  </a:cubicBezTo>
                  <a:cubicBezTo>
                    <a:pt x="4540318" y="21833"/>
                    <a:pt x="4479924" y="19443"/>
                    <a:pt x="4662745" y="0"/>
                  </a:cubicBezTo>
                  <a:cubicBezTo>
                    <a:pt x="4845566" y="-19443"/>
                    <a:pt x="5074969" y="5951"/>
                    <a:pt x="5338781" y="0"/>
                  </a:cubicBezTo>
                  <a:cubicBezTo>
                    <a:pt x="5602593" y="-5951"/>
                    <a:pt x="5708634" y="-13885"/>
                    <a:pt x="5825526" y="0"/>
                  </a:cubicBezTo>
                  <a:cubicBezTo>
                    <a:pt x="5942419" y="13885"/>
                    <a:pt x="6211996" y="-8864"/>
                    <a:pt x="6596207" y="0"/>
                  </a:cubicBezTo>
                  <a:cubicBezTo>
                    <a:pt x="6980418" y="8864"/>
                    <a:pt x="6995015" y="-21346"/>
                    <a:pt x="7177597" y="0"/>
                  </a:cubicBezTo>
                  <a:cubicBezTo>
                    <a:pt x="7360179" y="21346"/>
                    <a:pt x="7595117" y="1351"/>
                    <a:pt x="7758988" y="0"/>
                  </a:cubicBezTo>
                  <a:cubicBezTo>
                    <a:pt x="7922859" y="-1351"/>
                    <a:pt x="8052881" y="-7159"/>
                    <a:pt x="8151088" y="0"/>
                  </a:cubicBezTo>
                  <a:cubicBezTo>
                    <a:pt x="8249295" y="7159"/>
                    <a:pt x="8704620" y="-15101"/>
                    <a:pt x="8921769" y="0"/>
                  </a:cubicBezTo>
                  <a:cubicBezTo>
                    <a:pt x="9138918" y="15101"/>
                    <a:pt x="9398796" y="24642"/>
                    <a:pt x="9692449" y="0"/>
                  </a:cubicBezTo>
                  <a:cubicBezTo>
                    <a:pt x="9986102" y="-24642"/>
                    <a:pt x="10326725" y="18928"/>
                    <a:pt x="10544254" y="0"/>
                  </a:cubicBezTo>
                  <a:cubicBezTo>
                    <a:pt x="11165891" y="23337"/>
                    <a:pt x="11603782" y="552881"/>
                    <a:pt x="11624011" y="1079757"/>
                  </a:cubicBezTo>
                  <a:cubicBezTo>
                    <a:pt x="11627637" y="1403825"/>
                    <a:pt x="11606870" y="1506459"/>
                    <a:pt x="11624011" y="1739931"/>
                  </a:cubicBezTo>
                  <a:cubicBezTo>
                    <a:pt x="11641152" y="1973403"/>
                    <a:pt x="11638006" y="2041038"/>
                    <a:pt x="11624011" y="2270539"/>
                  </a:cubicBezTo>
                  <a:cubicBezTo>
                    <a:pt x="11610016" y="2500040"/>
                    <a:pt x="11611871" y="2608446"/>
                    <a:pt x="11624011" y="2757957"/>
                  </a:cubicBezTo>
                  <a:cubicBezTo>
                    <a:pt x="11636151" y="2907468"/>
                    <a:pt x="11645719" y="3097160"/>
                    <a:pt x="11624011" y="3288564"/>
                  </a:cubicBezTo>
                  <a:cubicBezTo>
                    <a:pt x="11602303" y="3479968"/>
                    <a:pt x="11596361" y="3657712"/>
                    <a:pt x="11624011" y="3862361"/>
                  </a:cubicBezTo>
                  <a:cubicBezTo>
                    <a:pt x="11651661" y="4067010"/>
                    <a:pt x="11620773" y="4221265"/>
                    <a:pt x="11624011" y="4349779"/>
                  </a:cubicBezTo>
                  <a:cubicBezTo>
                    <a:pt x="11627249" y="4478293"/>
                    <a:pt x="11625900" y="4665970"/>
                    <a:pt x="11624011" y="4837197"/>
                  </a:cubicBezTo>
                  <a:cubicBezTo>
                    <a:pt x="11622122" y="5008424"/>
                    <a:pt x="11612171" y="5137106"/>
                    <a:pt x="11624011" y="5398654"/>
                  </a:cubicBezTo>
                  <a:cubicBezTo>
                    <a:pt x="11562401" y="5890416"/>
                    <a:pt x="11051291" y="6500077"/>
                    <a:pt x="10544254" y="6478411"/>
                  </a:cubicBezTo>
                  <a:cubicBezTo>
                    <a:pt x="10439840" y="6464768"/>
                    <a:pt x="10240710" y="6475482"/>
                    <a:pt x="10152153" y="6478411"/>
                  </a:cubicBezTo>
                  <a:cubicBezTo>
                    <a:pt x="10063596" y="6481340"/>
                    <a:pt x="9906595" y="6480010"/>
                    <a:pt x="9665408" y="6478411"/>
                  </a:cubicBezTo>
                  <a:cubicBezTo>
                    <a:pt x="9424222" y="6476812"/>
                    <a:pt x="9300212" y="6460841"/>
                    <a:pt x="9084017" y="6478411"/>
                  </a:cubicBezTo>
                  <a:cubicBezTo>
                    <a:pt x="8867822" y="6495981"/>
                    <a:pt x="8653391" y="6474853"/>
                    <a:pt x="8502627" y="6478411"/>
                  </a:cubicBezTo>
                  <a:cubicBezTo>
                    <a:pt x="8351863" y="6481970"/>
                    <a:pt x="8258873" y="6498368"/>
                    <a:pt x="8015881" y="6478411"/>
                  </a:cubicBezTo>
                  <a:cubicBezTo>
                    <a:pt x="7772889" y="6458454"/>
                    <a:pt x="7622577" y="6502876"/>
                    <a:pt x="7434491" y="6478411"/>
                  </a:cubicBezTo>
                  <a:cubicBezTo>
                    <a:pt x="7246405" y="6453947"/>
                    <a:pt x="6942291" y="6460272"/>
                    <a:pt x="6663810" y="6478411"/>
                  </a:cubicBezTo>
                  <a:cubicBezTo>
                    <a:pt x="6385329" y="6496550"/>
                    <a:pt x="6373915" y="6471440"/>
                    <a:pt x="6271710" y="6478411"/>
                  </a:cubicBezTo>
                  <a:cubicBezTo>
                    <a:pt x="6169505" y="6485382"/>
                    <a:pt x="5666578" y="6514028"/>
                    <a:pt x="5501029" y="6478411"/>
                  </a:cubicBezTo>
                  <a:cubicBezTo>
                    <a:pt x="5335480" y="6442794"/>
                    <a:pt x="5206189" y="6480028"/>
                    <a:pt x="5108929" y="6478411"/>
                  </a:cubicBezTo>
                  <a:cubicBezTo>
                    <a:pt x="5011669" y="6476794"/>
                    <a:pt x="4639027" y="6477141"/>
                    <a:pt x="4432893" y="6478411"/>
                  </a:cubicBezTo>
                  <a:cubicBezTo>
                    <a:pt x="4226759" y="6479681"/>
                    <a:pt x="3924606" y="6445019"/>
                    <a:pt x="3662213" y="6478411"/>
                  </a:cubicBezTo>
                  <a:cubicBezTo>
                    <a:pt x="3399820" y="6511803"/>
                    <a:pt x="3054417" y="6462856"/>
                    <a:pt x="2891532" y="6478411"/>
                  </a:cubicBezTo>
                  <a:cubicBezTo>
                    <a:pt x="2728647" y="6493966"/>
                    <a:pt x="2448643" y="6482684"/>
                    <a:pt x="2120852" y="6478411"/>
                  </a:cubicBezTo>
                  <a:cubicBezTo>
                    <a:pt x="1793061" y="6474138"/>
                    <a:pt x="1432464" y="6510116"/>
                    <a:pt x="1079757" y="6478411"/>
                  </a:cubicBezTo>
                  <a:cubicBezTo>
                    <a:pt x="458408" y="6508942"/>
                    <a:pt x="17077" y="5991160"/>
                    <a:pt x="0" y="5398654"/>
                  </a:cubicBezTo>
                  <a:cubicBezTo>
                    <a:pt x="-16481" y="5232947"/>
                    <a:pt x="21524" y="5038948"/>
                    <a:pt x="0" y="4911236"/>
                  </a:cubicBezTo>
                  <a:cubicBezTo>
                    <a:pt x="-21524" y="4783524"/>
                    <a:pt x="-10229" y="4541530"/>
                    <a:pt x="0" y="4380628"/>
                  </a:cubicBezTo>
                  <a:cubicBezTo>
                    <a:pt x="10229" y="4219726"/>
                    <a:pt x="-17100" y="3962822"/>
                    <a:pt x="0" y="3806832"/>
                  </a:cubicBezTo>
                  <a:cubicBezTo>
                    <a:pt x="17100" y="3650842"/>
                    <a:pt x="-10010" y="3427397"/>
                    <a:pt x="0" y="3189847"/>
                  </a:cubicBezTo>
                  <a:cubicBezTo>
                    <a:pt x="10010" y="2952297"/>
                    <a:pt x="16171" y="2927267"/>
                    <a:pt x="0" y="2702428"/>
                  </a:cubicBezTo>
                  <a:cubicBezTo>
                    <a:pt x="-16171" y="2477589"/>
                    <a:pt x="-17986" y="2391142"/>
                    <a:pt x="0" y="2171821"/>
                  </a:cubicBezTo>
                  <a:cubicBezTo>
                    <a:pt x="17986" y="1952500"/>
                    <a:pt x="15809" y="1326008"/>
                    <a:pt x="0" y="1079757"/>
                  </a:cubicBezTo>
                  <a:close/>
                </a:path>
                <a:path w="11624011" h="6478411" stroke="0" extrusionOk="0">
                  <a:moveTo>
                    <a:pt x="0" y="1079757"/>
                  </a:moveTo>
                  <a:cubicBezTo>
                    <a:pt x="98313" y="475905"/>
                    <a:pt x="402772" y="98553"/>
                    <a:pt x="1079757" y="0"/>
                  </a:cubicBezTo>
                  <a:cubicBezTo>
                    <a:pt x="1317298" y="-34125"/>
                    <a:pt x="1609943" y="8374"/>
                    <a:pt x="1850437" y="0"/>
                  </a:cubicBezTo>
                  <a:cubicBezTo>
                    <a:pt x="2090931" y="-8374"/>
                    <a:pt x="2094418" y="-12458"/>
                    <a:pt x="2337183" y="0"/>
                  </a:cubicBezTo>
                  <a:cubicBezTo>
                    <a:pt x="2579948" y="12458"/>
                    <a:pt x="2615419" y="12039"/>
                    <a:pt x="2729284" y="0"/>
                  </a:cubicBezTo>
                  <a:cubicBezTo>
                    <a:pt x="2843149" y="-12039"/>
                    <a:pt x="3136401" y="-7931"/>
                    <a:pt x="3405319" y="0"/>
                  </a:cubicBezTo>
                  <a:cubicBezTo>
                    <a:pt x="3674237" y="7931"/>
                    <a:pt x="3742992" y="27958"/>
                    <a:pt x="3986710" y="0"/>
                  </a:cubicBezTo>
                  <a:cubicBezTo>
                    <a:pt x="4230428" y="-27958"/>
                    <a:pt x="4325711" y="-25268"/>
                    <a:pt x="4662745" y="0"/>
                  </a:cubicBezTo>
                  <a:cubicBezTo>
                    <a:pt x="4999779" y="25268"/>
                    <a:pt x="4993250" y="-18526"/>
                    <a:pt x="5244136" y="0"/>
                  </a:cubicBezTo>
                  <a:cubicBezTo>
                    <a:pt x="5495022" y="18526"/>
                    <a:pt x="5553822" y="1363"/>
                    <a:pt x="5636236" y="0"/>
                  </a:cubicBezTo>
                  <a:cubicBezTo>
                    <a:pt x="5718650" y="-1363"/>
                    <a:pt x="6206739" y="-3726"/>
                    <a:pt x="6501562" y="0"/>
                  </a:cubicBezTo>
                  <a:cubicBezTo>
                    <a:pt x="6796385" y="3726"/>
                    <a:pt x="6705089" y="10732"/>
                    <a:pt x="6893662" y="0"/>
                  </a:cubicBezTo>
                  <a:cubicBezTo>
                    <a:pt x="7082235" y="-10732"/>
                    <a:pt x="7417835" y="21918"/>
                    <a:pt x="7569698" y="0"/>
                  </a:cubicBezTo>
                  <a:cubicBezTo>
                    <a:pt x="7721561" y="-21918"/>
                    <a:pt x="7906749" y="-20608"/>
                    <a:pt x="8056443" y="0"/>
                  </a:cubicBezTo>
                  <a:cubicBezTo>
                    <a:pt x="8206137" y="20608"/>
                    <a:pt x="8485449" y="2633"/>
                    <a:pt x="8637834" y="0"/>
                  </a:cubicBezTo>
                  <a:cubicBezTo>
                    <a:pt x="8790219" y="-2633"/>
                    <a:pt x="9099468" y="21801"/>
                    <a:pt x="9219224" y="0"/>
                  </a:cubicBezTo>
                  <a:cubicBezTo>
                    <a:pt x="9338980" y="-21801"/>
                    <a:pt x="9493244" y="1750"/>
                    <a:pt x="9611325" y="0"/>
                  </a:cubicBezTo>
                  <a:cubicBezTo>
                    <a:pt x="9729406" y="-1750"/>
                    <a:pt x="10293173" y="3490"/>
                    <a:pt x="10544254" y="0"/>
                  </a:cubicBezTo>
                  <a:cubicBezTo>
                    <a:pt x="11209513" y="43333"/>
                    <a:pt x="11725342" y="558328"/>
                    <a:pt x="11624011" y="1079757"/>
                  </a:cubicBezTo>
                  <a:cubicBezTo>
                    <a:pt x="11615068" y="1192651"/>
                    <a:pt x="11646458" y="1420358"/>
                    <a:pt x="11624011" y="1567175"/>
                  </a:cubicBezTo>
                  <a:cubicBezTo>
                    <a:pt x="11601564" y="1713992"/>
                    <a:pt x="11643961" y="1820052"/>
                    <a:pt x="11624011" y="2054594"/>
                  </a:cubicBezTo>
                  <a:cubicBezTo>
                    <a:pt x="11604061" y="2289136"/>
                    <a:pt x="11612826" y="2377411"/>
                    <a:pt x="11624011" y="2628390"/>
                  </a:cubicBezTo>
                  <a:cubicBezTo>
                    <a:pt x="11635196" y="2879369"/>
                    <a:pt x="11616123" y="3029074"/>
                    <a:pt x="11624011" y="3331753"/>
                  </a:cubicBezTo>
                  <a:cubicBezTo>
                    <a:pt x="11631899" y="3634432"/>
                    <a:pt x="11646905" y="3709092"/>
                    <a:pt x="11624011" y="3819172"/>
                  </a:cubicBezTo>
                  <a:cubicBezTo>
                    <a:pt x="11601117" y="3929252"/>
                    <a:pt x="11606957" y="4303022"/>
                    <a:pt x="11624011" y="4479346"/>
                  </a:cubicBezTo>
                  <a:cubicBezTo>
                    <a:pt x="11641065" y="4655670"/>
                    <a:pt x="11609713" y="5202111"/>
                    <a:pt x="11624011" y="5398654"/>
                  </a:cubicBezTo>
                  <a:cubicBezTo>
                    <a:pt x="11690280" y="5967795"/>
                    <a:pt x="11123106" y="6486357"/>
                    <a:pt x="10544254" y="6478411"/>
                  </a:cubicBezTo>
                  <a:cubicBezTo>
                    <a:pt x="10351389" y="6474924"/>
                    <a:pt x="10304938" y="6482196"/>
                    <a:pt x="10152153" y="6478411"/>
                  </a:cubicBezTo>
                  <a:cubicBezTo>
                    <a:pt x="9999368" y="6474626"/>
                    <a:pt x="9900647" y="6493256"/>
                    <a:pt x="9760053" y="6478411"/>
                  </a:cubicBezTo>
                  <a:cubicBezTo>
                    <a:pt x="9619459" y="6463566"/>
                    <a:pt x="9087976" y="6513844"/>
                    <a:pt x="8894727" y="6478411"/>
                  </a:cubicBezTo>
                  <a:cubicBezTo>
                    <a:pt x="8701478" y="6442978"/>
                    <a:pt x="8392108" y="6443805"/>
                    <a:pt x="8124047" y="6478411"/>
                  </a:cubicBezTo>
                  <a:cubicBezTo>
                    <a:pt x="7855986" y="6513017"/>
                    <a:pt x="7849729" y="6475669"/>
                    <a:pt x="7731946" y="6478411"/>
                  </a:cubicBezTo>
                  <a:cubicBezTo>
                    <a:pt x="7614163" y="6481153"/>
                    <a:pt x="7270893" y="6484220"/>
                    <a:pt x="7150556" y="6478411"/>
                  </a:cubicBezTo>
                  <a:cubicBezTo>
                    <a:pt x="7030219" y="6472603"/>
                    <a:pt x="6888589" y="6478689"/>
                    <a:pt x="6758455" y="6478411"/>
                  </a:cubicBezTo>
                  <a:cubicBezTo>
                    <a:pt x="6628321" y="6478133"/>
                    <a:pt x="6512053" y="6500685"/>
                    <a:pt x="6271710" y="6478411"/>
                  </a:cubicBezTo>
                  <a:cubicBezTo>
                    <a:pt x="6031368" y="6456137"/>
                    <a:pt x="5971436" y="6466840"/>
                    <a:pt x="5879609" y="6478411"/>
                  </a:cubicBezTo>
                  <a:cubicBezTo>
                    <a:pt x="5787782" y="6489982"/>
                    <a:pt x="5628106" y="6478148"/>
                    <a:pt x="5487508" y="6478411"/>
                  </a:cubicBezTo>
                  <a:cubicBezTo>
                    <a:pt x="5346910" y="6478674"/>
                    <a:pt x="5210230" y="6479489"/>
                    <a:pt x="5000763" y="6478411"/>
                  </a:cubicBezTo>
                  <a:cubicBezTo>
                    <a:pt x="4791296" y="6477333"/>
                    <a:pt x="4472167" y="6458608"/>
                    <a:pt x="4324727" y="6478411"/>
                  </a:cubicBezTo>
                  <a:cubicBezTo>
                    <a:pt x="4177287" y="6498214"/>
                    <a:pt x="4012507" y="6482462"/>
                    <a:pt x="3932627" y="6478411"/>
                  </a:cubicBezTo>
                  <a:cubicBezTo>
                    <a:pt x="3852747" y="6474360"/>
                    <a:pt x="3508334" y="6441608"/>
                    <a:pt x="3161946" y="6478411"/>
                  </a:cubicBezTo>
                  <a:cubicBezTo>
                    <a:pt x="2815558" y="6515214"/>
                    <a:pt x="2863260" y="6464021"/>
                    <a:pt x="2675201" y="6478411"/>
                  </a:cubicBezTo>
                  <a:cubicBezTo>
                    <a:pt x="2487143" y="6492801"/>
                    <a:pt x="2295343" y="6470856"/>
                    <a:pt x="2093810" y="6478411"/>
                  </a:cubicBezTo>
                  <a:cubicBezTo>
                    <a:pt x="1892277" y="6485966"/>
                    <a:pt x="1859935" y="6477788"/>
                    <a:pt x="1701710" y="6478411"/>
                  </a:cubicBezTo>
                  <a:cubicBezTo>
                    <a:pt x="1543485" y="6479034"/>
                    <a:pt x="1278421" y="6471184"/>
                    <a:pt x="1079757" y="6478411"/>
                  </a:cubicBezTo>
                  <a:cubicBezTo>
                    <a:pt x="500710" y="6365493"/>
                    <a:pt x="-29165" y="6122010"/>
                    <a:pt x="0" y="5398654"/>
                  </a:cubicBezTo>
                  <a:cubicBezTo>
                    <a:pt x="4899" y="5216678"/>
                    <a:pt x="-6364" y="5070118"/>
                    <a:pt x="0" y="4781669"/>
                  </a:cubicBezTo>
                  <a:cubicBezTo>
                    <a:pt x="6364" y="4493220"/>
                    <a:pt x="-5229" y="4521200"/>
                    <a:pt x="0" y="4294250"/>
                  </a:cubicBezTo>
                  <a:cubicBezTo>
                    <a:pt x="5229" y="4067300"/>
                    <a:pt x="-12999" y="3815752"/>
                    <a:pt x="0" y="3590887"/>
                  </a:cubicBezTo>
                  <a:cubicBezTo>
                    <a:pt x="12999" y="3366022"/>
                    <a:pt x="15777" y="3209935"/>
                    <a:pt x="0" y="3103469"/>
                  </a:cubicBezTo>
                  <a:cubicBezTo>
                    <a:pt x="-15777" y="2997003"/>
                    <a:pt x="25444" y="2746929"/>
                    <a:pt x="0" y="2400106"/>
                  </a:cubicBezTo>
                  <a:cubicBezTo>
                    <a:pt x="-25444" y="2053283"/>
                    <a:pt x="12049" y="2088577"/>
                    <a:pt x="0" y="1912687"/>
                  </a:cubicBezTo>
                  <a:cubicBezTo>
                    <a:pt x="-12049" y="1736797"/>
                    <a:pt x="-23107" y="1454324"/>
                    <a:pt x="0" y="1079757"/>
                  </a:cubicBezTo>
                  <a:close/>
                </a:path>
              </a:pathLst>
            </a:custGeom>
            <a:ln>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TextBox 11">
              <a:extLst>
                <a:ext uri="{FF2B5EF4-FFF2-40B4-BE49-F238E27FC236}">
                  <a16:creationId xmlns="" xmlns:a16="http://schemas.microsoft.com/office/drawing/2014/main" id="{AE3685E5-C149-4C9E-8FB1-B72A3B1FCD77}"/>
                </a:ext>
              </a:extLst>
            </p:cNvPr>
            <p:cNvSpPr txBox="1"/>
            <p:nvPr/>
          </p:nvSpPr>
          <p:spPr>
            <a:xfrm>
              <a:off x="2119084" y="602914"/>
              <a:ext cx="8940800" cy="5693866"/>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Trong vườn có mắt quả na </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a:t>
              </a:r>
              <a:r>
                <a:rPr lang="vi-VN" sz="2800" dirty="0" smtClean="0">
                  <a:latin typeface="Calibri" panose="020F0502020204030204" pitchFamily="34" charset="0"/>
                  <a:cs typeface="Calibri" panose="020F0502020204030204" pitchFamily="34" charset="0"/>
                </a:rPr>
                <a:t>Có </a:t>
              </a:r>
              <a:r>
                <a:rPr lang="vi-VN" sz="2800" dirty="0">
                  <a:latin typeface="Calibri" panose="020F0502020204030204" pitchFamily="34" charset="0"/>
                  <a:cs typeface="Calibri" panose="020F0502020204030204" pitchFamily="34" charset="0"/>
                </a:rPr>
                <a:t>tai mộc nhĩ, có hoa loa kèn.</a:t>
              </a:r>
            </a:p>
            <a:p>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Quả mồng tơi mực tím đen </a:t>
              </a:r>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      </a:t>
              </a:r>
              <a:r>
                <a:rPr lang="vi-VN" sz="2800" dirty="0" smtClean="0">
                  <a:latin typeface="Calibri" panose="020F0502020204030204" pitchFamily="34" charset="0"/>
                  <a:cs typeface="Calibri" panose="020F0502020204030204" pitchFamily="34" charset="0"/>
                </a:rPr>
                <a:t>Cà </a:t>
              </a:r>
              <a:r>
                <a:rPr lang="vi-VN" sz="2800" dirty="0">
                  <a:latin typeface="Calibri" panose="020F0502020204030204" pitchFamily="34" charset="0"/>
                  <a:cs typeface="Calibri" panose="020F0502020204030204" pitchFamily="34" charset="0"/>
                </a:rPr>
                <a:t>rốt bút đỏ ai đem ra đồng.</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Quả bí ngô cái đèn lồng</a:t>
              </a:r>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     </a:t>
              </a:r>
              <a:r>
                <a:rPr lang="vi-VN" sz="2800" dirty="0" smtClean="0">
                  <a:latin typeface="Calibri" panose="020F0502020204030204" pitchFamily="34" charset="0"/>
                  <a:cs typeface="Calibri" panose="020F0502020204030204" pitchFamily="34" charset="0"/>
                </a:rPr>
                <a:t>Sao </a:t>
              </a:r>
              <a:r>
                <a:rPr lang="vi-VN" sz="2800" dirty="0">
                  <a:latin typeface="Calibri" panose="020F0502020204030204" pitchFamily="34" charset="0"/>
                  <a:cs typeface="Calibri" panose="020F0502020204030204" pitchFamily="34" charset="0"/>
                </a:rPr>
                <a:t>xanh quả khế, ớt cong sừng bò.</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Bao nhiêu hoa trái thơm tho</a:t>
              </a:r>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    </a:t>
              </a:r>
              <a:r>
                <a:rPr lang="vi-VN" sz="2800" dirty="0" smtClean="0">
                  <a:latin typeface="Calibri" panose="020F0502020204030204" pitchFamily="34" charset="0"/>
                  <a:cs typeface="Calibri" panose="020F0502020204030204" pitchFamily="34" charset="0"/>
                </a:rPr>
                <a:t>Trong </a:t>
              </a:r>
              <a:r>
                <a:rPr lang="vi-VN" sz="2800" dirty="0">
                  <a:latin typeface="Calibri" panose="020F0502020204030204" pitchFamily="34" charset="0"/>
                  <a:cs typeface="Calibri" panose="020F0502020204030204" pitchFamily="34" charset="0"/>
                </a:rPr>
                <a:t>vườn như một cái kho của đầy.</a:t>
              </a:r>
            </a:p>
            <a:p>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Bàn tay người chăm cho cây </a:t>
              </a:r>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    </a:t>
              </a:r>
              <a:r>
                <a:rPr lang="vi-VN" sz="2800" dirty="0" smtClean="0">
                  <a:latin typeface="Calibri" panose="020F0502020204030204" pitchFamily="34" charset="0"/>
                  <a:cs typeface="Calibri" panose="020F0502020204030204" pitchFamily="34" charset="0"/>
                </a:rPr>
                <a:t>Cây </a:t>
              </a:r>
              <a:r>
                <a:rPr lang="vi-VN" sz="2800" dirty="0">
                  <a:latin typeface="Calibri" panose="020F0502020204030204" pitchFamily="34" charset="0"/>
                  <a:cs typeface="Calibri" panose="020F0502020204030204" pitchFamily="34" charset="0"/>
                </a:rPr>
                <a:t>cho trái chín, hoa này, nụ kia</a:t>
              </a:r>
            </a:p>
            <a:p>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Lặng thầm đất cũng say sưa</a:t>
              </a:r>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    </a:t>
              </a:r>
              <a:r>
                <a:rPr lang="vi-VN" sz="2800" dirty="0" smtClean="0">
                  <a:latin typeface="Calibri" panose="020F0502020204030204" pitchFamily="34" charset="0"/>
                  <a:cs typeface="Calibri" panose="020F0502020204030204" pitchFamily="34" charset="0"/>
                </a:rPr>
                <a:t>Chắt </a:t>
              </a:r>
              <a:r>
                <a:rPr lang="vi-VN" sz="2800" dirty="0">
                  <a:latin typeface="Calibri" panose="020F0502020204030204" pitchFamily="34" charset="0"/>
                  <a:cs typeface="Calibri" panose="020F0502020204030204" pitchFamily="34" charset="0"/>
                </a:rPr>
                <a:t>chiu màu mỡ bốn mùa nuôi cây.</a:t>
              </a:r>
              <a:endParaRPr lang="en-US" sz="2800" dirty="0">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				</a:t>
              </a:r>
              <a:r>
                <a:rPr lang="vi-VN" sz="2800" i="1" dirty="0">
                  <a:latin typeface="Calibri" panose="020F0502020204030204" pitchFamily="34" charset="0"/>
                  <a:cs typeface="Calibri" panose="020F0502020204030204" pitchFamily="34" charset="0"/>
                </a:rPr>
                <a:t>Lê Hồng Thiện</a:t>
              </a:r>
              <a:endParaRPr lang="en-US" sz="2800" i="1" dirty="0">
                <a:latin typeface="Calibri" panose="020F0502020204030204" pitchFamily="34" charset="0"/>
                <a:cs typeface="Calibri" panose="020F0502020204030204" pitchFamily="34" charset="0"/>
              </a:endParaRPr>
            </a:p>
          </p:txBody>
        </p:sp>
      </p:grpSp>
      <p:sp>
        <p:nvSpPr>
          <p:cNvPr id="2" name="TextBox 1">
            <a:extLst>
              <a:ext uri="{FF2B5EF4-FFF2-40B4-BE49-F238E27FC236}">
                <a16:creationId xmlns="" xmlns:a16="http://schemas.microsoft.com/office/drawing/2014/main" id="{C24D9180-521C-CB6C-1C2D-59A0973346ED}"/>
              </a:ext>
            </a:extLst>
          </p:cNvPr>
          <p:cNvSpPr txBox="1"/>
          <p:nvPr/>
        </p:nvSpPr>
        <p:spPr>
          <a:xfrm>
            <a:off x="2230379" y="267286"/>
            <a:ext cx="5008621" cy="646331"/>
          </a:xfrm>
          <a:prstGeom prst="rect">
            <a:avLst/>
          </a:prstGeom>
          <a:noFill/>
        </p:spPr>
        <p:txBody>
          <a:bodyPr wrap="square" rtlCol="0">
            <a:spAutoFit/>
          </a:bodyPr>
          <a:lstStyle/>
          <a:p>
            <a:pPr algn="ctr"/>
            <a:r>
              <a:rPr lang="en-US" sz="3600" b="1" dirty="0" err="1">
                <a:solidFill>
                  <a:srgbClr val="FF0000"/>
                </a:solidFill>
                <a:latin typeface="Calibri" panose="020F0502020204030204" pitchFamily="34" charset="0"/>
                <a:cs typeface="Calibri" panose="020F0502020204030204" pitchFamily="34" charset="0"/>
              </a:rPr>
              <a:t>Chuyện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hoa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chuyện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quả</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5880407"/>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F569681F-782B-43C2-A249-A46DBE329B55}"/>
              </a:ext>
            </a:extLst>
          </p:cNvPr>
          <p:cNvGrpSpPr/>
          <p:nvPr/>
        </p:nvGrpSpPr>
        <p:grpSpPr>
          <a:xfrm>
            <a:off x="230049" y="112305"/>
            <a:ext cx="8718008" cy="6500805"/>
            <a:chOff x="89016" y="-196614"/>
            <a:chExt cx="11624011" cy="6500805"/>
          </a:xfrm>
        </p:grpSpPr>
        <p:sp>
          <p:nvSpPr>
            <p:cNvPr id="17" name="Rectangle: Rounded Corners 16">
              <a:extLst>
                <a:ext uri="{FF2B5EF4-FFF2-40B4-BE49-F238E27FC236}">
                  <a16:creationId xmlns="" xmlns:a16="http://schemas.microsoft.com/office/drawing/2014/main" id="{5517E5B0-AFDC-4734-BFB1-BEC1936A1EE1}"/>
                </a:ext>
              </a:extLst>
            </p:cNvPr>
            <p:cNvSpPr/>
            <p:nvPr/>
          </p:nvSpPr>
          <p:spPr>
            <a:xfrm>
              <a:off x="89016" y="-196614"/>
              <a:ext cx="11624011" cy="6478411"/>
            </a:xfrm>
            <a:custGeom>
              <a:avLst/>
              <a:gdLst>
                <a:gd name="connsiteX0" fmla="*/ 0 w 11624011"/>
                <a:gd name="connsiteY0" fmla="*/ 1079757 h 6478411"/>
                <a:gd name="connsiteX1" fmla="*/ 1079757 w 11624011"/>
                <a:gd name="connsiteY1" fmla="*/ 0 h 6478411"/>
                <a:gd name="connsiteX2" fmla="*/ 1471858 w 11624011"/>
                <a:gd name="connsiteY2" fmla="*/ 0 h 6478411"/>
                <a:gd name="connsiteX3" fmla="*/ 1863958 w 11624011"/>
                <a:gd name="connsiteY3" fmla="*/ 0 h 6478411"/>
                <a:gd name="connsiteX4" fmla="*/ 2634639 w 11624011"/>
                <a:gd name="connsiteY4" fmla="*/ 0 h 6478411"/>
                <a:gd name="connsiteX5" fmla="*/ 3405319 w 11624011"/>
                <a:gd name="connsiteY5" fmla="*/ 0 h 6478411"/>
                <a:gd name="connsiteX6" fmla="*/ 4270645 w 11624011"/>
                <a:gd name="connsiteY6" fmla="*/ 0 h 6478411"/>
                <a:gd name="connsiteX7" fmla="*/ 4662745 w 11624011"/>
                <a:gd name="connsiteY7" fmla="*/ 0 h 6478411"/>
                <a:gd name="connsiteX8" fmla="*/ 5338781 w 11624011"/>
                <a:gd name="connsiteY8" fmla="*/ 0 h 6478411"/>
                <a:gd name="connsiteX9" fmla="*/ 5825526 w 11624011"/>
                <a:gd name="connsiteY9" fmla="*/ 0 h 6478411"/>
                <a:gd name="connsiteX10" fmla="*/ 6596207 w 11624011"/>
                <a:gd name="connsiteY10" fmla="*/ 0 h 6478411"/>
                <a:gd name="connsiteX11" fmla="*/ 7177597 w 11624011"/>
                <a:gd name="connsiteY11" fmla="*/ 0 h 6478411"/>
                <a:gd name="connsiteX12" fmla="*/ 7758988 w 11624011"/>
                <a:gd name="connsiteY12" fmla="*/ 0 h 6478411"/>
                <a:gd name="connsiteX13" fmla="*/ 8151088 w 11624011"/>
                <a:gd name="connsiteY13" fmla="*/ 0 h 6478411"/>
                <a:gd name="connsiteX14" fmla="*/ 8921769 w 11624011"/>
                <a:gd name="connsiteY14" fmla="*/ 0 h 6478411"/>
                <a:gd name="connsiteX15" fmla="*/ 9692449 w 11624011"/>
                <a:gd name="connsiteY15" fmla="*/ 0 h 6478411"/>
                <a:gd name="connsiteX16" fmla="*/ 10544254 w 11624011"/>
                <a:gd name="connsiteY16" fmla="*/ 0 h 6478411"/>
                <a:gd name="connsiteX17" fmla="*/ 11624011 w 11624011"/>
                <a:gd name="connsiteY17" fmla="*/ 1079757 h 6478411"/>
                <a:gd name="connsiteX18" fmla="*/ 11624011 w 11624011"/>
                <a:gd name="connsiteY18" fmla="*/ 1739931 h 6478411"/>
                <a:gd name="connsiteX19" fmla="*/ 11624011 w 11624011"/>
                <a:gd name="connsiteY19" fmla="*/ 2270539 h 6478411"/>
                <a:gd name="connsiteX20" fmla="*/ 11624011 w 11624011"/>
                <a:gd name="connsiteY20" fmla="*/ 2757957 h 6478411"/>
                <a:gd name="connsiteX21" fmla="*/ 11624011 w 11624011"/>
                <a:gd name="connsiteY21" fmla="*/ 3288564 h 6478411"/>
                <a:gd name="connsiteX22" fmla="*/ 11624011 w 11624011"/>
                <a:gd name="connsiteY22" fmla="*/ 3862361 h 6478411"/>
                <a:gd name="connsiteX23" fmla="*/ 11624011 w 11624011"/>
                <a:gd name="connsiteY23" fmla="*/ 4349779 h 6478411"/>
                <a:gd name="connsiteX24" fmla="*/ 11624011 w 11624011"/>
                <a:gd name="connsiteY24" fmla="*/ 4837197 h 6478411"/>
                <a:gd name="connsiteX25" fmla="*/ 11624011 w 11624011"/>
                <a:gd name="connsiteY25" fmla="*/ 5398654 h 6478411"/>
                <a:gd name="connsiteX26" fmla="*/ 10544254 w 11624011"/>
                <a:gd name="connsiteY26" fmla="*/ 6478411 h 6478411"/>
                <a:gd name="connsiteX27" fmla="*/ 10152153 w 11624011"/>
                <a:gd name="connsiteY27" fmla="*/ 6478411 h 6478411"/>
                <a:gd name="connsiteX28" fmla="*/ 9665408 w 11624011"/>
                <a:gd name="connsiteY28" fmla="*/ 6478411 h 6478411"/>
                <a:gd name="connsiteX29" fmla="*/ 9084017 w 11624011"/>
                <a:gd name="connsiteY29" fmla="*/ 6478411 h 6478411"/>
                <a:gd name="connsiteX30" fmla="*/ 8502627 w 11624011"/>
                <a:gd name="connsiteY30" fmla="*/ 6478411 h 6478411"/>
                <a:gd name="connsiteX31" fmla="*/ 8015881 w 11624011"/>
                <a:gd name="connsiteY31" fmla="*/ 6478411 h 6478411"/>
                <a:gd name="connsiteX32" fmla="*/ 7434491 w 11624011"/>
                <a:gd name="connsiteY32" fmla="*/ 6478411 h 6478411"/>
                <a:gd name="connsiteX33" fmla="*/ 6663810 w 11624011"/>
                <a:gd name="connsiteY33" fmla="*/ 6478411 h 6478411"/>
                <a:gd name="connsiteX34" fmla="*/ 6271710 w 11624011"/>
                <a:gd name="connsiteY34" fmla="*/ 6478411 h 6478411"/>
                <a:gd name="connsiteX35" fmla="*/ 5501029 w 11624011"/>
                <a:gd name="connsiteY35" fmla="*/ 6478411 h 6478411"/>
                <a:gd name="connsiteX36" fmla="*/ 5108929 w 11624011"/>
                <a:gd name="connsiteY36" fmla="*/ 6478411 h 6478411"/>
                <a:gd name="connsiteX37" fmla="*/ 4432893 w 11624011"/>
                <a:gd name="connsiteY37" fmla="*/ 6478411 h 6478411"/>
                <a:gd name="connsiteX38" fmla="*/ 3662213 w 11624011"/>
                <a:gd name="connsiteY38" fmla="*/ 6478411 h 6478411"/>
                <a:gd name="connsiteX39" fmla="*/ 2891532 w 11624011"/>
                <a:gd name="connsiteY39" fmla="*/ 6478411 h 6478411"/>
                <a:gd name="connsiteX40" fmla="*/ 2120852 w 11624011"/>
                <a:gd name="connsiteY40" fmla="*/ 6478411 h 6478411"/>
                <a:gd name="connsiteX41" fmla="*/ 1079757 w 11624011"/>
                <a:gd name="connsiteY41" fmla="*/ 6478411 h 6478411"/>
                <a:gd name="connsiteX42" fmla="*/ 0 w 11624011"/>
                <a:gd name="connsiteY42" fmla="*/ 5398654 h 6478411"/>
                <a:gd name="connsiteX43" fmla="*/ 0 w 11624011"/>
                <a:gd name="connsiteY43" fmla="*/ 4911236 h 6478411"/>
                <a:gd name="connsiteX44" fmla="*/ 0 w 11624011"/>
                <a:gd name="connsiteY44" fmla="*/ 4380628 h 6478411"/>
                <a:gd name="connsiteX45" fmla="*/ 0 w 11624011"/>
                <a:gd name="connsiteY45" fmla="*/ 3806832 h 6478411"/>
                <a:gd name="connsiteX46" fmla="*/ 0 w 11624011"/>
                <a:gd name="connsiteY46" fmla="*/ 3189847 h 6478411"/>
                <a:gd name="connsiteX47" fmla="*/ 0 w 11624011"/>
                <a:gd name="connsiteY47" fmla="*/ 2702428 h 6478411"/>
                <a:gd name="connsiteX48" fmla="*/ 0 w 11624011"/>
                <a:gd name="connsiteY48" fmla="*/ 2171821 h 6478411"/>
                <a:gd name="connsiteX49" fmla="*/ 0 w 11624011"/>
                <a:gd name="connsiteY49" fmla="*/ 1079757 h 64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24011" h="6478411" fill="none" extrusionOk="0">
                  <a:moveTo>
                    <a:pt x="0" y="1079757"/>
                  </a:moveTo>
                  <a:cubicBezTo>
                    <a:pt x="89109" y="426344"/>
                    <a:pt x="350694" y="-34825"/>
                    <a:pt x="1079757" y="0"/>
                  </a:cubicBezTo>
                  <a:cubicBezTo>
                    <a:pt x="1179520" y="7804"/>
                    <a:pt x="1299685" y="8494"/>
                    <a:pt x="1471858" y="0"/>
                  </a:cubicBezTo>
                  <a:cubicBezTo>
                    <a:pt x="1644031" y="-8494"/>
                    <a:pt x="1746878" y="8493"/>
                    <a:pt x="1863958" y="0"/>
                  </a:cubicBezTo>
                  <a:cubicBezTo>
                    <a:pt x="1981038" y="-8493"/>
                    <a:pt x="2348101" y="-9588"/>
                    <a:pt x="2634639" y="0"/>
                  </a:cubicBezTo>
                  <a:cubicBezTo>
                    <a:pt x="2921177" y="9588"/>
                    <a:pt x="3138142" y="-9594"/>
                    <a:pt x="3405319" y="0"/>
                  </a:cubicBezTo>
                  <a:cubicBezTo>
                    <a:pt x="3672496" y="9594"/>
                    <a:pt x="4000972" y="-21833"/>
                    <a:pt x="4270645" y="0"/>
                  </a:cubicBezTo>
                  <a:cubicBezTo>
                    <a:pt x="4540318" y="21833"/>
                    <a:pt x="4479924" y="19443"/>
                    <a:pt x="4662745" y="0"/>
                  </a:cubicBezTo>
                  <a:cubicBezTo>
                    <a:pt x="4845566" y="-19443"/>
                    <a:pt x="5074969" y="5951"/>
                    <a:pt x="5338781" y="0"/>
                  </a:cubicBezTo>
                  <a:cubicBezTo>
                    <a:pt x="5602593" y="-5951"/>
                    <a:pt x="5708634" y="-13885"/>
                    <a:pt x="5825526" y="0"/>
                  </a:cubicBezTo>
                  <a:cubicBezTo>
                    <a:pt x="5942419" y="13885"/>
                    <a:pt x="6211996" y="-8864"/>
                    <a:pt x="6596207" y="0"/>
                  </a:cubicBezTo>
                  <a:cubicBezTo>
                    <a:pt x="6980418" y="8864"/>
                    <a:pt x="6995015" y="-21346"/>
                    <a:pt x="7177597" y="0"/>
                  </a:cubicBezTo>
                  <a:cubicBezTo>
                    <a:pt x="7360179" y="21346"/>
                    <a:pt x="7595117" y="1351"/>
                    <a:pt x="7758988" y="0"/>
                  </a:cubicBezTo>
                  <a:cubicBezTo>
                    <a:pt x="7922859" y="-1351"/>
                    <a:pt x="8052881" y="-7159"/>
                    <a:pt x="8151088" y="0"/>
                  </a:cubicBezTo>
                  <a:cubicBezTo>
                    <a:pt x="8249295" y="7159"/>
                    <a:pt x="8704620" y="-15101"/>
                    <a:pt x="8921769" y="0"/>
                  </a:cubicBezTo>
                  <a:cubicBezTo>
                    <a:pt x="9138918" y="15101"/>
                    <a:pt x="9398796" y="24642"/>
                    <a:pt x="9692449" y="0"/>
                  </a:cubicBezTo>
                  <a:cubicBezTo>
                    <a:pt x="9986102" y="-24642"/>
                    <a:pt x="10326725" y="18928"/>
                    <a:pt x="10544254" y="0"/>
                  </a:cubicBezTo>
                  <a:cubicBezTo>
                    <a:pt x="11165891" y="23337"/>
                    <a:pt x="11603782" y="552881"/>
                    <a:pt x="11624011" y="1079757"/>
                  </a:cubicBezTo>
                  <a:cubicBezTo>
                    <a:pt x="11627637" y="1403825"/>
                    <a:pt x="11606870" y="1506459"/>
                    <a:pt x="11624011" y="1739931"/>
                  </a:cubicBezTo>
                  <a:cubicBezTo>
                    <a:pt x="11641152" y="1973403"/>
                    <a:pt x="11638006" y="2041038"/>
                    <a:pt x="11624011" y="2270539"/>
                  </a:cubicBezTo>
                  <a:cubicBezTo>
                    <a:pt x="11610016" y="2500040"/>
                    <a:pt x="11611871" y="2608446"/>
                    <a:pt x="11624011" y="2757957"/>
                  </a:cubicBezTo>
                  <a:cubicBezTo>
                    <a:pt x="11636151" y="2907468"/>
                    <a:pt x="11645719" y="3097160"/>
                    <a:pt x="11624011" y="3288564"/>
                  </a:cubicBezTo>
                  <a:cubicBezTo>
                    <a:pt x="11602303" y="3479968"/>
                    <a:pt x="11596361" y="3657712"/>
                    <a:pt x="11624011" y="3862361"/>
                  </a:cubicBezTo>
                  <a:cubicBezTo>
                    <a:pt x="11651661" y="4067010"/>
                    <a:pt x="11620773" y="4221265"/>
                    <a:pt x="11624011" y="4349779"/>
                  </a:cubicBezTo>
                  <a:cubicBezTo>
                    <a:pt x="11627249" y="4478293"/>
                    <a:pt x="11625900" y="4665970"/>
                    <a:pt x="11624011" y="4837197"/>
                  </a:cubicBezTo>
                  <a:cubicBezTo>
                    <a:pt x="11622122" y="5008424"/>
                    <a:pt x="11612171" y="5137106"/>
                    <a:pt x="11624011" y="5398654"/>
                  </a:cubicBezTo>
                  <a:cubicBezTo>
                    <a:pt x="11562401" y="5890416"/>
                    <a:pt x="11051291" y="6500077"/>
                    <a:pt x="10544254" y="6478411"/>
                  </a:cubicBezTo>
                  <a:cubicBezTo>
                    <a:pt x="10439840" y="6464768"/>
                    <a:pt x="10240710" y="6475482"/>
                    <a:pt x="10152153" y="6478411"/>
                  </a:cubicBezTo>
                  <a:cubicBezTo>
                    <a:pt x="10063596" y="6481340"/>
                    <a:pt x="9906595" y="6480010"/>
                    <a:pt x="9665408" y="6478411"/>
                  </a:cubicBezTo>
                  <a:cubicBezTo>
                    <a:pt x="9424222" y="6476812"/>
                    <a:pt x="9300212" y="6460841"/>
                    <a:pt x="9084017" y="6478411"/>
                  </a:cubicBezTo>
                  <a:cubicBezTo>
                    <a:pt x="8867822" y="6495981"/>
                    <a:pt x="8653391" y="6474853"/>
                    <a:pt x="8502627" y="6478411"/>
                  </a:cubicBezTo>
                  <a:cubicBezTo>
                    <a:pt x="8351863" y="6481970"/>
                    <a:pt x="8258873" y="6498368"/>
                    <a:pt x="8015881" y="6478411"/>
                  </a:cubicBezTo>
                  <a:cubicBezTo>
                    <a:pt x="7772889" y="6458454"/>
                    <a:pt x="7622577" y="6502876"/>
                    <a:pt x="7434491" y="6478411"/>
                  </a:cubicBezTo>
                  <a:cubicBezTo>
                    <a:pt x="7246405" y="6453947"/>
                    <a:pt x="6942291" y="6460272"/>
                    <a:pt x="6663810" y="6478411"/>
                  </a:cubicBezTo>
                  <a:cubicBezTo>
                    <a:pt x="6385329" y="6496550"/>
                    <a:pt x="6373915" y="6471440"/>
                    <a:pt x="6271710" y="6478411"/>
                  </a:cubicBezTo>
                  <a:cubicBezTo>
                    <a:pt x="6169505" y="6485382"/>
                    <a:pt x="5666578" y="6514028"/>
                    <a:pt x="5501029" y="6478411"/>
                  </a:cubicBezTo>
                  <a:cubicBezTo>
                    <a:pt x="5335480" y="6442794"/>
                    <a:pt x="5206189" y="6480028"/>
                    <a:pt x="5108929" y="6478411"/>
                  </a:cubicBezTo>
                  <a:cubicBezTo>
                    <a:pt x="5011669" y="6476794"/>
                    <a:pt x="4639027" y="6477141"/>
                    <a:pt x="4432893" y="6478411"/>
                  </a:cubicBezTo>
                  <a:cubicBezTo>
                    <a:pt x="4226759" y="6479681"/>
                    <a:pt x="3924606" y="6445019"/>
                    <a:pt x="3662213" y="6478411"/>
                  </a:cubicBezTo>
                  <a:cubicBezTo>
                    <a:pt x="3399820" y="6511803"/>
                    <a:pt x="3054417" y="6462856"/>
                    <a:pt x="2891532" y="6478411"/>
                  </a:cubicBezTo>
                  <a:cubicBezTo>
                    <a:pt x="2728647" y="6493966"/>
                    <a:pt x="2448643" y="6482684"/>
                    <a:pt x="2120852" y="6478411"/>
                  </a:cubicBezTo>
                  <a:cubicBezTo>
                    <a:pt x="1793061" y="6474138"/>
                    <a:pt x="1432464" y="6510116"/>
                    <a:pt x="1079757" y="6478411"/>
                  </a:cubicBezTo>
                  <a:cubicBezTo>
                    <a:pt x="458408" y="6508942"/>
                    <a:pt x="17077" y="5991160"/>
                    <a:pt x="0" y="5398654"/>
                  </a:cubicBezTo>
                  <a:cubicBezTo>
                    <a:pt x="-16481" y="5232947"/>
                    <a:pt x="21524" y="5038948"/>
                    <a:pt x="0" y="4911236"/>
                  </a:cubicBezTo>
                  <a:cubicBezTo>
                    <a:pt x="-21524" y="4783524"/>
                    <a:pt x="-10229" y="4541530"/>
                    <a:pt x="0" y="4380628"/>
                  </a:cubicBezTo>
                  <a:cubicBezTo>
                    <a:pt x="10229" y="4219726"/>
                    <a:pt x="-17100" y="3962822"/>
                    <a:pt x="0" y="3806832"/>
                  </a:cubicBezTo>
                  <a:cubicBezTo>
                    <a:pt x="17100" y="3650842"/>
                    <a:pt x="-10010" y="3427397"/>
                    <a:pt x="0" y="3189847"/>
                  </a:cubicBezTo>
                  <a:cubicBezTo>
                    <a:pt x="10010" y="2952297"/>
                    <a:pt x="16171" y="2927267"/>
                    <a:pt x="0" y="2702428"/>
                  </a:cubicBezTo>
                  <a:cubicBezTo>
                    <a:pt x="-16171" y="2477589"/>
                    <a:pt x="-17986" y="2391142"/>
                    <a:pt x="0" y="2171821"/>
                  </a:cubicBezTo>
                  <a:cubicBezTo>
                    <a:pt x="17986" y="1952500"/>
                    <a:pt x="15809" y="1326008"/>
                    <a:pt x="0" y="1079757"/>
                  </a:cubicBezTo>
                  <a:close/>
                </a:path>
                <a:path w="11624011" h="6478411" stroke="0" extrusionOk="0">
                  <a:moveTo>
                    <a:pt x="0" y="1079757"/>
                  </a:moveTo>
                  <a:cubicBezTo>
                    <a:pt x="98313" y="475905"/>
                    <a:pt x="402772" y="98553"/>
                    <a:pt x="1079757" y="0"/>
                  </a:cubicBezTo>
                  <a:cubicBezTo>
                    <a:pt x="1317298" y="-34125"/>
                    <a:pt x="1609943" y="8374"/>
                    <a:pt x="1850437" y="0"/>
                  </a:cubicBezTo>
                  <a:cubicBezTo>
                    <a:pt x="2090931" y="-8374"/>
                    <a:pt x="2094418" y="-12458"/>
                    <a:pt x="2337183" y="0"/>
                  </a:cubicBezTo>
                  <a:cubicBezTo>
                    <a:pt x="2579948" y="12458"/>
                    <a:pt x="2615419" y="12039"/>
                    <a:pt x="2729284" y="0"/>
                  </a:cubicBezTo>
                  <a:cubicBezTo>
                    <a:pt x="2843149" y="-12039"/>
                    <a:pt x="3136401" y="-7931"/>
                    <a:pt x="3405319" y="0"/>
                  </a:cubicBezTo>
                  <a:cubicBezTo>
                    <a:pt x="3674237" y="7931"/>
                    <a:pt x="3742992" y="27958"/>
                    <a:pt x="3986710" y="0"/>
                  </a:cubicBezTo>
                  <a:cubicBezTo>
                    <a:pt x="4230428" y="-27958"/>
                    <a:pt x="4325711" y="-25268"/>
                    <a:pt x="4662745" y="0"/>
                  </a:cubicBezTo>
                  <a:cubicBezTo>
                    <a:pt x="4999779" y="25268"/>
                    <a:pt x="4993250" y="-18526"/>
                    <a:pt x="5244136" y="0"/>
                  </a:cubicBezTo>
                  <a:cubicBezTo>
                    <a:pt x="5495022" y="18526"/>
                    <a:pt x="5553822" y="1363"/>
                    <a:pt x="5636236" y="0"/>
                  </a:cubicBezTo>
                  <a:cubicBezTo>
                    <a:pt x="5718650" y="-1363"/>
                    <a:pt x="6206739" y="-3726"/>
                    <a:pt x="6501562" y="0"/>
                  </a:cubicBezTo>
                  <a:cubicBezTo>
                    <a:pt x="6796385" y="3726"/>
                    <a:pt x="6705089" y="10732"/>
                    <a:pt x="6893662" y="0"/>
                  </a:cubicBezTo>
                  <a:cubicBezTo>
                    <a:pt x="7082235" y="-10732"/>
                    <a:pt x="7417835" y="21918"/>
                    <a:pt x="7569698" y="0"/>
                  </a:cubicBezTo>
                  <a:cubicBezTo>
                    <a:pt x="7721561" y="-21918"/>
                    <a:pt x="7906749" y="-20608"/>
                    <a:pt x="8056443" y="0"/>
                  </a:cubicBezTo>
                  <a:cubicBezTo>
                    <a:pt x="8206137" y="20608"/>
                    <a:pt x="8485449" y="2633"/>
                    <a:pt x="8637834" y="0"/>
                  </a:cubicBezTo>
                  <a:cubicBezTo>
                    <a:pt x="8790219" y="-2633"/>
                    <a:pt x="9099468" y="21801"/>
                    <a:pt x="9219224" y="0"/>
                  </a:cubicBezTo>
                  <a:cubicBezTo>
                    <a:pt x="9338980" y="-21801"/>
                    <a:pt x="9493244" y="1750"/>
                    <a:pt x="9611325" y="0"/>
                  </a:cubicBezTo>
                  <a:cubicBezTo>
                    <a:pt x="9729406" y="-1750"/>
                    <a:pt x="10293173" y="3490"/>
                    <a:pt x="10544254" y="0"/>
                  </a:cubicBezTo>
                  <a:cubicBezTo>
                    <a:pt x="11209513" y="43333"/>
                    <a:pt x="11725342" y="558328"/>
                    <a:pt x="11624011" y="1079757"/>
                  </a:cubicBezTo>
                  <a:cubicBezTo>
                    <a:pt x="11615068" y="1192651"/>
                    <a:pt x="11646458" y="1420358"/>
                    <a:pt x="11624011" y="1567175"/>
                  </a:cubicBezTo>
                  <a:cubicBezTo>
                    <a:pt x="11601564" y="1713992"/>
                    <a:pt x="11643961" y="1820052"/>
                    <a:pt x="11624011" y="2054594"/>
                  </a:cubicBezTo>
                  <a:cubicBezTo>
                    <a:pt x="11604061" y="2289136"/>
                    <a:pt x="11612826" y="2377411"/>
                    <a:pt x="11624011" y="2628390"/>
                  </a:cubicBezTo>
                  <a:cubicBezTo>
                    <a:pt x="11635196" y="2879369"/>
                    <a:pt x="11616123" y="3029074"/>
                    <a:pt x="11624011" y="3331753"/>
                  </a:cubicBezTo>
                  <a:cubicBezTo>
                    <a:pt x="11631899" y="3634432"/>
                    <a:pt x="11646905" y="3709092"/>
                    <a:pt x="11624011" y="3819172"/>
                  </a:cubicBezTo>
                  <a:cubicBezTo>
                    <a:pt x="11601117" y="3929252"/>
                    <a:pt x="11606957" y="4303022"/>
                    <a:pt x="11624011" y="4479346"/>
                  </a:cubicBezTo>
                  <a:cubicBezTo>
                    <a:pt x="11641065" y="4655670"/>
                    <a:pt x="11609713" y="5202111"/>
                    <a:pt x="11624011" y="5398654"/>
                  </a:cubicBezTo>
                  <a:cubicBezTo>
                    <a:pt x="11690280" y="5967795"/>
                    <a:pt x="11123106" y="6486357"/>
                    <a:pt x="10544254" y="6478411"/>
                  </a:cubicBezTo>
                  <a:cubicBezTo>
                    <a:pt x="10351389" y="6474924"/>
                    <a:pt x="10304938" y="6482196"/>
                    <a:pt x="10152153" y="6478411"/>
                  </a:cubicBezTo>
                  <a:cubicBezTo>
                    <a:pt x="9999368" y="6474626"/>
                    <a:pt x="9900647" y="6493256"/>
                    <a:pt x="9760053" y="6478411"/>
                  </a:cubicBezTo>
                  <a:cubicBezTo>
                    <a:pt x="9619459" y="6463566"/>
                    <a:pt x="9087976" y="6513844"/>
                    <a:pt x="8894727" y="6478411"/>
                  </a:cubicBezTo>
                  <a:cubicBezTo>
                    <a:pt x="8701478" y="6442978"/>
                    <a:pt x="8392108" y="6443805"/>
                    <a:pt x="8124047" y="6478411"/>
                  </a:cubicBezTo>
                  <a:cubicBezTo>
                    <a:pt x="7855986" y="6513017"/>
                    <a:pt x="7849729" y="6475669"/>
                    <a:pt x="7731946" y="6478411"/>
                  </a:cubicBezTo>
                  <a:cubicBezTo>
                    <a:pt x="7614163" y="6481153"/>
                    <a:pt x="7270893" y="6484220"/>
                    <a:pt x="7150556" y="6478411"/>
                  </a:cubicBezTo>
                  <a:cubicBezTo>
                    <a:pt x="7030219" y="6472603"/>
                    <a:pt x="6888589" y="6478689"/>
                    <a:pt x="6758455" y="6478411"/>
                  </a:cubicBezTo>
                  <a:cubicBezTo>
                    <a:pt x="6628321" y="6478133"/>
                    <a:pt x="6512053" y="6500685"/>
                    <a:pt x="6271710" y="6478411"/>
                  </a:cubicBezTo>
                  <a:cubicBezTo>
                    <a:pt x="6031368" y="6456137"/>
                    <a:pt x="5971436" y="6466840"/>
                    <a:pt x="5879609" y="6478411"/>
                  </a:cubicBezTo>
                  <a:cubicBezTo>
                    <a:pt x="5787782" y="6489982"/>
                    <a:pt x="5628106" y="6478148"/>
                    <a:pt x="5487508" y="6478411"/>
                  </a:cubicBezTo>
                  <a:cubicBezTo>
                    <a:pt x="5346910" y="6478674"/>
                    <a:pt x="5210230" y="6479489"/>
                    <a:pt x="5000763" y="6478411"/>
                  </a:cubicBezTo>
                  <a:cubicBezTo>
                    <a:pt x="4791296" y="6477333"/>
                    <a:pt x="4472167" y="6458608"/>
                    <a:pt x="4324727" y="6478411"/>
                  </a:cubicBezTo>
                  <a:cubicBezTo>
                    <a:pt x="4177287" y="6498214"/>
                    <a:pt x="4012507" y="6482462"/>
                    <a:pt x="3932627" y="6478411"/>
                  </a:cubicBezTo>
                  <a:cubicBezTo>
                    <a:pt x="3852747" y="6474360"/>
                    <a:pt x="3508334" y="6441608"/>
                    <a:pt x="3161946" y="6478411"/>
                  </a:cubicBezTo>
                  <a:cubicBezTo>
                    <a:pt x="2815558" y="6515214"/>
                    <a:pt x="2863260" y="6464021"/>
                    <a:pt x="2675201" y="6478411"/>
                  </a:cubicBezTo>
                  <a:cubicBezTo>
                    <a:pt x="2487143" y="6492801"/>
                    <a:pt x="2295343" y="6470856"/>
                    <a:pt x="2093810" y="6478411"/>
                  </a:cubicBezTo>
                  <a:cubicBezTo>
                    <a:pt x="1892277" y="6485966"/>
                    <a:pt x="1859935" y="6477788"/>
                    <a:pt x="1701710" y="6478411"/>
                  </a:cubicBezTo>
                  <a:cubicBezTo>
                    <a:pt x="1543485" y="6479034"/>
                    <a:pt x="1278421" y="6471184"/>
                    <a:pt x="1079757" y="6478411"/>
                  </a:cubicBezTo>
                  <a:cubicBezTo>
                    <a:pt x="500710" y="6365493"/>
                    <a:pt x="-29165" y="6122010"/>
                    <a:pt x="0" y="5398654"/>
                  </a:cubicBezTo>
                  <a:cubicBezTo>
                    <a:pt x="4899" y="5216678"/>
                    <a:pt x="-6364" y="5070118"/>
                    <a:pt x="0" y="4781669"/>
                  </a:cubicBezTo>
                  <a:cubicBezTo>
                    <a:pt x="6364" y="4493220"/>
                    <a:pt x="-5229" y="4521200"/>
                    <a:pt x="0" y="4294250"/>
                  </a:cubicBezTo>
                  <a:cubicBezTo>
                    <a:pt x="5229" y="4067300"/>
                    <a:pt x="-12999" y="3815752"/>
                    <a:pt x="0" y="3590887"/>
                  </a:cubicBezTo>
                  <a:cubicBezTo>
                    <a:pt x="12999" y="3366022"/>
                    <a:pt x="15777" y="3209935"/>
                    <a:pt x="0" y="3103469"/>
                  </a:cubicBezTo>
                  <a:cubicBezTo>
                    <a:pt x="-15777" y="2997003"/>
                    <a:pt x="25444" y="2746929"/>
                    <a:pt x="0" y="2400106"/>
                  </a:cubicBezTo>
                  <a:cubicBezTo>
                    <a:pt x="-25444" y="2053283"/>
                    <a:pt x="12049" y="2088577"/>
                    <a:pt x="0" y="1912687"/>
                  </a:cubicBezTo>
                  <a:cubicBezTo>
                    <a:pt x="-12049" y="1736797"/>
                    <a:pt x="-23107" y="1454324"/>
                    <a:pt x="0" y="1079757"/>
                  </a:cubicBezTo>
                  <a:close/>
                </a:path>
              </a:pathLst>
            </a:custGeom>
            <a:ln>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 xmlns:a16="http://schemas.microsoft.com/office/drawing/2014/main" id="{AE3685E5-C149-4C9E-8FB1-B72A3B1FCD77}"/>
                </a:ext>
              </a:extLst>
            </p:cNvPr>
            <p:cNvSpPr txBox="1"/>
            <p:nvPr/>
          </p:nvSpPr>
          <p:spPr>
            <a:xfrm>
              <a:off x="3066220" y="610325"/>
              <a:ext cx="8501664"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Trong vườn có mắt quả na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Có tai mộc nhĩ, có hoa loa kèn.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Quả mồng tơi mực tím đen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Cà rốt bút đỏ ai đem ra đồng.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Quả bí ngô cái đèn lồng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Sao xanh quả khế, ớt cong sừng bò.</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Bao nhiêu hoa trái thơm tho</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Trong vườn như một cái kho của đầy.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Bàn tay người chăm cho cây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Cây cho trái chín, hoa này, nụ kia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Lặng thầm đất cũng say sưa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Chắt chiu màu mỡ bốn mùa nuôi cây.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Lê Hồng Thiện</a:t>
              </a:r>
              <a:endParaRPr kumimoji="0" 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 name="TextBox 1">
            <a:extLst>
              <a:ext uri="{FF2B5EF4-FFF2-40B4-BE49-F238E27FC236}">
                <a16:creationId xmlns="" xmlns:a16="http://schemas.microsoft.com/office/drawing/2014/main" id="{C24D9180-521C-CB6C-1C2D-59A0973346ED}"/>
              </a:ext>
            </a:extLst>
          </p:cNvPr>
          <p:cNvSpPr txBox="1"/>
          <p:nvPr/>
        </p:nvSpPr>
        <p:spPr>
          <a:xfrm>
            <a:off x="2438400" y="203607"/>
            <a:ext cx="54368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Chuyện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hoa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chuyện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quả</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4" name="Oval 3">
            <a:extLst>
              <a:ext uri="{FF2B5EF4-FFF2-40B4-BE49-F238E27FC236}">
                <a16:creationId xmlns="" xmlns:a16="http://schemas.microsoft.com/office/drawing/2014/main" id="{FFCF8071-E403-EAA2-6A48-228A1FC4AAD6}"/>
              </a:ext>
            </a:extLst>
          </p:cNvPr>
          <p:cNvSpPr/>
          <p:nvPr/>
        </p:nvSpPr>
        <p:spPr>
          <a:xfrm>
            <a:off x="1756952" y="1574287"/>
            <a:ext cx="395288" cy="527050"/>
          </a:xfrm>
          <a:prstGeom prst="ellipse">
            <a:avLst/>
          </a:prstGeom>
          <a:noFill/>
          <a:ln w="25400" cap="flat" cmpd="sng" algn="ctr">
            <a:solidFill>
              <a:srgbClr val="FF0000"/>
            </a:solidFill>
            <a:prstDash val="solid"/>
          </a:ln>
          <a:effectLst/>
        </p:spPr>
        <p:txBody>
          <a:bodyPr rtlCol="0" anchor="ctr"/>
          <a:lstStyle/>
          <a:p>
            <a:pPr marL="0" marR="0" lvl="0" indent="0" algn="ctr" defTabSz="914276"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rPr>
              <a:t>1</a:t>
            </a:r>
          </a:p>
        </p:txBody>
      </p:sp>
      <p:pic>
        <p:nvPicPr>
          <p:cNvPr id="5" name="Picture 3">
            <a:extLst>
              <a:ext uri="{FF2B5EF4-FFF2-40B4-BE49-F238E27FC236}">
                <a16:creationId xmlns="" xmlns:a16="http://schemas.microsoft.com/office/drawing/2014/main" id="{136E95B2-6817-35E0-284A-5910347381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9667" y="495995"/>
            <a:ext cx="395288" cy="210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a:extLst>
              <a:ext uri="{FF2B5EF4-FFF2-40B4-BE49-F238E27FC236}">
                <a16:creationId xmlns="" xmlns:a16="http://schemas.microsoft.com/office/drawing/2014/main" id="{489CFFCB-F220-BCB4-D5E6-446E9F8B9B3C}"/>
              </a:ext>
            </a:extLst>
          </p:cNvPr>
          <p:cNvSpPr/>
          <p:nvPr/>
        </p:nvSpPr>
        <p:spPr>
          <a:xfrm>
            <a:off x="1835091" y="3215553"/>
            <a:ext cx="395288" cy="527050"/>
          </a:xfrm>
          <a:prstGeom prst="ellipse">
            <a:avLst/>
          </a:prstGeom>
          <a:noFill/>
          <a:ln w="25400" cap="flat" cmpd="sng" algn="ctr">
            <a:solidFill>
              <a:srgbClr val="FF0000"/>
            </a:solidFill>
            <a:prstDash val="solid"/>
          </a:ln>
          <a:effectLst/>
        </p:spPr>
        <p:txBody>
          <a:bodyPr rtlCol="0" anchor="ctr"/>
          <a:lstStyle/>
          <a:p>
            <a:pPr marL="0" marR="0" lvl="0" indent="0" algn="ctr" defTabSz="914276" eaLnBrk="1" fontAlgn="auto" latinLnBrk="0" hangingPunct="1">
              <a:lnSpc>
                <a:spcPct val="100000"/>
              </a:lnSpc>
              <a:spcBef>
                <a:spcPts val="0"/>
              </a:spcBef>
              <a:spcAft>
                <a:spcPts val="0"/>
              </a:spcAft>
              <a:buClrTx/>
              <a:buSzTx/>
              <a:buFontTx/>
              <a:buNone/>
              <a:tabLst/>
              <a:defRPr/>
            </a:pPr>
            <a:r>
              <a:rPr lang="en-US" sz="3200" kern="0" dirty="0">
                <a:solidFill>
                  <a:prstClr val="black"/>
                </a:solidFill>
                <a:latin typeface="Arial Rounded MT Bold" pitchFamily="34" charset="0"/>
              </a:rPr>
              <a:t>2</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pic>
        <p:nvPicPr>
          <p:cNvPr id="7" name="Picture 3">
            <a:extLst>
              <a:ext uri="{FF2B5EF4-FFF2-40B4-BE49-F238E27FC236}">
                <a16:creationId xmlns="" xmlns:a16="http://schemas.microsoft.com/office/drawing/2014/main" id="{B5DAE644-824D-C002-B404-8DE87E7042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9667" y="2332968"/>
            <a:ext cx="395288" cy="1910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a:extLst>
              <a:ext uri="{FF2B5EF4-FFF2-40B4-BE49-F238E27FC236}">
                <a16:creationId xmlns="" xmlns:a16="http://schemas.microsoft.com/office/drawing/2014/main" id="{28CB8C90-E2A5-96B5-38B4-BA86A6046448}"/>
              </a:ext>
            </a:extLst>
          </p:cNvPr>
          <p:cNvSpPr/>
          <p:nvPr/>
        </p:nvSpPr>
        <p:spPr>
          <a:xfrm>
            <a:off x="1835091" y="5020188"/>
            <a:ext cx="395288" cy="527050"/>
          </a:xfrm>
          <a:prstGeom prst="ellipse">
            <a:avLst/>
          </a:prstGeom>
          <a:noFill/>
          <a:ln w="25400" cap="flat" cmpd="sng" algn="ctr">
            <a:solidFill>
              <a:srgbClr val="FF0000"/>
            </a:solidFill>
            <a:prstDash val="solid"/>
          </a:ln>
          <a:effectLst/>
        </p:spPr>
        <p:txBody>
          <a:bodyPr rtlCol="0" anchor="ctr"/>
          <a:lstStyle/>
          <a:p>
            <a:pPr marL="0" marR="0" lvl="0" indent="0" algn="ctr" defTabSz="914276" eaLnBrk="1" fontAlgn="auto" latinLnBrk="0" hangingPunct="1">
              <a:lnSpc>
                <a:spcPct val="100000"/>
              </a:lnSpc>
              <a:spcBef>
                <a:spcPts val="0"/>
              </a:spcBef>
              <a:spcAft>
                <a:spcPts val="0"/>
              </a:spcAft>
              <a:buClrTx/>
              <a:buSzTx/>
              <a:buFontTx/>
              <a:buNone/>
              <a:tabLst/>
              <a:defRPr/>
            </a:pPr>
            <a:r>
              <a:rPr lang="en-US" sz="3200" kern="0" dirty="0">
                <a:solidFill>
                  <a:prstClr val="black"/>
                </a:solidFill>
                <a:latin typeface="Arial Rounded MT Bold" pitchFamily="34" charset="0"/>
              </a:rPr>
              <a:t>3</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pic>
        <p:nvPicPr>
          <p:cNvPr id="9" name="Picture 3">
            <a:extLst>
              <a:ext uri="{FF2B5EF4-FFF2-40B4-BE49-F238E27FC236}">
                <a16:creationId xmlns="" xmlns:a16="http://schemas.microsoft.com/office/drawing/2014/main" id="{BCB0E4CD-495D-DEFC-179F-390F7DE322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656" y="3965922"/>
            <a:ext cx="395288" cy="211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6824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 xmlns:a16="http://schemas.microsoft.com/office/drawing/2014/main" id="{5517E5B0-AFDC-4734-BFB1-BEC1936A1EE1}"/>
              </a:ext>
            </a:extLst>
          </p:cNvPr>
          <p:cNvSpPr/>
          <p:nvPr/>
        </p:nvSpPr>
        <p:spPr>
          <a:xfrm>
            <a:off x="230049" y="112305"/>
            <a:ext cx="8718008" cy="6478411"/>
          </a:xfrm>
          <a:custGeom>
            <a:avLst/>
            <a:gdLst>
              <a:gd name="connsiteX0" fmla="*/ 0 w 11624011"/>
              <a:gd name="connsiteY0" fmla="*/ 1079757 h 6478411"/>
              <a:gd name="connsiteX1" fmla="*/ 1079757 w 11624011"/>
              <a:gd name="connsiteY1" fmla="*/ 0 h 6478411"/>
              <a:gd name="connsiteX2" fmla="*/ 1471858 w 11624011"/>
              <a:gd name="connsiteY2" fmla="*/ 0 h 6478411"/>
              <a:gd name="connsiteX3" fmla="*/ 1863958 w 11624011"/>
              <a:gd name="connsiteY3" fmla="*/ 0 h 6478411"/>
              <a:gd name="connsiteX4" fmla="*/ 2634639 w 11624011"/>
              <a:gd name="connsiteY4" fmla="*/ 0 h 6478411"/>
              <a:gd name="connsiteX5" fmla="*/ 3405319 w 11624011"/>
              <a:gd name="connsiteY5" fmla="*/ 0 h 6478411"/>
              <a:gd name="connsiteX6" fmla="*/ 4270645 w 11624011"/>
              <a:gd name="connsiteY6" fmla="*/ 0 h 6478411"/>
              <a:gd name="connsiteX7" fmla="*/ 4662745 w 11624011"/>
              <a:gd name="connsiteY7" fmla="*/ 0 h 6478411"/>
              <a:gd name="connsiteX8" fmla="*/ 5338781 w 11624011"/>
              <a:gd name="connsiteY8" fmla="*/ 0 h 6478411"/>
              <a:gd name="connsiteX9" fmla="*/ 5825526 w 11624011"/>
              <a:gd name="connsiteY9" fmla="*/ 0 h 6478411"/>
              <a:gd name="connsiteX10" fmla="*/ 6596207 w 11624011"/>
              <a:gd name="connsiteY10" fmla="*/ 0 h 6478411"/>
              <a:gd name="connsiteX11" fmla="*/ 7177597 w 11624011"/>
              <a:gd name="connsiteY11" fmla="*/ 0 h 6478411"/>
              <a:gd name="connsiteX12" fmla="*/ 7758988 w 11624011"/>
              <a:gd name="connsiteY12" fmla="*/ 0 h 6478411"/>
              <a:gd name="connsiteX13" fmla="*/ 8151088 w 11624011"/>
              <a:gd name="connsiteY13" fmla="*/ 0 h 6478411"/>
              <a:gd name="connsiteX14" fmla="*/ 8921769 w 11624011"/>
              <a:gd name="connsiteY14" fmla="*/ 0 h 6478411"/>
              <a:gd name="connsiteX15" fmla="*/ 9692449 w 11624011"/>
              <a:gd name="connsiteY15" fmla="*/ 0 h 6478411"/>
              <a:gd name="connsiteX16" fmla="*/ 10544254 w 11624011"/>
              <a:gd name="connsiteY16" fmla="*/ 0 h 6478411"/>
              <a:gd name="connsiteX17" fmla="*/ 11624011 w 11624011"/>
              <a:gd name="connsiteY17" fmla="*/ 1079757 h 6478411"/>
              <a:gd name="connsiteX18" fmla="*/ 11624011 w 11624011"/>
              <a:gd name="connsiteY18" fmla="*/ 1739931 h 6478411"/>
              <a:gd name="connsiteX19" fmla="*/ 11624011 w 11624011"/>
              <a:gd name="connsiteY19" fmla="*/ 2270539 h 6478411"/>
              <a:gd name="connsiteX20" fmla="*/ 11624011 w 11624011"/>
              <a:gd name="connsiteY20" fmla="*/ 2757957 h 6478411"/>
              <a:gd name="connsiteX21" fmla="*/ 11624011 w 11624011"/>
              <a:gd name="connsiteY21" fmla="*/ 3288564 h 6478411"/>
              <a:gd name="connsiteX22" fmla="*/ 11624011 w 11624011"/>
              <a:gd name="connsiteY22" fmla="*/ 3862361 h 6478411"/>
              <a:gd name="connsiteX23" fmla="*/ 11624011 w 11624011"/>
              <a:gd name="connsiteY23" fmla="*/ 4349779 h 6478411"/>
              <a:gd name="connsiteX24" fmla="*/ 11624011 w 11624011"/>
              <a:gd name="connsiteY24" fmla="*/ 4837197 h 6478411"/>
              <a:gd name="connsiteX25" fmla="*/ 11624011 w 11624011"/>
              <a:gd name="connsiteY25" fmla="*/ 5398654 h 6478411"/>
              <a:gd name="connsiteX26" fmla="*/ 10544254 w 11624011"/>
              <a:gd name="connsiteY26" fmla="*/ 6478411 h 6478411"/>
              <a:gd name="connsiteX27" fmla="*/ 10152153 w 11624011"/>
              <a:gd name="connsiteY27" fmla="*/ 6478411 h 6478411"/>
              <a:gd name="connsiteX28" fmla="*/ 9665408 w 11624011"/>
              <a:gd name="connsiteY28" fmla="*/ 6478411 h 6478411"/>
              <a:gd name="connsiteX29" fmla="*/ 9084017 w 11624011"/>
              <a:gd name="connsiteY29" fmla="*/ 6478411 h 6478411"/>
              <a:gd name="connsiteX30" fmla="*/ 8502627 w 11624011"/>
              <a:gd name="connsiteY30" fmla="*/ 6478411 h 6478411"/>
              <a:gd name="connsiteX31" fmla="*/ 8015881 w 11624011"/>
              <a:gd name="connsiteY31" fmla="*/ 6478411 h 6478411"/>
              <a:gd name="connsiteX32" fmla="*/ 7434491 w 11624011"/>
              <a:gd name="connsiteY32" fmla="*/ 6478411 h 6478411"/>
              <a:gd name="connsiteX33" fmla="*/ 6663810 w 11624011"/>
              <a:gd name="connsiteY33" fmla="*/ 6478411 h 6478411"/>
              <a:gd name="connsiteX34" fmla="*/ 6271710 w 11624011"/>
              <a:gd name="connsiteY34" fmla="*/ 6478411 h 6478411"/>
              <a:gd name="connsiteX35" fmla="*/ 5501029 w 11624011"/>
              <a:gd name="connsiteY35" fmla="*/ 6478411 h 6478411"/>
              <a:gd name="connsiteX36" fmla="*/ 5108929 w 11624011"/>
              <a:gd name="connsiteY36" fmla="*/ 6478411 h 6478411"/>
              <a:gd name="connsiteX37" fmla="*/ 4432893 w 11624011"/>
              <a:gd name="connsiteY37" fmla="*/ 6478411 h 6478411"/>
              <a:gd name="connsiteX38" fmla="*/ 3662213 w 11624011"/>
              <a:gd name="connsiteY38" fmla="*/ 6478411 h 6478411"/>
              <a:gd name="connsiteX39" fmla="*/ 2891532 w 11624011"/>
              <a:gd name="connsiteY39" fmla="*/ 6478411 h 6478411"/>
              <a:gd name="connsiteX40" fmla="*/ 2120852 w 11624011"/>
              <a:gd name="connsiteY40" fmla="*/ 6478411 h 6478411"/>
              <a:gd name="connsiteX41" fmla="*/ 1079757 w 11624011"/>
              <a:gd name="connsiteY41" fmla="*/ 6478411 h 6478411"/>
              <a:gd name="connsiteX42" fmla="*/ 0 w 11624011"/>
              <a:gd name="connsiteY42" fmla="*/ 5398654 h 6478411"/>
              <a:gd name="connsiteX43" fmla="*/ 0 w 11624011"/>
              <a:gd name="connsiteY43" fmla="*/ 4911236 h 6478411"/>
              <a:gd name="connsiteX44" fmla="*/ 0 w 11624011"/>
              <a:gd name="connsiteY44" fmla="*/ 4380628 h 6478411"/>
              <a:gd name="connsiteX45" fmla="*/ 0 w 11624011"/>
              <a:gd name="connsiteY45" fmla="*/ 3806832 h 6478411"/>
              <a:gd name="connsiteX46" fmla="*/ 0 w 11624011"/>
              <a:gd name="connsiteY46" fmla="*/ 3189847 h 6478411"/>
              <a:gd name="connsiteX47" fmla="*/ 0 w 11624011"/>
              <a:gd name="connsiteY47" fmla="*/ 2702428 h 6478411"/>
              <a:gd name="connsiteX48" fmla="*/ 0 w 11624011"/>
              <a:gd name="connsiteY48" fmla="*/ 2171821 h 6478411"/>
              <a:gd name="connsiteX49" fmla="*/ 0 w 11624011"/>
              <a:gd name="connsiteY49" fmla="*/ 1079757 h 64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24011" h="6478411" fill="none" extrusionOk="0">
                <a:moveTo>
                  <a:pt x="0" y="1079757"/>
                </a:moveTo>
                <a:cubicBezTo>
                  <a:pt x="89109" y="426344"/>
                  <a:pt x="350694" y="-34825"/>
                  <a:pt x="1079757" y="0"/>
                </a:cubicBezTo>
                <a:cubicBezTo>
                  <a:pt x="1179520" y="7804"/>
                  <a:pt x="1299685" y="8494"/>
                  <a:pt x="1471858" y="0"/>
                </a:cubicBezTo>
                <a:cubicBezTo>
                  <a:pt x="1644031" y="-8494"/>
                  <a:pt x="1746878" y="8493"/>
                  <a:pt x="1863958" y="0"/>
                </a:cubicBezTo>
                <a:cubicBezTo>
                  <a:pt x="1981038" y="-8493"/>
                  <a:pt x="2348101" y="-9588"/>
                  <a:pt x="2634639" y="0"/>
                </a:cubicBezTo>
                <a:cubicBezTo>
                  <a:pt x="2921177" y="9588"/>
                  <a:pt x="3138142" y="-9594"/>
                  <a:pt x="3405319" y="0"/>
                </a:cubicBezTo>
                <a:cubicBezTo>
                  <a:pt x="3672496" y="9594"/>
                  <a:pt x="4000972" y="-21833"/>
                  <a:pt x="4270645" y="0"/>
                </a:cubicBezTo>
                <a:cubicBezTo>
                  <a:pt x="4540318" y="21833"/>
                  <a:pt x="4479924" y="19443"/>
                  <a:pt x="4662745" y="0"/>
                </a:cubicBezTo>
                <a:cubicBezTo>
                  <a:pt x="4845566" y="-19443"/>
                  <a:pt x="5074969" y="5951"/>
                  <a:pt x="5338781" y="0"/>
                </a:cubicBezTo>
                <a:cubicBezTo>
                  <a:pt x="5602593" y="-5951"/>
                  <a:pt x="5708634" y="-13885"/>
                  <a:pt x="5825526" y="0"/>
                </a:cubicBezTo>
                <a:cubicBezTo>
                  <a:pt x="5942419" y="13885"/>
                  <a:pt x="6211996" y="-8864"/>
                  <a:pt x="6596207" y="0"/>
                </a:cubicBezTo>
                <a:cubicBezTo>
                  <a:pt x="6980418" y="8864"/>
                  <a:pt x="6995015" y="-21346"/>
                  <a:pt x="7177597" y="0"/>
                </a:cubicBezTo>
                <a:cubicBezTo>
                  <a:pt x="7360179" y="21346"/>
                  <a:pt x="7595117" y="1351"/>
                  <a:pt x="7758988" y="0"/>
                </a:cubicBezTo>
                <a:cubicBezTo>
                  <a:pt x="7922859" y="-1351"/>
                  <a:pt x="8052881" y="-7159"/>
                  <a:pt x="8151088" y="0"/>
                </a:cubicBezTo>
                <a:cubicBezTo>
                  <a:pt x="8249295" y="7159"/>
                  <a:pt x="8704620" y="-15101"/>
                  <a:pt x="8921769" y="0"/>
                </a:cubicBezTo>
                <a:cubicBezTo>
                  <a:pt x="9138918" y="15101"/>
                  <a:pt x="9398796" y="24642"/>
                  <a:pt x="9692449" y="0"/>
                </a:cubicBezTo>
                <a:cubicBezTo>
                  <a:pt x="9986102" y="-24642"/>
                  <a:pt x="10326725" y="18928"/>
                  <a:pt x="10544254" y="0"/>
                </a:cubicBezTo>
                <a:cubicBezTo>
                  <a:pt x="11165891" y="23337"/>
                  <a:pt x="11603782" y="552881"/>
                  <a:pt x="11624011" y="1079757"/>
                </a:cubicBezTo>
                <a:cubicBezTo>
                  <a:pt x="11627637" y="1403825"/>
                  <a:pt x="11606870" y="1506459"/>
                  <a:pt x="11624011" y="1739931"/>
                </a:cubicBezTo>
                <a:cubicBezTo>
                  <a:pt x="11641152" y="1973403"/>
                  <a:pt x="11638006" y="2041038"/>
                  <a:pt x="11624011" y="2270539"/>
                </a:cubicBezTo>
                <a:cubicBezTo>
                  <a:pt x="11610016" y="2500040"/>
                  <a:pt x="11611871" y="2608446"/>
                  <a:pt x="11624011" y="2757957"/>
                </a:cubicBezTo>
                <a:cubicBezTo>
                  <a:pt x="11636151" y="2907468"/>
                  <a:pt x="11645719" y="3097160"/>
                  <a:pt x="11624011" y="3288564"/>
                </a:cubicBezTo>
                <a:cubicBezTo>
                  <a:pt x="11602303" y="3479968"/>
                  <a:pt x="11596361" y="3657712"/>
                  <a:pt x="11624011" y="3862361"/>
                </a:cubicBezTo>
                <a:cubicBezTo>
                  <a:pt x="11651661" y="4067010"/>
                  <a:pt x="11620773" y="4221265"/>
                  <a:pt x="11624011" y="4349779"/>
                </a:cubicBezTo>
                <a:cubicBezTo>
                  <a:pt x="11627249" y="4478293"/>
                  <a:pt x="11625900" y="4665970"/>
                  <a:pt x="11624011" y="4837197"/>
                </a:cubicBezTo>
                <a:cubicBezTo>
                  <a:pt x="11622122" y="5008424"/>
                  <a:pt x="11612171" y="5137106"/>
                  <a:pt x="11624011" y="5398654"/>
                </a:cubicBezTo>
                <a:cubicBezTo>
                  <a:pt x="11562401" y="5890416"/>
                  <a:pt x="11051291" y="6500077"/>
                  <a:pt x="10544254" y="6478411"/>
                </a:cubicBezTo>
                <a:cubicBezTo>
                  <a:pt x="10439840" y="6464768"/>
                  <a:pt x="10240710" y="6475482"/>
                  <a:pt x="10152153" y="6478411"/>
                </a:cubicBezTo>
                <a:cubicBezTo>
                  <a:pt x="10063596" y="6481340"/>
                  <a:pt x="9906595" y="6480010"/>
                  <a:pt x="9665408" y="6478411"/>
                </a:cubicBezTo>
                <a:cubicBezTo>
                  <a:pt x="9424222" y="6476812"/>
                  <a:pt x="9300212" y="6460841"/>
                  <a:pt x="9084017" y="6478411"/>
                </a:cubicBezTo>
                <a:cubicBezTo>
                  <a:pt x="8867822" y="6495981"/>
                  <a:pt x="8653391" y="6474853"/>
                  <a:pt x="8502627" y="6478411"/>
                </a:cubicBezTo>
                <a:cubicBezTo>
                  <a:pt x="8351863" y="6481970"/>
                  <a:pt x="8258873" y="6498368"/>
                  <a:pt x="8015881" y="6478411"/>
                </a:cubicBezTo>
                <a:cubicBezTo>
                  <a:pt x="7772889" y="6458454"/>
                  <a:pt x="7622577" y="6502876"/>
                  <a:pt x="7434491" y="6478411"/>
                </a:cubicBezTo>
                <a:cubicBezTo>
                  <a:pt x="7246405" y="6453947"/>
                  <a:pt x="6942291" y="6460272"/>
                  <a:pt x="6663810" y="6478411"/>
                </a:cubicBezTo>
                <a:cubicBezTo>
                  <a:pt x="6385329" y="6496550"/>
                  <a:pt x="6373915" y="6471440"/>
                  <a:pt x="6271710" y="6478411"/>
                </a:cubicBezTo>
                <a:cubicBezTo>
                  <a:pt x="6169505" y="6485382"/>
                  <a:pt x="5666578" y="6514028"/>
                  <a:pt x="5501029" y="6478411"/>
                </a:cubicBezTo>
                <a:cubicBezTo>
                  <a:pt x="5335480" y="6442794"/>
                  <a:pt x="5206189" y="6480028"/>
                  <a:pt x="5108929" y="6478411"/>
                </a:cubicBezTo>
                <a:cubicBezTo>
                  <a:pt x="5011669" y="6476794"/>
                  <a:pt x="4639027" y="6477141"/>
                  <a:pt x="4432893" y="6478411"/>
                </a:cubicBezTo>
                <a:cubicBezTo>
                  <a:pt x="4226759" y="6479681"/>
                  <a:pt x="3924606" y="6445019"/>
                  <a:pt x="3662213" y="6478411"/>
                </a:cubicBezTo>
                <a:cubicBezTo>
                  <a:pt x="3399820" y="6511803"/>
                  <a:pt x="3054417" y="6462856"/>
                  <a:pt x="2891532" y="6478411"/>
                </a:cubicBezTo>
                <a:cubicBezTo>
                  <a:pt x="2728647" y="6493966"/>
                  <a:pt x="2448643" y="6482684"/>
                  <a:pt x="2120852" y="6478411"/>
                </a:cubicBezTo>
                <a:cubicBezTo>
                  <a:pt x="1793061" y="6474138"/>
                  <a:pt x="1432464" y="6510116"/>
                  <a:pt x="1079757" y="6478411"/>
                </a:cubicBezTo>
                <a:cubicBezTo>
                  <a:pt x="458408" y="6508942"/>
                  <a:pt x="17077" y="5991160"/>
                  <a:pt x="0" y="5398654"/>
                </a:cubicBezTo>
                <a:cubicBezTo>
                  <a:pt x="-16481" y="5232947"/>
                  <a:pt x="21524" y="5038948"/>
                  <a:pt x="0" y="4911236"/>
                </a:cubicBezTo>
                <a:cubicBezTo>
                  <a:pt x="-21524" y="4783524"/>
                  <a:pt x="-10229" y="4541530"/>
                  <a:pt x="0" y="4380628"/>
                </a:cubicBezTo>
                <a:cubicBezTo>
                  <a:pt x="10229" y="4219726"/>
                  <a:pt x="-17100" y="3962822"/>
                  <a:pt x="0" y="3806832"/>
                </a:cubicBezTo>
                <a:cubicBezTo>
                  <a:pt x="17100" y="3650842"/>
                  <a:pt x="-10010" y="3427397"/>
                  <a:pt x="0" y="3189847"/>
                </a:cubicBezTo>
                <a:cubicBezTo>
                  <a:pt x="10010" y="2952297"/>
                  <a:pt x="16171" y="2927267"/>
                  <a:pt x="0" y="2702428"/>
                </a:cubicBezTo>
                <a:cubicBezTo>
                  <a:pt x="-16171" y="2477589"/>
                  <a:pt x="-17986" y="2391142"/>
                  <a:pt x="0" y="2171821"/>
                </a:cubicBezTo>
                <a:cubicBezTo>
                  <a:pt x="17986" y="1952500"/>
                  <a:pt x="15809" y="1326008"/>
                  <a:pt x="0" y="1079757"/>
                </a:cubicBezTo>
                <a:close/>
              </a:path>
              <a:path w="11624011" h="6478411" stroke="0" extrusionOk="0">
                <a:moveTo>
                  <a:pt x="0" y="1079757"/>
                </a:moveTo>
                <a:cubicBezTo>
                  <a:pt x="98313" y="475905"/>
                  <a:pt x="402772" y="98553"/>
                  <a:pt x="1079757" y="0"/>
                </a:cubicBezTo>
                <a:cubicBezTo>
                  <a:pt x="1317298" y="-34125"/>
                  <a:pt x="1609943" y="8374"/>
                  <a:pt x="1850437" y="0"/>
                </a:cubicBezTo>
                <a:cubicBezTo>
                  <a:pt x="2090931" y="-8374"/>
                  <a:pt x="2094418" y="-12458"/>
                  <a:pt x="2337183" y="0"/>
                </a:cubicBezTo>
                <a:cubicBezTo>
                  <a:pt x="2579948" y="12458"/>
                  <a:pt x="2615419" y="12039"/>
                  <a:pt x="2729284" y="0"/>
                </a:cubicBezTo>
                <a:cubicBezTo>
                  <a:pt x="2843149" y="-12039"/>
                  <a:pt x="3136401" y="-7931"/>
                  <a:pt x="3405319" y="0"/>
                </a:cubicBezTo>
                <a:cubicBezTo>
                  <a:pt x="3674237" y="7931"/>
                  <a:pt x="3742992" y="27958"/>
                  <a:pt x="3986710" y="0"/>
                </a:cubicBezTo>
                <a:cubicBezTo>
                  <a:pt x="4230428" y="-27958"/>
                  <a:pt x="4325711" y="-25268"/>
                  <a:pt x="4662745" y="0"/>
                </a:cubicBezTo>
                <a:cubicBezTo>
                  <a:pt x="4999779" y="25268"/>
                  <a:pt x="4993250" y="-18526"/>
                  <a:pt x="5244136" y="0"/>
                </a:cubicBezTo>
                <a:cubicBezTo>
                  <a:pt x="5495022" y="18526"/>
                  <a:pt x="5553822" y="1363"/>
                  <a:pt x="5636236" y="0"/>
                </a:cubicBezTo>
                <a:cubicBezTo>
                  <a:pt x="5718650" y="-1363"/>
                  <a:pt x="6206739" y="-3726"/>
                  <a:pt x="6501562" y="0"/>
                </a:cubicBezTo>
                <a:cubicBezTo>
                  <a:pt x="6796385" y="3726"/>
                  <a:pt x="6705089" y="10732"/>
                  <a:pt x="6893662" y="0"/>
                </a:cubicBezTo>
                <a:cubicBezTo>
                  <a:pt x="7082235" y="-10732"/>
                  <a:pt x="7417835" y="21918"/>
                  <a:pt x="7569698" y="0"/>
                </a:cubicBezTo>
                <a:cubicBezTo>
                  <a:pt x="7721561" y="-21918"/>
                  <a:pt x="7906749" y="-20608"/>
                  <a:pt x="8056443" y="0"/>
                </a:cubicBezTo>
                <a:cubicBezTo>
                  <a:pt x="8206137" y="20608"/>
                  <a:pt x="8485449" y="2633"/>
                  <a:pt x="8637834" y="0"/>
                </a:cubicBezTo>
                <a:cubicBezTo>
                  <a:pt x="8790219" y="-2633"/>
                  <a:pt x="9099468" y="21801"/>
                  <a:pt x="9219224" y="0"/>
                </a:cubicBezTo>
                <a:cubicBezTo>
                  <a:pt x="9338980" y="-21801"/>
                  <a:pt x="9493244" y="1750"/>
                  <a:pt x="9611325" y="0"/>
                </a:cubicBezTo>
                <a:cubicBezTo>
                  <a:pt x="9729406" y="-1750"/>
                  <a:pt x="10293173" y="3490"/>
                  <a:pt x="10544254" y="0"/>
                </a:cubicBezTo>
                <a:cubicBezTo>
                  <a:pt x="11209513" y="43333"/>
                  <a:pt x="11725342" y="558328"/>
                  <a:pt x="11624011" y="1079757"/>
                </a:cubicBezTo>
                <a:cubicBezTo>
                  <a:pt x="11615068" y="1192651"/>
                  <a:pt x="11646458" y="1420358"/>
                  <a:pt x="11624011" y="1567175"/>
                </a:cubicBezTo>
                <a:cubicBezTo>
                  <a:pt x="11601564" y="1713992"/>
                  <a:pt x="11643961" y="1820052"/>
                  <a:pt x="11624011" y="2054594"/>
                </a:cubicBezTo>
                <a:cubicBezTo>
                  <a:pt x="11604061" y="2289136"/>
                  <a:pt x="11612826" y="2377411"/>
                  <a:pt x="11624011" y="2628390"/>
                </a:cubicBezTo>
                <a:cubicBezTo>
                  <a:pt x="11635196" y="2879369"/>
                  <a:pt x="11616123" y="3029074"/>
                  <a:pt x="11624011" y="3331753"/>
                </a:cubicBezTo>
                <a:cubicBezTo>
                  <a:pt x="11631899" y="3634432"/>
                  <a:pt x="11646905" y="3709092"/>
                  <a:pt x="11624011" y="3819172"/>
                </a:cubicBezTo>
                <a:cubicBezTo>
                  <a:pt x="11601117" y="3929252"/>
                  <a:pt x="11606957" y="4303022"/>
                  <a:pt x="11624011" y="4479346"/>
                </a:cubicBezTo>
                <a:cubicBezTo>
                  <a:pt x="11641065" y="4655670"/>
                  <a:pt x="11609713" y="5202111"/>
                  <a:pt x="11624011" y="5398654"/>
                </a:cubicBezTo>
                <a:cubicBezTo>
                  <a:pt x="11690280" y="5967795"/>
                  <a:pt x="11123106" y="6486357"/>
                  <a:pt x="10544254" y="6478411"/>
                </a:cubicBezTo>
                <a:cubicBezTo>
                  <a:pt x="10351389" y="6474924"/>
                  <a:pt x="10304938" y="6482196"/>
                  <a:pt x="10152153" y="6478411"/>
                </a:cubicBezTo>
                <a:cubicBezTo>
                  <a:pt x="9999368" y="6474626"/>
                  <a:pt x="9900647" y="6493256"/>
                  <a:pt x="9760053" y="6478411"/>
                </a:cubicBezTo>
                <a:cubicBezTo>
                  <a:pt x="9619459" y="6463566"/>
                  <a:pt x="9087976" y="6513844"/>
                  <a:pt x="8894727" y="6478411"/>
                </a:cubicBezTo>
                <a:cubicBezTo>
                  <a:pt x="8701478" y="6442978"/>
                  <a:pt x="8392108" y="6443805"/>
                  <a:pt x="8124047" y="6478411"/>
                </a:cubicBezTo>
                <a:cubicBezTo>
                  <a:pt x="7855986" y="6513017"/>
                  <a:pt x="7849729" y="6475669"/>
                  <a:pt x="7731946" y="6478411"/>
                </a:cubicBezTo>
                <a:cubicBezTo>
                  <a:pt x="7614163" y="6481153"/>
                  <a:pt x="7270893" y="6484220"/>
                  <a:pt x="7150556" y="6478411"/>
                </a:cubicBezTo>
                <a:cubicBezTo>
                  <a:pt x="7030219" y="6472603"/>
                  <a:pt x="6888589" y="6478689"/>
                  <a:pt x="6758455" y="6478411"/>
                </a:cubicBezTo>
                <a:cubicBezTo>
                  <a:pt x="6628321" y="6478133"/>
                  <a:pt x="6512053" y="6500685"/>
                  <a:pt x="6271710" y="6478411"/>
                </a:cubicBezTo>
                <a:cubicBezTo>
                  <a:pt x="6031368" y="6456137"/>
                  <a:pt x="5971436" y="6466840"/>
                  <a:pt x="5879609" y="6478411"/>
                </a:cubicBezTo>
                <a:cubicBezTo>
                  <a:pt x="5787782" y="6489982"/>
                  <a:pt x="5628106" y="6478148"/>
                  <a:pt x="5487508" y="6478411"/>
                </a:cubicBezTo>
                <a:cubicBezTo>
                  <a:pt x="5346910" y="6478674"/>
                  <a:pt x="5210230" y="6479489"/>
                  <a:pt x="5000763" y="6478411"/>
                </a:cubicBezTo>
                <a:cubicBezTo>
                  <a:pt x="4791296" y="6477333"/>
                  <a:pt x="4472167" y="6458608"/>
                  <a:pt x="4324727" y="6478411"/>
                </a:cubicBezTo>
                <a:cubicBezTo>
                  <a:pt x="4177287" y="6498214"/>
                  <a:pt x="4012507" y="6482462"/>
                  <a:pt x="3932627" y="6478411"/>
                </a:cubicBezTo>
                <a:cubicBezTo>
                  <a:pt x="3852747" y="6474360"/>
                  <a:pt x="3508334" y="6441608"/>
                  <a:pt x="3161946" y="6478411"/>
                </a:cubicBezTo>
                <a:cubicBezTo>
                  <a:pt x="2815558" y="6515214"/>
                  <a:pt x="2863260" y="6464021"/>
                  <a:pt x="2675201" y="6478411"/>
                </a:cubicBezTo>
                <a:cubicBezTo>
                  <a:pt x="2487143" y="6492801"/>
                  <a:pt x="2295343" y="6470856"/>
                  <a:pt x="2093810" y="6478411"/>
                </a:cubicBezTo>
                <a:cubicBezTo>
                  <a:pt x="1892277" y="6485966"/>
                  <a:pt x="1859935" y="6477788"/>
                  <a:pt x="1701710" y="6478411"/>
                </a:cubicBezTo>
                <a:cubicBezTo>
                  <a:pt x="1543485" y="6479034"/>
                  <a:pt x="1278421" y="6471184"/>
                  <a:pt x="1079757" y="6478411"/>
                </a:cubicBezTo>
                <a:cubicBezTo>
                  <a:pt x="500710" y="6365493"/>
                  <a:pt x="-29165" y="6122010"/>
                  <a:pt x="0" y="5398654"/>
                </a:cubicBezTo>
                <a:cubicBezTo>
                  <a:pt x="4899" y="5216678"/>
                  <a:pt x="-6364" y="5070118"/>
                  <a:pt x="0" y="4781669"/>
                </a:cubicBezTo>
                <a:cubicBezTo>
                  <a:pt x="6364" y="4493220"/>
                  <a:pt x="-5229" y="4521200"/>
                  <a:pt x="0" y="4294250"/>
                </a:cubicBezTo>
                <a:cubicBezTo>
                  <a:pt x="5229" y="4067300"/>
                  <a:pt x="-12999" y="3815752"/>
                  <a:pt x="0" y="3590887"/>
                </a:cubicBezTo>
                <a:cubicBezTo>
                  <a:pt x="12999" y="3366022"/>
                  <a:pt x="15777" y="3209935"/>
                  <a:pt x="0" y="3103469"/>
                </a:cubicBezTo>
                <a:cubicBezTo>
                  <a:pt x="-15777" y="2997003"/>
                  <a:pt x="25444" y="2746929"/>
                  <a:pt x="0" y="2400106"/>
                </a:cubicBezTo>
                <a:cubicBezTo>
                  <a:pt x="-25444" y="2053283"/>
                  <a:pt x="12049" y="2088577"/>
                  <a:pt x="0" y="1912687"/>
                </a:cubicBezTo>
                <a:cubicBezTo>
                  <a:pt x="-12049" y="1736797"/>
                  <a:pt x="-23107" y="1454324"/>
                  <a:pt x="0" y="1079757"/>
                </a:cubicBezTo>
                <a:close/>
              </a:path>
            </a:pathLst>
          </a:custGeom>
          <a:ln>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3" name="Rectangle 2">
            <a:extLst>
              <a:ext uri="{FF2B5EF4-FFF2-40B4-BE49-F238E27FC236}">
                <a16:creationId xmlns="" xmlns:a16="http://schemas.microsoft.com/office/drawing/2014/main" id="{0A9755FE-70CA-9B90-F75D-425D3AABEE8C}"/>
              </a:ext>
            </a:extLst>
          </p:cNvPr>
          <p:cNvSpPr/>
          <p:nvPr/>
        </p:nvSpPr>
        <p:spPr>
          <a:xfrm>
            <a:off x="609600" y="1847433"/>
            <a:ext cx="8818847" cy="2800767"/>
          </a:xfrm>
          <a:prstGeom prst="rect">
            <a:avLst/>
          </a:prstGeom>
        </p:spPr>
        <p:txBody>
          <a:bodyPr wrap="square">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Trong vườn có mắt: quả na</a:t>
            </a:r>
          </a:p>
          <a:p>
            <a:pPr marL="0" marR="0" lvl="0" indent="0" algn="ctr" defTabSz="913881"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Có tại mộc nhĩ, có hoa loa kèn.</a:t>
            </a:r>
          </a:p>
          <a:p>
            <a:pPr marL="0" marR="0" lvl="0" indent="0" algn="ctr" defTabSz="913881"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Quả mồng tơi mực tím đen</a:t>
            </a:r>
          </a:p>
          <a:p>
            <a:pPr marL="0" marR="0" lvl="0" indent="0" algn="ctr" defTabSz="913881"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Cà rốt bút đỏ gi đem ra đồng.</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 xmlns:a16="http://schemas.microsoft.com/office/drawing/2014/main" id="{8DAB819F-9372-6E33-7621-C2FE03CA920E}"/>
              </a:ext>
            </a:extLst>
          </p:cNvPr>
          <p:cNvSpPr/>
          <p:nvPr/>
        </p:nvSpPr>
        <p:spPr>
          <a:xfrm>
            <a:off x="1079392" y="327952"/>
            <a:ext cx="7181625" cy="830997"/>
          </a:xfrm>
          <a:prstGeom prst="rect">
            <a:avLst/>
          </a:prstGeom>
        </p:spPr>
        <p:txBody>
          <a:bodyPr wrap="square">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Oval 14">
            <a:extLst>
              <a:ext uri="{FF2B5EF4-FFF2-40B4-BE49-F238E27FC236}">
                <a16:creationId xmlns="" xmlns:a16="http://schemas.microsoft.com/office/drawing/2014/main" id="{A63AAF71-2527-BDCF-27D4-2529BAF4C0F5}"/>
              </a:ext>
            </a:extLst>
          </p:cNvPr>
          <p:cNvSpPr/>
          <p:nvPr/>
        </p:nvSpPr>
        <p:spPr>
          <a:xfrm>
            <a:off x="410341" y="2659136"/>
            <a:ext cx="395288"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rPr>
              <a:t>1</a:t>
            </a:r>
          </a:p>
        </p:txBody>
      </p:sp>
      <p:pic>
        <p:nvPicPr>
          <p:cNvPr id="16" name="Picture 3">
            <a:extLst>
              <a:ext uri="{FF2B5EF4-FFF2-40B4-BE49-F238E27FC236}">
                <a16:creationId xmlns="" xmlns:a16="http://schemas.microsoft.com/office/drawing/2014/main" id="{B57CCF0D-66EE-3712-7F6C-462F8FCC3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097" y="1158949"/>
            <a:ext cx="395288" cy="334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Quả Na - hn.check.net.vn">
            <a:extLst>
              <a:ext uri="{FF2B5EF4-FFF2-40B4-BE49-F238E27FC236}">
                <a16:creationId xmlns="" xmlns:a16="http://schemas.microsoft.com/office/drawing/2014/main" id="{CBADAA76-7187-E92F-8A85-C49B1438FE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662" y="4508205"/>
            <a:ext cx="1393053" cy="18574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Mộc Nhĩ Đen | Từ Điển Dược Liệu &amp; Cây Thuốc">
            <a:extLst>
              <a:ext uri="{FF2B5EF4-FFF2-40B4-BE49-F238E27FC236}">
                <a16:creationId xmlns="" xmlns:a16="http://schemas.microsoft.com/office/drawing/2014/main" id="{0B269E99-76E1-B222-9FEA-C939C1432F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3996" y="4786040"/>
            <a:ext cx="1619724" cy="14397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SỰ TÍCH HOA LOA KÈN - Saigonxua1965">
            <a:extLst>
              <a:ext uri="{FF2B5EF4-FFF2-40B4-BE49-F238E27FC236}">
                <a16:creationId xmlns="" xmlns:a16="http://schemas.microsoft.com/office/drawing/2014/main" id="{63D56E06-886C-2B88-DDB7-4D01CC50D3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666" y="4722550"/>
            <a:ext cx="1170285" cy="14854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trái mồng tơi | Beaded bracelets, Beaded, Jewelry">
            <a:extLst>
              <a:ext uri="{FF2B5EF4-FFF2-40B4-BE49-F238E27FC236}">
                <a16:creationId xmlns="" xmlns:a16="http://schemas.microsoft.com/office/drawing/2014/main" id="{292CACD1-DAA8-49BC-9BAD-83FBCF6EB1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3301" y="4729727"/>
            <a:ext cx="864842" cy="15374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Tác dụng của cà rốt: Không chỉ cải thiện thị lực mà còn có đến 12 công dụng  khác • Hello Bacsi – Công ty Vệ sinh Công nghiệp uy tín">
            <a:extLst>
              <a:ext uri="{FF2B5EF4-FFF2-40B4-BE49-F238E27FC236}">
                <a16:creationId xmlns="" xmlns:a16="http://schemas.microsoft.com/office/drawing/2014/main" id="{C4A71987-42AC-226A-6C11-BEEFE9DFEB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8492" y="4786039"/>
            <a:ext cx="1681518" cy="149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744045"/>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677</Words>
  <Application>Microsoft Office PowerPoint</Application>
  <PresentationFormat>On-screen Show (4:3)</PresentationFormat>
  <Paragraphs>154</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LTP</dc:creator>
  <cp:lastModifiedBy>LTP</cp:lastModifiedBy>
  <cp:revision>21</cp:revision>
  <dcterms:created xsi:type="dcterms:W3CDTF">2024-03-22T14:13:21Z</dcterms:created>
  <dcterms:modified xsi:type="dcterms:W3CDTF">2024-03-23T15:48:58Z</dcterms:modified>
</cp:coreProperties>
</file>