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60" r:id="rId2"/>
    <p:sldId id="263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62" r:id="rId11"/>
    <p:sldId id="261" r:id="rId12"/>
    <p:sldId id="290" r:id="rId13"/>
    <p:sldId id="291" r:id="rId14"/>
    <p:sldId id="273" r:id="rId15"/>
    <p:sldId id="307" r:id="rId16"/>
    <p:sldId id="308" r:id="rId17"/>
    <p:sldId id="310" r:id="rId18"/>
    <p:sldId id="309" r:id="rId19"/>
    <p:sldId id="311" r:id="rId20"/>
    <p:sldId id="312" r:id="rId21"/>
    <p:sldId id="313" r:id="rId22"/>
    <p:sldId id="292" r:id="rId23"/>
    <p:sldId id="306" r:id="rId24"/>
    <p:sldId id="293" r:id="rId25"/>
    <p:sldId id="264" r:id="rId26"/>
    <p:sldId id="278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DE7"/>
    <a:srgbClr val="FFCC99"/>
    <a:srgbClr val="FFCC66"/>
    <a:srgbClr val="F27052"/>
    <a:srgbClr val="FFDE64"/>
    <a:srgbClr val="FDD000"/>
    <a:srgbClr val="E76784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10" autoAdjust="0"/>
    <p:restoredTop sz="88841" autoAdjust="0"/>
  </p:normalViewPr>
  <p:slideViewPr>
    <p:cSldViewPr snapToGrid="0">
      <p:cViewPr varScale="1">
        <p:scale>
          <a:sx n="52" d="100"/>
          <a:sy n="52" d="100"/>
        </p:scale>
        <p:origin x="36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D66E0-8DB9-4070-8F0E-7C0B33694A58}" type="datetimeFigureOut">
              <a:rPr lang="zh-CN" altLang="en-US" smtClean="0"/>
              <a:t>2024/1/5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3BBD4-C1CE-48E1-B86E-CDF9DA13D4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26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762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49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102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525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401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160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371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795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294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662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667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271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38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961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291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737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904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369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3548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35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386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84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4150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5417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8963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7541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599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417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74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233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664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626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00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49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6F5C5D5-E195-4964-8677-46EF58746F51}"/>
              </a:ext>
            </a:extLst>
          </p:cNvPr>
          <p:cNvSpPr txBox="1"/>
          <p:nvPr/>
        </p:nvSpPr>
        <p:spPr>
          <a:xfrm>
            <a:off x="1324561" y="245884"/>
            <a:ext cx="989147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err="1">
                <a:latin typeface="VNI-Avo"/>
              </a:rPr>
              <a:t>Thöù</a:t>
            </a:r>
            <a:r>
              <a:rPr lang="en-US" sz="4400">
                <a:latin typeface="VNI-Avo"/>
              </a:rPr>
              <a:t> tö, </a:t>
            </a:r>
            <a:r>
              <a:rPr lang="en-US" sz="4400" err="1">
                <a:latin typeface="VNI-Avo"/>
              </a:rPr>
              <a:t>ngaøy</a:t>
            </a:r>
            <a:r>
              <a:rPr lang="en-US" sz="4400">
                <a:latin typeface="VNI-Avo"/>
              </a:rPr>
              <a:t> 26 </a:t>
            </a:r>
            <a:r>
              <a:rPr lang="en-US" sz="4400" err="1">
                <a:latin typeface="VNI-Avo"/>
              </a:rPr>
              <a:t>thaùng</a:t>
            </a:r>
            <a:r>
              <a:rPr lang="en-US" sz="4400">
                <a:latin typeface="VNI-Avo"/>
              </a:rPr>
              <a:t> 1 </a:t>
            </a:r>
            <a:r>
              <a:rPr lang="en-US" sz="4400" err="1">
                <a:latin typeface="VNI-Avo"/>
              </a:rPr>
              <a:t>naêm</a:t>
            </a:r>
            <a:r>
              <a:rPr lang="en-US" sz="4400">
                <a:latin typeface="VNI-Avo"/>
              </a:rPr>
              <a:t> 2022</a:t>
            </a:r>
            <a:endParaRPr lang="vi-VN" sz="4400"/>
          </a:p>
        </p:txBody>
      </p:sp>
      <p:sp>
        <p:nvSpPr>
          <p:cNvPr id="8" name="Hình chữ nhật 14">
            <a:extLst>
              <a:ext uri="{FF2B5EF4-FFF2-40B4-BE49-F238E27FC236}">
                <a16:creationId xmlns:a16="http://schemas.microsoft.com/office/drawing/2014/main" id="{2BACFAF5-3AE8-4C41-A850-96CBBEB19D29}"/>
              </a:ext>
            </a:extLst>
          </p:cNvPr>
          <p:cNvSpPr/>
          <p:nvPr/>
        </p:nvSpPr>
        <p:spPr>
          <a:xfrm>
            <a:off x="4580794" y="2687549"/>
            <a:ext cx="715452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>
                <a:ln w="22225">
                  <a:solidFill>
                    <a:srgbClr val="C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VNI-Avo"/>
              </a:rPr>
              <a:t>Tieáng vieät</a:t>
            </a:r>
            <a:endParaRPr lang="vi-VN" sz="11500" b="1">
              <a:ln w="22225">
                <a:solidFill>
                  <a:srgbClr val="C00000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81254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Nhóm 15">
            <a:extLst>
              <a:ext uri="{FF2B5EF4-FFF2-40B4-BE49-F238E27FC236}">
                <a16:creationId xmlns:a16="http://schemas.microsoft.com/office/drawing/2014/main" id="{C10045FB-7A92-47C1-80F3-C92A093742A6}"/>
              </a:ext>
            </a:extLst>
          </p:cNvPr>
          <p:cNvGrpSpPr/>
          <p:nvPr/>
        </p:nvGrpSpPr>
        <p:grpSpPr>
          <a:xfrm>
            <a:off x="4286198" y="1007752"/>
            <a:ext cx="3519755" cy="2032188"/>
            <a:chOff x="3684103" y="1537252"/>
            <a:chExt cx="2889095" cy="1721731"/>
          </a:xfrm>
          <a:solidFill>
            <a:srgbClr val="FFCC99"/>
          </a:solidFill>
        </p:grpSpPr>
        <p:sp>
          <p:nvSpPr>
            <p:cNvPr id="17" name="Hình chữ nhật 16">
              <a:extLst>
                <a:ext uri="{FF2B5EF4-FFF2-40B4-BE49-F238E27FC236}">
                  <a16:creationId xmlns:a16="http://schemas.microsoft.com/office/drawing/2014/main" id="{E0BE5721-7354-4B30-A7AE-435D04B4E59D}"/>
                </a:ext>
              </a:extLst>
            </p:cNvPr>
            <p:cNvSpPr/>
            <p:nvPr/>
          </p:nvSpPr>
          <p:spPr>
            <a:xfrm>
              <a:off x="3684104" y="1537252"/>
              <a:ext cx="1418043" cy="836981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CEAA4922-2606-40F9-AA2D-E379946F0E1F}"/>
                </a:ext>
              </a:extLst>
            </p:cNvPr>
            <p:cNvSpPr/>
            <p:nvPr/>
          </p:nvSpPr>
          <p:spPr>
            <a:xfrm>
              <a:off x="5155155" y="1537252"/>
              <a:ext cx="1418043" cy="836981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  <p:sp>
          <p:nvSpPr>
            <p:cNvPr id="19" name="Hình chữ nhật 18">
              <a:extLst>
                <a:ext uri="{FF2B5EF4-FFF2-40B4-BE49-F238E27FC236}">
                  <a16:creationId xmlns:a16="http://schemas.microsoft.com/office/drawing/2014/main" id="{4839B888-BFA3-4D5E-95E2-EB08C20A7FE6}"/>
                </a:ext>
              </a:extLst>
            </p:cNvPr>
            <p:cNvSpPr/>
            <p:nvPr/>
          </p:nvSpPr>
          <p:spPr>
            <a:xfrm>
              <a:off x="3684103" y="2422002"/>
              <a:ext cx="2889095" cy="836981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907886C-E0C5-4B85-803D-2C93F2D0F686}"/>
              </a:ext>
            </a:extLst>
          </p:cNvPr>
          <p:cNvSpPr txBox="1"/>
          <p:nvPr/>
        </p:nvSpPr>
        <p:spPr>
          <a:xfrm>
            <a:off x="5383213" y="2165643"/>
            <a:ext cx="21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VNI-Avo" pitchFamily="2" charset="0"/>
              </a:rPr>
              <a:t>oai</a:t>
            </a:r>
            <a:endParaRPr lang="vi-VN" sz="600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09CCAE7-2039-4A51-8B83-7CCE671B91DE}"/>
              </a:ext>
            </a:extLst>
          </p:cNvPr>
          <p:cNvSpPr txBox="1"/>
          <p:nvPr/>
        </p:nvSpPr>
        <p:spPr>
          <a:xfrm>
            <a:off x="6214667" y="1058038"/>
            <a:ext cx="1454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VNI-Avo" pitchFamily="2" charset="0"/>
              </a:rPr>
              <a:t>oai</a:t>
            </a:r>
            <a:endParaRPr lang="vi-VN" sz="6000">
              <a:solidFill>
                <a:srgbClr val="FF0000"/>
              </a:solidFill>
            </a:endParaRPr>
          </a:p>
        </p:txBody>
      </p:sp>
      <p:sp>
        <p:nvSpPr>
          <p:cNvPr id="11" name="Hộp Văn bản 7">
            <a:extLst>
              <a:ext uri="{FF2B5EF4-FFF2-40B4-BE49-F238E27FC236}">
                <a16:creationId xmlns:a16="http://schemas.microsoft.com/office/drawing/2014/main" id="{EE21C07E-7EEE-42A3-AB1D-5A1B1FAB20A4}"/>
              </a:ext>
            </a:extLst>
          </p:cNvPr>
          <p:cNvSpPr txBox="1"/>
          <p:nvPr/>
        </p:nvSpPr>
        <p:spPr>
          <a:xfrm>
            <a:off x="140677" y="5909573"/>
            <a:ext cx="3981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VNI-Avo" pitchFamily="2" charset="0"/>
              </a:rPr>
              <a:t>oaûi höông</a:t>
            </a:r>
            <a:endParaRPr lang="vi-VN" sz="540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99FB2D4-1C6E-49BA-B750-88D143B510EB}"/>
              </a:ext>
            </a:extLst>
          </p:cNvPr>
          <p:cNvSpPr txBox="1"/>
          <p:nvPr/>
        </p:nvSpPr>
        <p:spPr>
          <a:xfrm>
            <a:off x="154745" y="5909573"/>
            <a:ext cx="1629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VNI-Avo" pitchFamily="2" charset="0"/>
              </a:rPr>
              <a:t>oai</a:t>
            </a:r>
            <a:endParaRPr lang="vi-VN" sz="5400">
              <a:solidFill>
                <a:srgbClr val="FF0000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24E5A1D-6214-40C1-95CE-816B668A5FB4}"/>
              </a:ext>
            </a:extLst>
          </p:cNvPr>
          <p:cNvSpPr txBox="1"/>
          <p:nvPr/>
        </p:nvSpPr>
        <p:spPr>
          <a:xfrm>
            <a:off x="3410727" y="-63102"/>
            <a:ext cx="1753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VNI-Avo" pitchFamily="2" charset="0"/>
              </a:rPr>
              <a:t>oai</a:t>
            </a:r>
            <a:endParaRPr lang="vi-VN" sz="6000">
              <a:solidFill>
                <a:srgbClr val="FF0000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E3D0BE5-C76B-402B-9F3D-74878F848201}"/>
              </a:ext>
            </a:extLst>
          </p:cNvPr>
          <p:cNvSpPr txBox="1"/>
          <p:nvPr/>
        </p:nvSpPr>
        <p:spPr>
          <a:xfrm>
            <a:off x="7430065" y="-59700"/>
            <a:ext cx="1897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VNI-Avo" pitchFamily="2" charset="0"/>
              </a:rPr>
              <a:t>oac</a:t>
            </a:r>
            <a:endParaRPr lang="vi-VN" sz="6000">
              <a:solidFill>
                <a:srgbClr val="FF0000"/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A611D1E-1165-4AB1-84B7-AD6C78B1FA2B}"/>
              </a:ext>
            </a:extLst>
          </p:cNvPr>
          <p:cNvSpPr txBox="1"/>
          <p:nvPr/>
        </p:nvSpPr>
        <p:spPr>
          <a:xfrm>
            <a:off x="6384397" y="2122089"/>
            <a:ext cx="1080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VNI-Avo" pitchFamily="2" charset="0"/>
              </a:rPr>
              <a:t>û</a:t>
            </a:r>
            <a:endParaRPr lang="vi-VN" sz="600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00F070E0-972D-4CFD-860B-F965EDEEF9C6}"/>
              </a:ext>
            </a:extLst>
          </p:cNvPr>
          <p:cNvSpPr txBox="1"/>
          <p:nvPr/>
        </p:nvSpPr>
        <p:spPr>
          <a:xfrm>
            <a:off x="5346720" y="-61534"/>
            <a:ext cx="1753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VNI-Avo" pitchFamily="2" charset="0"/>
              </a:rPr>
              <a:t>oay</a:t>
            </a:r>
            <a:endParaRPr lang="vi-VN" sz="6000">
              <a:solidFill>
                <a:srgbClr val="FF0000"/>
              </a:solidFill>
            </a:endParaRPr>
          </a:p>
        </p:txBody>
      </p:sp>
      <p:pic>
        <p:nvPicPr>
          <p:cNvPr id="4" name="Hình ảnh 3" descr="Ảnh có chứa cây, hoa, tím, đóng&#10;&#10;Mô tả được tạo tự động">
            <a:extLst>
              <a:ext uri="{FF2B5EF4-FFF2-40B4-BE49-F238E27FC236}">
                <a16:creationId xmlns:a16="http://schemas.microsoft.com/office/drawing/2014/main" id="{0E75327E-B949-4E90-8113-B4F8D38D8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3189300"/>
            <a:ext cx="3587344" cy="2690508"/>
          </a:xfrm>
          <a:prstGeom prst="roundRect">
            <a:avLst/>
          </a:prstGeom>
        </p:spPr>
      </p:pic>
      <p:pic>
        <p:nvPicPr>
          <p:cNvPr id="22" name="Hình ảnh 21" descr="Ảnh có chứa đêm, tối&#10;&#10;Mô tả được tạo tự động">
            <a:extLst>
              <a:ext uri="{FF2B5EF4-FFF2-40B4-BE49-F238E27FC236}">
                <a16:creationId xmlns:a16="http://schemas.microsoft.com/office/drawing/2014/main" id="{CC6FD2DE-644C-4F3F-AB60-70D6C7602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70" y="3232854"/>
            <a:ext cx="4205330" cy="2628331"/>
          </a:xfrm>
          <a:prstGeom prst="rect">
            <a:avLst/>
          </a:prstGeom>
        </p:spPr>
      </p:pic>
      <p:sp>
        <p:nvSpPr>
          <p:cNvPr id="23" name="Hộp Văn bản 7">
            <a:extLst>
              <a:ext uri="{FF2B5EF4-FFF2-40B4-BE49-F238E27FC236}">
                <a16:creationId xmlns:a16="http://schemas.microsoft.com/office/drawing/2014/main" id="{00E2085C-3628-4452-BF43-CD6315F9CDBB}"/>
              </a:ext>
            </a:extLst>
          </p:cNvPr>
          <p:cNvSpPr txBox="1"/>
          <p:nvPr/>
        </p:nvSpPr>
        <p:spPr>
          <a:xfrm>
            <a:off x="4562734" y="5909573"/>
            <a:ext cx="3758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VNI-Avo" pitchFamily="2" charset="0"/>
              </a:rPr>
              <a:t>xoay troøn</a:t>
            </a:r>
            <a:endParaRPr lang="vi-VN" sz="5400"/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13DA868E-1816-4B2D-A674-3718CBA275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21" y="2681468"/>
            <a:ext cx="3923959" cy="3923959"/>
          </a:xfrm>
          <a:prstGeom prst="rect">
            <a:avLst/>
          </a:prstGeom>
        </p:spPr>
      </p:pic>
      <p:sp>
        <p:nvSpPr>
          <p:cNvPr id="26" name="Hộp Văn bản 7">
            <a:extLst>
              <a:ext uri="{FF2B5EF4-FFF2-40B4-BE49-F238E27FC236}">
                <a16:creationId xmlns:a16="http://schemas.microsoft.com/office/drawing/2014/main" id="{02F43166-8610-4002-88B9-CAC3F0CED706}"/>
              </a:ext>
            </a:extLst>
          </p:cNvPr>
          <p:cNvSpPr txBox="1"/>
          <p:nvPr/>
        </p:nvSpPr>
        <p:spPr>
          <a:xfrm>
            <a:off x="8677037" y="5909573"/>
            <a:ext cx="4349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VNI-Avo" pitchFamily="2" charset="0"/>
              </a:rPr>
              <a:t>aùo khoaùc</a:t>
            </a:r>
            <a:endParaRPr lang="vi-VN" sz="540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A47CD7FF-C736-4DF7-BC8A-AAF01203776F}"/>
              </a:ext>
            </a:extLst>
          </p:cNvPr>
          <p:cNvSpPr txBox="1"/>
          <p:nvPr/>
        </p:nvSpPr>
        <p:spPr>
          <a:xfrm>
            <a:off x="4903109" y="5911934"/>
            <a:ext cx="1629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VNI-Avo" pitchFamily="2" charset="0"/>
              </a:rPr>
              <a:t>oay</a:t>
            </a:r>
            <a:endParaRPr lang="vi-VN" sz="5400">
              <a:solidFill>
                <a:srgbClr val="FF0000"/>
              </a:solidFill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BDB56396-8E34-44A2-909F-D596B9755E7B}"/>
              </a:ext>
            </a:extLst>
          </p:cNvPr>
          <p:cNvSpPr txBox="1"/>
          <p:nvPr/>
        </p:nvSpPr>
        <p:spPr>
          <a:xfrm>
            <a:off x="10615810" y="5906219"/>
            <a:ext cx="1629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VNI-Avo" pitchFamily="2" charset="0"/>
              </a:rPr>
              <a:t>oac</a:t>
            </a:r>
            <a:endParaRPr lang="vi-VN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20" grpId="0"/>
      <p:bldP spid="23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9D70164-7A1E-451C-8BEB-9482D59B7D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3" r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Hình ảnh 12" descr="Ảnh có chứa cây, ngoài trời, xanh lục, lá&#10;&#10;Mô tả được tạo tự động">
            <a:extLst>
              <a:ext uri="{FF2B5EF4-FFF2-40B4-BE49-F238E27FC236}">
                <a16:creationId xmlns:a16="http://schemas.microsoft.com/office/drawing/2014/main" id="{18BF7A23-9F27-4FBE-A7A1-ED9E22E918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r="9238"/>
          <a:stretch/>
        </p:blipFill>
        <p:spPr>
          <a:xfrm>
            <a:off x="309489" y="140087"/>
            <a:ext cx="4855607" cy="4335362"/>
          </a:xfrm>
          <a:prstGeom prst="ellipse">
            <a:avLst/>
          </a:prstGeom>
        </p:spPr>
      </p:pic>
      <p:sp>
        <p:nvSpPr>
          <p:cNvPr id="14" name="Hộp Văn bản 7">
            <a:extLst>
              <a:ext uri="{FF2B5EF4-FFF2-40B4-BE49-F238E27FC236}">
                <a16:creationId xmlns:a16="http://schemas.microsoft.com/office/drawing/2014/main" id="{4451808A-FBB8-4033-BF18-EEE735B84CA9}"/>
              </a:ext>
            </a:extLst>
          </p:cNvPr>
          <p:cNvSpPr txBox="1"/>
          <p:nvPr/>
        </p:nvSpPr>
        <p:spPr>
          <a:xfrm>
            <a:off x="535020" y="4475449"/>
            <a:ext cx="900693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latin typeface="VNI-Avo" pitchFamily="2" charset="0"/>
              </a:rPr>
              <a:t>hoa xoaøi</a:t>
            </a:r>
            <a:endParaRPr lang="vi-VN" sz="11500"/>
          </a:p>
        </p:txBody>
      </p:sp>
      <p:sp>
        <p:nvSpPr>
          <p:cNvPr id="15" name="Hộp Văn bản 7">
            <a:extLst>
              <a:ext uri="{FF2B5EF4-FFF2-40B4-BE49-F238E27FC236}">
                <a16:creationId xmlns:a16="http://schemas.microsoft.com/office/drawing/2014/main" id="{986254F7-9906-4E4B-9906-6F45D44257FC}"/>
              </a:ext>
            </a:extLst>
          </p:cNvPr>
          <p:cNvSpPr txBox="1"/>
          <p:nvPr/>
        </p:nvSpPr>
        <p:spPr>
          <a:xfrm>
            <a:off x="4578131" y="4475449"/>
            <a:ext cx="303573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FF0000"/>
                </a:solidFill>
                <a:latin typeface="VNI-Avo" pitchFamily="2" charset="0"/>
              </a:rPr>
              <a:t>oai</a:t>
            </a:r>
            <a:endParaRPr lang="vi-VN" sz="115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9D70164-7A1E-451C-8BEB-9482D59B7D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3" r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Hộp Văn bản 7">
            <a:extLst>
              <a:ext uri="{FF2B5EF4-FFF2-40B4-BE49-F238E27FC236}">
                <a16:creationId xmlns:a16="http://schemas.microsoft.com/office/drawing/2014/main" id="{4451808A-FBB8-4033-BF18-EEE735B84CA9}"/>
              </a:ext>
            </a:extLst>
          </p:cNvPr>
          <p:cNvSpPr txBox="1"/>
          <p:nvPr/>
        </p:nvSpPr>
        <p:spPr>
          <a:xfrm>
            <a:off x="211464" y="4325180"/>
            <a:ext cx="900693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latin typeface="VNI-Avo" pitchFamily="2" charset="0"/>
              </a:rPr>
              <a:t>voøng xoaùy</a:t>
            </a:r>
            <a:endParaRPr lang="vi-VN" sz="11500"/>
          </a:p>
        </p:txBody>
      </p:sp>
      <p:sp>
        <p:nvSpPr>
          <p:cNvPr id="15" name="Hộp Văn bản 7">
            <a:extLst>
              <a:ext uri="{FF2B5EF4-FFF2-40B4-BE49-F238E27FC236}">
                <a16:creationId xmlns:a16="http://schemas.microsoft.com/office/drawing/2014/main" id="{986254F7-9906-4E4B-9906-6F45D44257FC}"/>
              </a:ext>
            </a:extLst>
          </p:cNvPr>
          <p:cNvSpPr txBox="1"/>
          <p:nvPr/>
        </p:nvSpPr>
        <p:spPr>
          <a:xfrm>
            <a:off x="5098634" y="4325180"/>
            <a:ext cx="36514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FF0000"/>
                </a:solidFill>
                <a:latin typeface="VNI-Avo" pitchFamily="2" charset="0"/>
              </a:rPr>
              <a:t>oay</a:t>
            </a:r>
            <a:endParaRPr lang="vi-VN" sz="11500">
              <a:solidFill>
                <a:srgbClr val="FF0000"/>
              </a:solidFill>
            </a:endParaRPr>
          </a:p>
        </p:txBody>
      </p:sp>
      <p:pic>
        <p:nvPicPr>
          <p:cNvPr id="4" name="Hình ảnh 3" descr="Ảnh có chứa nước, ngoài trời, lam, động vật có vú&#10;&#10;Mô tả được tạo tự động">
            <a:extLst>
              <a:ext uri="{FF2B5EF4-FFF2-40B4-BE49-F238E27FC236}">
                <a16:creationId xmlns:a16="http://schemas.microsoft.com/office/drawing/2014/main" id="{AE08C777-22F4-4C0B-87CE-F2EF4C82E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4" y="877558"/>
            <a:ext cx="4868809" cy="331052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9D70164-7A1E-451C-8BEB-9482D59B7D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3" r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Hộp Văn bản 7">
            <a:extLst>
              <a:ext uri="{FF2B5EF4-FFF2-40B4-BE49-F238E27FC236}">
                <a16:creationId xmlns:a16="http://schemas.microsoft.com/office/drawing/2014/main" id="{4451808A-FBB8-4033-BF18-EEE735B84CA9}"/>
              </a:ext>
            </a:extLst>
          </p:cNvPr>
          <p:cNvSpPr txBox="1"/>
          <p:nvPr/>
        </p:nvSpPr>
        <p:spPr>
          <a:xfrm>
            <a:off x="0" y="4506782"/>
            <a:ext cx="900693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latin typeface="VNI-Avo" pitchFamily="2" charset="0"/>
              </a:rPr>
              <a:t>nöùt toaùc</a:t>
            </a:r>
            <a:endParaRPr lang="vi-VN" sz="11500"/>
          </a:p>
        </p:txBody>
      </p:sp>
      <p:sp>
        <p:nvSpPr>
          <p:cNvPr id="15" name="Hộp Văn bản 7">
            <a:extLst>
              <a:ext uri="{FF2B5EF4-FFF2-40B4-BE49-F238E27FC236}">
                <a16:creationId xmlns:a16="http://schemas.microsoft.com/office/drawing/2014/main" id="{986254F7-9906-4E4B-9906-6F45D44257FC}"/>
              </a:ext>
            </a:extLst>
          </p:cNvPr>
          <p:cNvSpPr txBox="1"/>
          <p:nvPr/>
        </p:nvSpPr>
        <p:spPr>
          <a:xfrm>
            <a:off x="3385628" y="4506782"/>
            <a:ext cx="34372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FF0000"/>
                </a:solidFill>
                <a:latin typeface="VNI-Avo" pitchFamily="2" charset="0"/>
              </a:rPr>
              <a:t>oac</a:t>
            </a:r>
            <a:endParaRPr lang="vi-VN" sz="11500">
              <a:solidFill>
                <a:srgbClr val="FF0000"/>
              </a:solidFill>
            </a:endParaRPr>
          </a:p>
        </p:txBody>
      </p:sp>
      <p:pic>
        <p:nvPicPr>
          <p:cNvPr id="5" name="Hình ảnh 4" descr="Ảnh có chứa bầu trời, ngoài trời, thiên nhiên, lỗ&#10;&#10;Mô tả được tạo tự động">
            <a:extLst>
              <a:ext uri="{FF2B5EF4-FFF2-40B4-BE49-F238E27FC236}">
                <a16:creationId xmlns:a16="http://schemas.microsoft.com/office/drawing/2014/main" id="{3A206104-276F-48C4-AF9C-6EC8727E5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3" y="1097280"/>
            <a:ext cx="4887170" cy="340950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3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C81E80-6DF8-430C-ACAF-296236FDB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8" y="518400"/>
            <a:ext cx="3419573" cy="5821199"/>
          </a:xfrm>
          <a:prstGeom prst="rect">
            <a:avLst/>
          </a:prstGeom>
        </p:spPr>
      </p:pic>
      <p:sp>
        <p:nvSpPr>
          <p:cNvPr id="7" name="Hộp Văn bản 7">
            <a:extLst>
              <a:ext uri="{FF2B5EF4-FFF2-40B4-BE49-F238E27FC236}">
                <a16:creationId xmlns:a16="http://schemas.microsoft.com/office/drawing/2014/main" id="{1B366654-374B-45F8-8C59-3587955B2084}"/>
              </a:ext>
            </a:extLst>
          </p:cNvPr>
          <p:cNvSpPr txBox="1"/>
          <p:nvPr/>
        </p:nvSpPr>
        <p:spPr>
          <a:xfrm>
            <a:off x="5010473" y="398926"/>
            <a:ext cx="6228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VNI-Avo" pitchFamily="2" charset="0"/>
              </a:rPr>
              <a:t>Tìm töø coù </a:t>
            </a:r>
            <a:endParaRPr lang="vi-VN" sz="800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D34591C0-055E-4B7F-8831-87D512765088}"/>
              </a:ext>
            </a:extLst>
          </p:cNvPr>
          <p:cNvSpPr/>
          <p:nvPr/>
        </p:nvSpPr>
        <p:spPr>
          <a:xfrm>
            <a:off x="2360304" y="1496611"/>
            <a:ext cx="544548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NI-Avo" pitchFamily="2" charset="0"/>
              </a:rPr>
              <a:t>oai</a:t>
            </a:r>
            <a:endParaRPr lang="vi-VN" sz="11500" b="1" cap="none" spc="0">
              <a:ln w="13462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7DA2C8E8-DDB2-47FB-912F-900FA1190237}"/>
              </a:ext>
            </a:extLst>
          </p:cNvPr>
          <p:cNvSpPr/>
          <p:nvPr/>
        </p:nvSpPr>
        <p:spPr>
          <a:xfrm>
            <a:off x="5083045" y="2820050"/>
            <a:ext cx="544548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NI-Avo" pitchFamily="2" charset="0"/>
              </a:rPr>
              <a:t>oay</a:t>
            </a:r>
            <a:endParaRPr lang="vi-VN" sz="11500" b="1" cap="none" spc="0">
              <a:ln w="13462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10878DF6-F073-4E5C-9AF9-DB98DAAC16A0}"/>
              </a:ext>
            </a:extLst>
          </p:cNvPr>
          <p:cNvSpPr/>
          <p:nvPr/>
        </p:nvSpPr>
        <p:spPr>
          <a:xfrm>
            <a:off x="7710385" y="4678106"/>
            <a:ext cx="544548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NI-Avo" pitchFamily="2" charset="0"/>
              </a:rPr>
              <a:t>oac</a:t>
            </a:r>
            <a:endParaRPr lang="vi-VN" sz="11500" b="1" cap="none" spc="0">
              <a:ln w="13462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940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C81E80-6DF8-430C-ACAF-296236FDB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8" y="518400"/>
            <a:ext cx="3419573" cy="5821199"/>
          </a:xfrm>
          <a:prstGeom prst="rect">
            <a:avLst/>
          </a:prstGeom>
        </p:spPr>
      </p:pic>
      <p:sp>
        <p:nvSpPr>
          <p:cNvPr id="7" name="Hộp Văn bản 7">
            <a:extLst>
              <a:ext uri="{FF2B5EF4-FFF2-40B4-BE49-F238E27FC236}">
                <a16:creationId xmlns:a16="http://schemas.microsoft.com/office/drawing/2014/main" id="{1B366654-374B-45F8-8C59-3587955B2084}"/>
              </a:ext>
            </a:extLst>
          </p:cNvPr>
          <p:cNvSpPr txBox="1"/>
          <p:nvPr/>
        </p:nvSpPr>
        <p:spPr>
          <a:xfrm>
            <a:off x="4162586" y="2672268"/>
            <a:ext cx="350050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>
                <a:latin typeface="VNI-Avo" pitchFamily="2" charset="0"/>
              </a:rPr>
              <a:t>kh</a:t>
            </a:r>
            <a:endParaRPr lang="vi-VN" sz="1990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D34591C0-055E-4B7F-8831-87D512765088}"/>
              </a:ext>
            </a:extLst>
          </p:cNvPr>
          <p:cNvSpPr/>
          <p:nvPr/>
        </p:nvSpPr>
        <p:spPr>
          <a:xfrm>
            <a:off x="6279161" y="2672268"/>
            <a:ext cx="5445483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NI-Avo" pitchFamily="2" charset="0"/>
              </a:rPr>
              <a:t>oai</a:t>
            </a:r>
            <a:endParaRPr lang="vi-VN" sz="19900" b="1" cap="none" spc="0">
              <a:ln w="13462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379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C81E80-6DF8-430C-ACAF-296236FDB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18" y="555846"/>
            <a:ext cx="3500508" cy="5958976"/>
          </a:xfrm>
          <a:prstGeom prst="rect">
            <a:avLst/>
          </a:prstGeom>
        </p:spPr>
      </p:pic>
      <p:sp>
        <p:nvSpPr>
          <p:cNvPr id="7" name="Hộp Văn bản 7">
            <a:extLst>
              <a:ext uri="{FF2B5EF4-FFF2-40B4-BE49-F238E27FC236}">
                <a16:creationId xmlns:a16="http://schemas.microsoft.com/office/drawing/2014/main" id="{1B366654-374B-45F8-8C59-3587955B2084}"/>
              </a:ext>
            </a:extLst>
          </p:cNvPr>
          <p:cNvSpPr txBox="1"/>
          <p:nvPr/>
        </p:nvSpPr>
        <p:spPr>
          <a:xfrm>
            <a:off x="5356904" y="2672268"/>
            <a:ext cx="350050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>
                <a:latin typeface="VNI-Avo" pitchFamily="2" charset="0"/>
              </a:rPr>
              <a:t>h</a:t>
            </a:r>
            <a:endParaRPr lang="vi-VN" sz="1990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D34591C0-055E-4B7F-8831-87D512765088}"/>
              </a:ext>
            </a:extLst>
          </p:cNvPr>
          <p:cNvSpPr/>
          <p:nvPr/>
        </p:nvSpPr>
        <p:spPr>
          <a:xfrm>
            <a:off x="6279161" y="2672268"/>
            <a:ext cx="5445483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NI-Avo" pitchFamily="2" charset="0"/>
              </a:rPr>
              <a:t>oai</a:t>
            </a:r>
            <a:endParaRPr lang="vi-VN" sz="19900" b="1" cap="none" spc="0">
              <a:ln w="13462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Hộp Văn bản 7">
            <a:extLst>
              <a:ext uri="{FF2B5EF4-FFF2-40B4-BE49-F238E27FC236}">
                <a16:creationId xmlns:a16="http://schemas.microsoft.com/office/drawing/2014/main" id="{DFB10F30-FC42-FDE4-EFB3-07B0D2B68D60}"/>
              </a:ext>
            </a:extLst>
          </p:cNvPr>
          <p:cNvSpPr txBox="1"/>
          <p:nvPr/>
        </p:nvSpPr>
        <p:spPr>
          <a:xfrm>
            <a:off x="9233632" y="3360112"/>
            <a:ext cx="350050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>
                <a:latin typeface="VNI-Avo" pitchFamily="2" charset="0"/>
              </a:rPr>
              <a:t>.</a:t>
            </a:r>
            <a:endParaRPr lang="vi-VN" sz="19900"/>
          </a:p>
        </p:txBody>
      </p:sp>
    </p:spTree>
    <p:extLst>
      <p:ext uri="{BB962C8B-B14F-4D97-AF65-F5344CB8AC3E}">
        <p14:creationId xmlns:p14="http://schemas.microsoft.com/office/powerpoint/2010/main" val="377323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C81E80-6DF8-430C-ACAF-296236FDB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18" y="555846"/>
            <a:ext cx="3500508" cy="5958976"/>
          </a:xfrm>
          <a:prstGeom prst="rect">
            <a:avLst/>
          </a:prstGeom>
        </p:spPr>
      </p:pic>
      <p:sp>
        <p:nvSpPr>
          <p:cNvPr id="7" name="Hộp Văn bản 7">
            <a:extLst>
              <a:ext uri="{FF2B5EF4-FFF2-40B4-BE49-F238E27FC236}">
                <a16:creationId xmlns:a16="http://schemas.microsoft.com/office/drawing/2014/main" id="{1B366654-374B-45F8-8C59-3587955B2084}"/>
              </a:ext>
            </a:extLst>
          </p:cNvPr>
          <p:cNvSpPr txBox="1"/>
          <p:nvPr/>
        </p:nvSpPr>
        <p:spPr>
          <a:xfrm>
            <a:off x="6279161" y="2731965"/>
            <a:ext cx="350050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>
                <a:latin typeface="VNI-Avo" pitchFamily="2" charset="0"/>
              </a:rPr>
              <a:t>l</a:t>
            </a:r>
            <a:endParaRPr lang="vi-VN" sz="1990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D34591C0-055E-4B7F-8831-87D512765088}"/>
              </a:ext>
            </a:extLst>
          </p:cNvPr>
          <p:cNvSpPr/>
          <p:nvPr/>
        </p:nvSpPr>
        <p:spPr>
          <a:xfrm>
            <a:off x="6279161" y="2672268"/>
            <a:ext cx="5445483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NI-Avo" pitchFamily="2" charset="0"/>
              </a:rPr>
              <a:t>oai</a:t>
            </a:r>
            <a:endParaRPr lang="vi-VN" sz="19900" b="1" cap="none" spc="0">
              <a:ln w="13462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Hộp Văn bản 7">
            <a:extLst>
              <a:ext uri="{FF2B5EF4-FFF2-40B4-BE49-F238E27FC236}">
                <a16:creationId xmlns:a16="http://schemas.microsoft.com/office/drawing/2014/main" id="{DFB10F30-FC42-FDE4-EFB3-07B0D2B68D60}"/>
              </a:ext>
            </a:extLst>
          </p:cNvPr>
          <p:cNvSpPr txBox="1"/>
          <p:nvPr/>
        </p:nvSpPr>
        <p:spPr>
          <a:xfrm>
            <a:off x="9233632" y="3360112"/>
            <a:ext cx="350050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>
                <a:latin typeface="VNI-Avo" pitchFamily="2" charset="0"/>
              </a:rPr>
              <a:t>.</a:t>
            </a:r>
            <a:endParaRPr lang="vi-VN" sz="19900"/>
          </a:p>
        </p:txBody>
      </p:sp>
      <p:sp>
        <p:nvSpPr>
          <p:cNvPr id="2" name="Hộp Văn bản 7">
            <a:extLst>
              <a:ext uri="{FF2B5EF4-FFF2-40B4-BE49-F238E27FC236}">
                <a16:creationId xmlns:a16="http://schemas.microsoft.com/office/drawing/2014/main" id="{14A98B65-BBDB-726D-AD24-59C046B6EF2E}"/>
              </a:ext>
            </a:extLst>
          </p:cNvPr>
          <p:cNvSpPr txBox="1"/>
          <p:nvPr/>
        </p:nvSpPr>
        <p:spPr>
          <a:xfrm>
            <a:off x="8691492" y="2463410"/>
            <a:ext cx="350050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>
                <a:latin typeface="VNI-Avo" pitchFamily="2" charset="0"/>
              </a:rPr>
              <a:t>`</a:t>
            </a:r>
            <a:endParaRPr lang="vi-VN" sz="19900"/>
          </a:p>
        </p:txBody>
      </p:sp>
    </p:spTree>
    <p:extLst>
      <p:ext uri="{BB962C8B-B14F-4D97-AF65-F5344CB8AC3E}">
        <p14:creationId xmlns:p14="http://schemas.microsoft.com/office/powerpoint/2010/main" val="15629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4" grpId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C81E80-6DF8-430C-ACAF-296236FDB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18" y="555846"/>
            <a:ext cx="3500508" cy="5958976"/>
          </a:xfrm>
          <a:prstGeom prst="rect">
            <a:avLst/>
          </a:prstGeom>
        </p:spPr>
      </p:pic>
      <p:sp>
        <p:nvSpPr>
          <p:cNvPr id="7" name="Hộp Văn bản 7">
            <a:extLst>
              <a:ext uri="{FF2B5EF4-FFF2-40B4-BE49-F238E27FC236}">
                <a16:creationId xmlns:a16="http://schemas.microsoft.com/office/drawing/2014/main" id="{1B366654-374B-45F8-8C59-3587955B2084}"/>
              </a:ext>
            </a:extLst>
          </p:cNvPr>
          <p:cNvSpPr txBox="1"/>
          <p:nvPr/>
        </p:nvSpPr>
        <p:spPr>
          <a:xfrm>
            <a:off x="4528907" y="2675981"/>
            <a:ext cx="350050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>
                <a:latin typeface="VNI-Avo" pitchFamily="2" charset="0"/>
              </a:rPr>
              <a:t>th</a:t>
            </a:r>
            <a:endParaRPr lang="vi-VN" sz="1990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D34591C0-055E-4B7F-8831-87D512765088}"/>
              </a:ext>
            </a:extLst>
          </p:cNvPr>
          <p:cNvSpPr/>
          <p:nvPr/>
        </p:nvSpPr>
        <p:spPr>
          <a:xfrm>
            <a:off x="6279161" y="2672268"/>
            <a:ext cx="5445483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NI-Avo" pitchFamily="2" charset="0"/>
              </a:rPr>
              <a:t>oai</a:t>
            </a:r>
            <a:endParaRPr lang="vi-VN" sz="19900" b="1" cap="none" spc="0">
              <a:ln w="13462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Hộp Văn bản 7">
            <a:extLst>
              <a:ext uri="{FF2B5EF4-FFF2-40B4-BE49-F238E27FC236}">
                <a16:creationId xmlns:a16="http://schemas.microsoft.com/office/drawing/2014/main" id="{DFB10F30-FC42-FDE4-EFB3-07B0D2B68D60}"/>
              </a:ext>
            </a:extLst>
          </p:cNvPr>
          <p:cNvSpPr txBox="1"/>
          <p:nvPr/>
        </p:nvSpPr>
        <p:spPr>
          <a:xfrm>
            <a:off x="9233632" y="3360112"/>
            <a:ext cx="350050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>
                <a:latin typeface="VNI-Avo" pitchFamily="2" charset="0"/>
              </a:rPr>
              <a:t>.</a:t>
            </a:r>
            <a:endParaRPr lang="vi-VN" sz="19900"/>
          </a:p>
        </p:txBody>
      </p:sp>
    </p:spTree>
    <p:extLst>
      <p:ext uri="{BB962C8B-B14F-4D97-AF65-F5344CB8AC3E}">
        <p14:creationId xmlns:p14="http://schemas.microsoft.com/office/powerpoint/2010/main" val="13849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C81E80-6DF8-430C-ACAF-296236FDB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18" y="555846"/>
            <a:ext cx="3500508" cy="5958976"/>
          </a:xfrm>
          <a:prstGeom prst="rect">
            <a:avLst/>
          </a:prstGeom>
        </p:spPr>
      </p:pic>
      <p:sp>
        <p:nvSpPr>
          <p:cNvPr id="7" name="Hộp Văn bản 7">
            <a:extLst>
              <a:ext uri="{FF2B5EF4-FFF2-40B4-BE49-F238E27FC236}">
                <a16:creationId xmlns:a16="http://schemas.microsoft.com/office/drawing/2014/main" id="{1B366654-374B-45F8-8C59-3587955B2084}"/>
              </a:ext>
            </a:extLst>
          </p:cNvPr>
          <p:cNvSpPr txBox="1"/>
          <p:nvPr/>
        </p:nvSpPr>
        <p:spPr>
          <a:xfrm>
            <a:off x="5275356" y="2694642"/>
            <a:ext cx="350050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>
                <a:latin typeface="VNI-Avo" pitchFamily="2" charset="0"/>
              </a:rPr>
              <a:t>x</a:t>
            </a:r>
            <a:endParaRPr lang="vi-VN" sz="1990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D34591C0-055E-4B7F-8831-87D512765088}"/>
              </a:ext>
            </a:extLst>
          </p:cNvPr>
          <p:cNvSpPr/>
          <p:nvPr/>
        </p:nvSpPr>
        <p:spPr>
          <a:xfrm>
            <a:off x="6279161" y="2672268"/>
            <a:ext cx="5445483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NI-Avo" pitchFamily="2" charset="0"/>
              </a:rPr>
              <a:t>oay</a:t>
            </a:r>
            <a:endParaRPr lang="vi-VN" sz="19900" b="1" cap="none" spc="0">
              <a:ln w="13462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17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E5D8AD-E80D-4A72-9ACB-A71B8C8CF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51" y="-1"/>
            <a:ext cx="11912233" cy="67055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23C67CF-8490-4514-9B1B-BF9E5ADE3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07" y="1692957"/>
            <a:ext cx="4133093" cy="5165043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826D0E6F-F9BE-4B2A-9D3A-DC3765C13625}"/>
              </a:ext>
            </a:extLst>
          </p:cNvPr>
          <p:cNvSpPr/>
          <p:nvPr/>
        </p:nvSpPr>
        <p:spPr>
          <a:xfrm>
            <a:off x="3559126" y="872196"/>
            <a:ext cx="4332849" cy="942535"/>
          </a:xfrm>
          <a:prstGeom prst="rect">
            <a:avLst/>
          </a:prstGeom>
          <a:solidFill>
            <a:srgbClr val="FD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ộp Văn bản 7">
            <a:extLst>
              <a:ext uri="{FF2B5EF4-FFF2-40B4-BE49-F238E27FC236}">
                <a16:creationId xmlns:a16="http://schemas.microsoft.com/office/drawing/2014/main" id="{F2A5323D-1872-4D05-B9FC-406B1CEAE938}"/>
              </a:ext>
            </a:extLst>
          </p:cNvPr>
          <p:cNvSpPr txBox="1"/>
          <p:nvPr/>
        </p:nvSpPr>
        <p:spPr>
          <a:xfrm>
            <a:off x="886259" y="2686928"/>
            <a:ext cx="90069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>
                <a:latin typeface="VNI-Avo" pitchFamily="2" charset="0"/>
              </a:rPr>
              <a:t>thueâ nhaø</a:t>
            </a:r>
            <a:endParaRPr lang="vi-VN" sz="13000"/>
          </a:p>
        </p:txBody>
      </p:sp>
    </p:spTree>
    <p:extLst>
      <p:ext uri="{BB962C8B-B14F-4D97-AF65-F5344CB8AC3E}">
        <p14:creationId xmlns:p14="http://schemas.microsoft.com/office/powerpoint/2010/main" val="296451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C81E80-6DF8-430C-ACAF-296236FDB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6" y="449512"/>
            <a:ext cx="3500508" cy="5958976"/>
          </a:xfrm>
          <a:prstGeom prst="rect">
            <a:avLst/>
          </a:prstGeom>
        </p:spPr>
      </p:pic>
      <p:sp>
        <p:nvSpPr>
          <p:cNvPr id="7" name="Hộp Văn bản 7">
            <a:extLst>
              <a:ext uri="{FF2B5EF4-FFF2-40B4-BE49-F238E27FC236}">
                <a16:creationId xmlns:a16="http://schemas.microsoft.com/office/drawing/2014/main" id="{1B366654-374B-45F8-8C59-3587955B2084}"/>
              </a:ext>
            </a:extLst>
          </p:cNvPr>
          <p:cNvSpPr txBox="1"/>
          <p:nvPr/>
        </p:nvSpPr>
        <p:spPr>
          <a:xfrm>
            <a:off x="3819780" y="2672268"/>
            <a:ext cx="350050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>
                <a:latin typeface="VNI-Avo" pitchFamily="2" charset="0"/>
              </a:rPr>
              <a:t>kh</a:t>
            </a:r>
            <a:endParaRPr lang="vi-VN" sz="1990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D34591C0-055E-4B7F-8831-87D512765088}"/>
              </a:ext>
            </a:extLst>
          </p:cNvPr>
          <p:cNvSpPr/>
          <p:nvPr/>
        </p:nvSpPr>
        <p:spPr>
          <a:xfrm>
            <a:off x="6279161" y="2672268"/>
            <a:ext cx="5445483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NI-Avo" pitchFamily="2" charset="0"/>
              </a:rPr>
              <a:t>oay</a:t>
            </a:r>
            <a:endParaRPr lang="vi-VN" sz="19900" b="1" cap="none" spc="0">
              <a:ln w="13462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Hộp Văn bản 7">
            <a:extLst>
              <a:ext uri="{FF2B5EF4-FFF2-40B4-BE49-F238E27FC236}">
                <a16:creationId xmlns:a16="http://schemas.microsoft.com/office/drawing/2014/main" id="{11310278-3962-9852-D33E-574F0ADB17E9}"/>
              </a:ext>
            </a:extLst>
          </p:cNvPr>
          <p:cNvSpPr txBox="1"/>
          <p:nvPr/>
        </p:nvSpPr>
        <p:spPr>
          <a:xfrm>
            <a:off x="9974390" y="2987438"/>
            <a:ext cx="350050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>
                <a:latin typeface="VNI-Avo" pitchFamily="2" charset="0"/>
              </a:rPr>
              <a:t>Ù</a:t>
            </a:r>
            <a:endParaRPr lang="vi-VN" sz="19900"/>
          </a:p>
        </p:txBody>
      </p:sp>
    </p:spTree>
    <p:extLst>
      <p:ext uri="{BB962C8B-B14F-4D97-AF65-F5344CB8AC3E}">
        <p14:creationId xmlns:p14="http://schemas.microsoft.com/office/powerpoint/2010/main" val="27663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C81E80-6DF8-430C-ACAF-296236FDB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6" y="449512"/>
            <a:ext cx="3500508" cy="5958976"/>
          </a:xfrm>
          <a:prstGeom prst="rect">
            <a:avLst/>
          </a:prstGeom>
        </p:spPr>
      </p:pic>
      <p:sp>
        <p:nvSpPr>
          <p:cNvPr id="7" name="Hộp Văn bản 7">
            <a:extLst>
              <a:ext uri="{FF2B5EF4-FFF2-40B4-BE49-F238E27FC236}">
                <a16:creationId xmlns:a16="http://schemas.microsoft.com/office/drawing/2014/main" id="{1B366654-374B-45F8-8C59-3587955B2084}"/>
              </a:ext>
            </a:extLst>
          </p:cNvPr>
          <p:cNvSpPr txBox="1"/>
          <p:nvPr/>
        </p:nvSpPr>
        <p:spPr>
          <a:xfrm>
            <a:off x="4890159" y="2672268"/>
            <a:ext cx="350050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>
                <a:latin typeface="VNI-Avo" pitchFamily="2" charset="0"/>
              </a:rPr>
              <a:t>h</a:t>
            </a:r>
            <a:endParaRPr lang="vi-VN" sz="1990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D34591C0-055E-4B7F-8831-87D512765088}"/>
              </a:ext>
            </a:extLst>
          </p:cNvPr>
          <p:cNvSpPr/>
          <p:nvPr/>
        </p:nvSpPr>
        <p:spPr>
          <a:xfrm>
            <a:off x="6279161" y="2672268"/>
            <a:ext cx="5445483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NI-Avo" pitchFamily="2" charset="0"/>
              </a:rPr>
              <a:t>oa</a:t>
            </a:r>
            <a:r>
              <a:rPr lang="en-US" sz="19900" b="1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NI-Avo" pitchFamily="2" charset="0"/>
              </a:rPr>
              <a:t>c</a:t>
            </a:r>
            <a:endParaRPr lang="vi-VN" sz="19900" b="1" cap="none" spc="0">
              <a:ln w="13462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Hộp Văn bản 7">
            <a:extLst>
              <a:ext uri="{FF2B5EF4-FFF2-40B4-BE49-F238E27FC236}">
                <a16:creationId xmlns:a16="http://schemas.microsoft.com/office/drawing/2014/main" id="{11310278-3962-9852-D33E-574F0ADB17E9}"/>
              </a:ext>
            </a:extLst>
          </p:cNvPr>
          <p:cNvSpPr txBox="1"/>
          <p:nvPr/>
        </p:nvSpPr>
        <p:spPr>
          <a:xfrm>
            <a:off x="9974390" y="2987438"/>
            <a:ext cx="350050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>
                <a:latin typeface="VNI-Avo" pitchFamily="2" charset="0"/>
              </a:rPr>
              <a:t>Ù</a:t>
            </a:r>
            <a:endParaRPr lang="vi-VN" sz="19900"/>
          </a:p>
        </p:txBody>
      </p:sp>
    </p:spTree>
    <p:extLst>
      <p:ext uri="{BB962C8B-B14F-4D97-AF65-F5344CB8AC3E}">
        <p14:creationId xmlns:p14="http://schemas.microsoft.com/office/powerpoint/2010/main" val="398032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DAB6BF01-0863-4657-AF4F-A1E6FE5CF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0"/>
            <a:ext cx="11842955" cy="6858000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85DDD678-E623-489E-A65D-859352504BBE}"/>
              </a:ext>
            </a:extLst>
          </p:cNvPr>
          <p:cNvSpPr/>
          <p:nvPr/>
        </p:nvSpPr>
        <p:spPr>
          <a:xfrm>
            <a:off x="10736826" y="5855110"/>
            <a:ext cx="973393" cy="781664"/>
          </a:xfrm>
          <a:prstGeom prst="rect">
            <a:avLst/>
          </a:prstGeom>
          <a:solidFill>
            <a:srgbClr val="FDE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9F8A7979-B61A-4E00-B1AE-199BE7AEFDE4}"/>
              </a:ext>
            </a:extLst>
          </p:cNvPr>
          <p:cNvCxnSpPr>
            <a:cxnSpLocks/>
          </p:cNvCxnSpPr>
          <p:nvPr/>
        </p:nvCxnSpPr>
        <p:spPr>
          <a:xfrm>
            <a:off x="7612103" y="1839105"/>
            <a:ext cx="7863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43A8F320-46CF-407A-97BA-E42E0B8B051D}"/>
              </a:ext>
            </a:extLst>
          </p:cNvPr>
          <p:cNvCxnSpPr>
            <a:cxnSpLocks/>
          </p:cNvCxnSpPr>
          <p:nvPr/>
        </p:nvCxnSpPr>
        <p:spPr>
          <a:xfrm>
            <a:off x="1647402" y="2401813"/>
            <a:ext cx="7863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533D4EB7-1862-47EB-ADAC-C7F488BEBCBD}"/>
              </a:ext>
            </a:extLst>
          </p:cNvPr>
          <p:cNvCxnSpPr>
            <a:cxnSpLocks/>
          </p:cNvCxnSpPr>
          <p:nvPr/>
        </p:nvCxnSpPr>
        <p:spPr>
          <a:xfrm>
            <a:off x="7099743" y="3681972"/>
            <a:ext cx="102472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61E7A73B-86E0-4E42-A72B-238BED177E67}"/>
              </a:ext>
            </a:extLst>
          </p:cNvPr>
          <p:cNvCxnSpPr>
            <a:cxnSpLocks/>
          </p:cNvCxnSpPr>
          <p:nvPr/>
        </p:nvCxnSpPr>
        <p:spPr>
          <a:xfrm>
            <a:off x="825552" y="4849591"/>
            <a:ext cx="139714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59045946-1523-4D6B-8E3C-3088F3ECD2E5}"/>
              </a:ext>
            </a:extLst>
          </p:cNvPr>
          <p:cNvSpPr txBox="1"/>
          <p:nvPr/>
        </p:nvSpPr>
        <p:spPr>
          <a:xfrm>
            <a:off x="1226392" y="1236500"/>
            <a:ext cx="44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VNI-Avo" pitchFamily="2" charset="0"/>
              </a:rPr>
              <a:t>1</a:t>
            </a:r>
            <a:endParaRPr lang="vi-VN" sz="3200">
              <a:solidFill>
                <a:srgbClr val="0000FF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DDD4B56-B0A3-4BC0-98B1-3F8F848BF533}"/>
              </a:ext>
            </a:extLst>
          </p:cNvPr>
          <p:cNvSpPr txBox="1"/>
          <p:nvPr/>
        </p:nvSpPr>
        <p:spPr>
          <a:xfrm>
            <a:off x="9878023" y="1236499"/>
            <a:ext cx="44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VNI-Avo" pitchFamily="2" charset="0"/>
              </a:rPr>
              <a:t>2</a:t>
            </a:r>
            <a:endParaRPr lang="vi-VN" sz="3200">
              <a:solidFill>
                <a:srgbClr val="0000FF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0F9E4E1-904E-4877-910C-95EE0A510A99}"/>
              </a:ext>
            </a:extLst>
          </p:cNvPr>
          <p:cNvSpPr txBox="1"/>
          <p:nvPr/>
        </p:nvSpPr>
        <p:spPr>
          <a:xfrm>
            <a:off x="1090826" y="2447780"/>
            <a:ext cx="44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VNI-Avo" pitchFamily="2" charset="0"/>
              </a:rPr>
              <a:t>3</a:t>
            </a:r>
            <a:endParaRPr lang="vi-VN" sz="3200">
              <a:solidFill>
                <a:srgbClr val="0000FF"/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7C61E3B-39B9-432D-A1DF-407E698A18B6}"/>
              </a:ext>
            </a:extLst>
          </p:cNvPr>
          <p:cNvSpPr txBox="1"/>
          <p:nvPr/>
        </p:nvSpPr>
        <p:spPr>
          <a:xfrm>
            <a:off x="4875035" y="2896732"/>
            <a:ext cx="44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VNI-Avo" pitchFamily="2" charset="0"/>
              </a:rPr>
              <a:t>4</a:t>
            </a:r>
            <a:endParaRPr lang="vi-VN" sz="3200">
              <a:solidFill>
                <a:srgbClr val="0000FF"/>
              </a:solidFill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7248B916-8AA5-4A50-B69C-8E875E6AA3C9}"/>
              </a:ext>
            </a:extLst>
          </p:cNvPr>
          <p:cNvSpPr txBox="1"/>
          <p:nvPr/>
        </p:nvSpPr>
        <p:spPr>
          <a:xfrm>
            <a:off x="481900" y="3622185"/>
            <a:ext cx="44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VNI-Avo" pitchFamily="2" charset="0"/>
              </a:rPr>
              <a:t>5</a:t>
            </a:r>
            <a:endParaRPr lang="vi-VN" sz="3200">
              <a:solidFill>
                <a:srgbClr val="0000FF"/>
              </a:solidFill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D7A2D725-9BAA-489D-9B58-8BDA7AAE89D8}"/>
              </a:ext>
            </a:extLst>
          </p:cNvPr>
          <p:cNvSpPr txBox="1"/>
          <p:nvPr/>
        </p:nvSpPr>
        <p:spPr>
          <a:xfrm>
            <a:off x="7475447" y="3622184"/>
            <a:ext cx="44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VNI-Avo" pitchFamily="2" charset="0"/>
              </a:rPr>
              <a:t>6</a:t>
            </a:r>
            <a:endParaRPr lang="vi-VN" sz="3200">
              <a:solidFill>
                <a:srgbClr val="0000FF"/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229443B-A8FC-4D17-AE0F-B9AE9A13F444}"/>
              </a:ext>
            </a:extLst>
          </p:cNvPr>
          <p:cNvSpPr txBox="1"/>
          <p:nvPr/>
        </p:nvSpPr>
        <p:spPr>
          <a:xfrm>
            <a:off x="4334431" y="4206959"/>
            <a:ext cx="44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VNI-Avo" pitchFamily="2" charset="0"/>
              </a:rPr>
              <a:t>7</a:t>
            </a:r>
            <a:endParaRPr lang="vi-VN" sz="3200">
              <a:solidFill>
                <a:srgbClr val="0000FF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C69CF0F-5071-45DC-892C-EDE15A050DAF}"/>
              </a:ext>
            </a:extLst>
          </p:cNvPr>
          <p:cNvSpPr txBox="1"/>
          <p:nvPr/>
        </p:nvSpPr>
        <p:spPr>
          <a:xfrm>
            <a:off x="1193739" y="5460915"/>
            <a:ext cx="44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VNI-Avo" pitchFamily="2" charset="0"/>
              </a:rPr>
              <a:t>8</a:t>
            </a:r>
            <a:endParaRPr lang="vi-VN" sz="3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8B1FB95B-65A5-46AD-B6C6-4D17B952F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0"/>
            <a:ext cx="11842955" cy="6858000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1919F4EE-5F95-4F96-BED8-F57A15DCFF68}"/>
              </a:ext>
            </a:extLst>
          </p:cNvPr>
          <p:cNvSpPr/>
          <p:nvPr/>
        </p:nvSpPr>
        <p:spPr>
          <a:xfrm>
            <a:off x="10736826" y="5855110"/>
            <a:ext cx="973393" cy="781664"/>
          </a:xfrm>
          <a:prstGeom prst="rect">
            <a:avLst/>
          </a:prstGeom>
          <a:solidFill>
            <a:srgbClr val="FDE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5C143EF4-4DD9-42AE-9875-65E19BDE650A}"/>
              </a:ext>
            </a:extLst>
          </p:cNvPr>
          <p:cNvSpPr/>
          <p:nvPr/>
        </p:nvSpPr>
        <p:spPr>
          <a:xfrm>
            <a:off x="663038" y="1190431"/>
            <a:ext cx="721331" cy="72133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VNI-Avo" pitchFamily="2" charset="0"/>
              </a:rPr>
              <a:t>1</a:t>
            </a:r>
            <a:endParaRPr lang="vi-VN" sz="4000">
              <a:solidFill>
                <a:schemeClr val="tx1"/>
              </a:solidFill>
            </a:endParaRP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DCDDB508-6243-4677-B21C-079004CECA22}"/>
              </a:ext>
            </a:extLst>
          </p:cNvPr>
          <p:cNvSpPr/>
          <p:nvPr/>
        </p:nvSpPr>
        <p:spPr>
          <a:xfrm>
            <a:off x="663037" y="2512794"/>
            <a:ext cx="721331" cy="72133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VNI-Avo" pitchFamily="2" charset="0"/>
              </a:rPr>
              <a:t>2</a:t>
            </a:r>
            <a:endParaRPr lang="vi-VN" sz="4000">
              <a:solidFill>
                <a:schemeClr val="tx1"/>
              </a:solidFill>
            </a:endParaRP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7634075D-7059-4B43-97EE-5948267E996D}"/>
              </a:ext>
            </a:extLst>
          </p:cNvPr>
          <p:cNvSpPr/>
          <p:nvPr/>
        </p:nvSpPr>
        <p:spPr>
          <a:xfrm>
            <a:off x="663036" y="5475719"/>
            <a:ext cx="721331" cy="72133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VNI-Avo" pitchFamily="2" charset="0"/>
              </a:rPr>
              <a:t>3</a:t>
            </a:r>
            <a:endParaRPr lang="vi-VN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8B1FB95B-65A5-46AD-B6C6-4D17B952F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0"/>
            <a:ext cx="11842955" cy="6858000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1919F4EE-5F95-4F96-BED8-F57A15DCFF68}"/>
              </a:ext>
            </a:extLst>
          </p:cNvPr>
          <p:cNvSpPr/>
          <p:nvPr/>
        </p:nvSpPr>
        <p:spPr>
          <a:xfrm>
            <a:off x="10736826" y="5855110"/>
            <a:ext cx="973393" cy="781664"/>
          </a:xfrm>
          <a:prstGeom prst="rect">
            <a:avLst/>
          </a:prstGeom>
          <a:solidFill>
            <a:srgbClr val="FDE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13686EE-617A-15CA-867B-622A4F5E06D1}"/>
              </a:ext>
            </a:extLst>
          </p:cNvPr>
          <p:cNvSpPr/>
          <p:nvPr/>
        </p:nvSpPr>
        <p:spPr>
          <a:xfrm>
            <a:off x="242723" y="221226"/>
            <a:ext cx="11747716" cy="10228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VNI-Avo" pitchFamily="2" charset="0"/>
              </a:rPr>
              <a:t>1. Ñaø Laït vöøa troàng theâm loaøi hoa gì?</a:t>
            </a:r>
            <a:endParaRPr lang="vi-VN" sz="4400">
              <a:solidFill>
                <a:srgbClr val="002060"/>
              </a:solidFill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31569819-206C-1E64-B582-94ACA1B49092}"/>
              </a:ext>
            </a:extLst>
          </p:cNvPr>
          <p:cNvSpPr/>
          <p:nvPr/>
        </p:nvSpPr>
        <p:spPr>
          <a:xfrm>
            <a:off x="222142" y="221226"/>
            <a:ext cx="11747716" cy="10228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VNI-Avo" pitchFamily="2" charset="0"/>
              </a:rPr>
              <a:t>2. Moïi ngöôøi ñeán vöôøn hoa ñeå laøm gì?</a:t>
            </a:r>
            <a:endParaRPr lang="vi-VN" sz="4400">
              <a:solidFill>
                <a:srgbClr val="002060"/>
              </a:solidFill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DF4CB171-29DE-3C82-D8F2-F3A67D800C71}"/>
              </a:ext>
            </a:extLst>
          </p:cNvPr>
          <p:cNvCxnSpPr>
            <a:cxnSpLocks/>
          </p:cNvCxnSpPr>
          <p:nvPr/>
        </p:nvCxnSpPr>
        <p:spPr>
          <a:xfrm>
            <a:off x="816349" y="2421847"/>
            <a:ext cx="29905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5C08B7A1-F6DA-E9E2-C723-93F6222E86C4}"/>
              </a:ext>
            </a:extLst>
          </p:cNvPr>
          <p:cNvCxnSpPr>
            <a:cxnSpLocks/>
          </p:cNvCxnSpPr>
          <p:nvPr/>
        </p:nvCxnSpPr>
        <p:spPr>
          <a:xfrm>
            <a:off x="6540743" y="3131925"/>
            <a:ext cx="4906713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2A5AFD65-AF56-A6E0-9241-52D57CA351EC}"/>
              </a:ext>
            </a:extLst>
          </p:cNvPr>
          <p:cNvCxnSpPr>
            <a:cxnSpLocks/>
          </p:cNvCxnSpPr>
          <p:nvPr/>
        </p:nvCxnSpPr>
        <p:spPr>
          <a:xfrm>
            <a:off x="816349" y="3691761"/>
            <a:ext cx="418485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9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CFA0BB-149D-4A7F-8D01-28B2C26316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0545"/>
            <a:ext cx="12192000" cy="35974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43E63C-8A94-4B60-83F2-FFC2FDA76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662" y="0"/>
            <a:ext cx="6858000" cy="6858000"/>
          </a:xfrm>
          <a:prstGeom prst="rect">
            <a:avLst/>
          </a:prstGeom>
        </p:spPr>
      </p:pic>
      <p:sp>
        <p:nvSpPr>
          <p:cNvPr id="8" name="Hình chữ nhật 14">
            <a:extLst>
              <a:ext uri="{FF2B5EF4-FFF2-40B4-BE49-F238E27FC236}">
                <a16:creationId xmlns:a16="http://schemas.microsoft.com/office/drawing/2014/main" id="{F562E761-16AE-4E88-8515-9385D78FF9D8}"/>
              </a:ext>
            </a:extLst>
          </p:cNvPr>
          <p:cNvSpPr/>
          <p:nvPr/>
        </p:nvSpPr>
        <p:spPr>
          <a:xfrm>
            <a:off x="3320328" y="1019225"/>
            <a:ext cx="8759128" cy="21390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3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latin typeface="VNI-Avo"/>
              </a:rPr>
              <a:t>Luyeän vieát</a:t>
            </a:r>
            <a:endParaRPr lang="vi-VN" sz="13300" b="1">
              <a:ln w="22225">
                <a:solidFill>
                  <a:srgbClr val="FFFF00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0856C48A-FB28-41F0-96C4-55FD303E0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833404"/>
              </p:ext>
            </p:extLst>
          </p:nvPr>
        </p:nvGraphicFramePr>
        <p:xfrm>
          <a:off x="552641" y="581228"/>
          <a:ext cx="7560000" cy="54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72746371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5805149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75731576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2287448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6298164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217983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70793024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7927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427295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00977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1253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448895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3D9FE64-50F2-4061-8A13-23D5DE5C9C2E}"/>
              </a:ext>
            </a:extLst>
          </p:cNvPr>
          <p:cNvSpPr txBox="1"/>
          <p:nvPr/>
        </p:nvSpPr>
        <p:spPr>
          <a:xfrm>
            <a:off x="1558265" y="2784545"/>
            <a:ext cx="449532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1500">
                <a:latin typeface="HP001 4H" panose="020B0603050302020204" pitchFamily="34" charset="-127"/>
                <a:ea typeface="HP001 4H" panose="020B0603050302020204" pitchFamily="34" charset="-127"/>
              </a:rPr>
              <a:t>Ξ</a:t>
            </a:r>
            <a:r>
              <a:rPr lang="en-US" sz="21500">
                <a:latin typeface="HP001 4H" panose="020B0603050302020204" pitchFamily="34" charset="-127"/>
                <a:ea typeface="HP001 4H" panose="020B0603050302020204" pitchFamily="34" charset="-127"/>
              </a:rPr>
              <a:t>i</a:t>
            </a:r>
            <a:endParaRPr lang="vi-VN" sz="2150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8AC6A22-B0A5-4184-9CEC-40A397F24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0" y="2784545"/>
            <a:ext cx="5106572" cy="401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1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367925D4-F4ED-4CF9-9EA8-4C9A96379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692677"/>
              </p:ext>
            </p:extLst>
          </p:nvPr>
        </p:nvGraphicFramePr>
        <p:xfrm>
          <a:off x="1711734" y="584247"/>
          <a:ext cx="9936000" cy="57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72746371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15805149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75731576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52287448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2981649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217983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67079302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35999057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0738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99782244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248027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9838769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37957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7927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42729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00977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1253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44889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319881"/>
                  </a:ext>
                </a:extLst>
              </a:tr>
            </a:tbl>
          </a:graphicData>
        </a:graphic>
      </p:graphicFrame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3B729D1-4A3E-407A-AB3C-3590F50588A2}"/>
              </a:ext>
            </a:extLst>
          </p:cNvPr>
          <p:cNvSpPr txBox="1"/>
          <p:nvPr/>
        </p:nvSpPr>
        <p:spPr>
          <a:xfrm>
            <a:off x="2477792" y="3128462"/>
            <a:ext cx="2816879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100">
                <a:latin typeface="HP001 4H" panose="020B0603050302020204" pitchFamily="34" charset="-127"/>
                <a:ea typeface="HP001 4H" panose="020B0603050302020204" pitchFamily="34" charset="-127"/>
              </a:rPr>
              <a:t>ʅi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3E918B0-0B8C-4297-9080-CF6257093A5B}"/>
              </a:ext>
            </a:extLst>
          </p:cNvPr>
          <p:cNvSpPr txBox="1"/>
          <p:nvPr/>
        </p:nvSpPr>
        <p:spPr>
          <a:xfrm>
            <a:off x="5559274" y="3143851"/>
            <a:ext cx="58238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0">
                <a:latin typeface="HP001 4H" panose="020B0603050302020204" pitchFamily="34" charset="-127"/>
                <a:ea typeface="HP001 4H" panose="020B0603050302020204" pitchFamily="34" charset="-127"/>
              </a:rPr>
              <a:t>hư</a:t>
            </a:r>
            <a:r>
              <a:rPr lang="el-GR" sz="16000">
                <a:latin typeface="HP001 4H" panose="020B0603050302020204" pitchFamily="34" charset="-127"/>
                <a:ea typeface="HP001 4H" panose="020B0603050302020204" pitchFamily="34" charset="-127"/>
              </a:rPr>
              <a:t>Ω</a:t>
            </a:r>
            <a:r>
              <a:rPr lang="vi-VN" sz="16000">
                <a:latin typeface="HP001 4H" panose="020B0603050302020204" pitchFamily="34" charset="-127"/>
                <a:ea typeface="HP001 4H" panose="020B0603050302020204" pitchFamily="34" charset="-127"/>
              </a:rPr>
              <a:t>Ƒ</a:t>
            </a: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id="{778EEC26-4B61-4960-B829-9EE3D638E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4772" y="-47775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8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Bảng 8">
            <a:extLst>
              <a:ext uri="{FF2B5EF4-FFF2-40B4-BE49-F238E27FC236}">
                <a16:creationId xmlns:a16="http://schemas.microsoft.com/office/drawing/2014/main" id="{2B31E866-03C5-42B1-8461-32143AE55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764467"/>
              </p:ext>
            </p:extLst>
          </p:nvPr>
        </p:nvGraphicFramePr>
        <p:xfrm>
          <a:off x="402794" y="189000"/>
          <a:ext cx="7560000" cy="64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72746371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5805149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75731576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2287448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6298164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217983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70793024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7927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427295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00977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1253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448895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954305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3D9FE64-50F2-4061-8A13-23D5DE5C9C2E}"/>
              </a:ext>
            </a:extLst>
          </p:cNvPr>
          <p:cNvSpPr txBox="1"/>
          <p:nvPr/>
        </p:nvSpPr>
        <p:spPr>
          <a:xfrm>
            <a:off x="1442524" y="2418785"/>
            <a:ext cx="449532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1500">
                <a:latin typeface="HP001 4H" panose="020B0603050302020204" pitchFamily="34" charset="-127"/>
                <a:ea typeface="HP001 4H" panose="020B0603050302020204" pitchFamily="34" charset="-127"/>
              </a:rPr>
              <a:t>Ξσ</a:t>
            </a:r>
            <a:endParaRPr lang="vi-VN" sz="2150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8AC6A22-B0A5-4184-9CEC-40A397F24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0" y="2784545"/>
            <a:ext cx="5106572" cy="401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367925D4-F4ED-4CF9-9EA8-4C9A96379729}"/>
              </a:ext>
            </a:extLst>
          </p:cNvPr>
          <p:cNvGraphicFramePr>
            <a:graphicFrameLocks noGrp="1"/>
          </p:cNvGraphicFramePr>
          <p:nvPr/>
        </p:nvGraphicFramePr>
        <p:xfrm>
          <a:off x="1711734" y="584247"/>
          <a:ext cx="9936000" cy="57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72746371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15805149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75731576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52287448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2981649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217983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67079302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35999057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0738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99782244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248027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9838769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37957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7927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42729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00977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1253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44889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319881"/>
                  </a:ext>
                </a:extLst>
              </a:tr>
            </a:tbl>
          </a:graphicData>
        </a:graphic>
      </p:graphicFrame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3B729D1-4A3E-407A-AB3C-3590F50588A2}"/>
              </a:ext>
            </a:extLst>
          </p:cNvPr>
          <p:cNvSpPr txBox="1"/>
          <p:nvPr/>
        </p:nvSpPr>
        <p:spPr>
          <a:xfrm>
            <a:off x="2463044" y="3128462"/>
            <a:ext cx="504388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100">
                <a:latin typeface="HP001 4H" panose="020B0603050302020204" pitchFamily="34" charset="-127"/>
                <a:ea typeface="HP001 4H" panose="020B0603050302020204" pitchFamily="34" charset="-127"/>
              </a:rPr>
              <a:t>x</a:t>
            </a:r>
            <a:r>
              <a:rPr lang="el-GR" sz="16100">
                <a:latin typeface="HP001 4H" panose="020B0603050302020204" pitchFamily="34" charset="-127"/>
                <a:ea typeface="HP001 4H" panose="020B0603050302020204" pitchFamily="34" charset="-127"/>
              </a:rPr>
              <a:t>Ξσ</a:t>
            </a:r>
            <a:endParaRPr lang="vi-VN" sz="1610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3E918B0-0B8C-4297-9080-CF6257093A5B}"/>
              </a:ext>
            </a:extLst>
          </p:cNvPr>
          <p:cNvSpPr txBox="1"/>
          <p:nvPr/>
        </p:nvSpPr>
        <p:spPr>
          <a:xfrm>
            <a:off x="7216291" y="3143851"/>
            <a:ext cx="45347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0">
                <a:latin typeface="HP001 4H" panose="020B0603050302020204" pitchFamily="34" charset="-127"/>
                <a:ea typeface="HP001 4H" panose="020B0603050302020204" pitchFamily="34" charset="-127"/>
              </a:rPr>
              <a:t>ǇrŜ</a:t>
            </a: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id="{778EEC26-4B61-4960-B829-9EE3D638E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4772" y="-47775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E5D8AD-E80D-4A72-9ACB-A71B8C8CF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51" y="-1"/>
            <a:ext cx="11912233" cy="67055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23C67CF-8490-4514-9B1B-BF9E5ADE3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07" y="1692957"/>
            <a:ext cx="4133093" cy="5165043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826D0E6F-F9BE-4B2A-9D3A-DC3765C13625}"/>
              </a:ext>
            </a:extLst>
          </p:cNvPr>
          <p:cNvSpPr/>
          <p:nvPr/>
        </p:nvSpPr>
        <p:spPr>
          <a:xfrm>
            <a:off x="3559126" y="872196"/>
            <a:ext cx="4332849" cy="942535"/>
          </a:xfrm>
          <a:prstGeom prst="rect">
            <a:avLst/>
          </a:prstGeom>
          <a:solidFill>
            <a:srgbClr val="FD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ộp Văn bản 7">
            <a:extLst>
              <a:ext uri="{FF2B5EF4-FFF2-40B4-BE49-F238E27FC236}">
                <a16:creationId xmlns:a16="http://schemas.microsoft.com/office/drawing/2014/main" id="{F2A5323D-1872-4D05-B9FC-406B1CEAE938}"/>
              </a:ext>
            </a:extLst>
          </p:cNvPr>
          <p:cNvSpPr txBox="1"/>
          <p:nvPr/>
        </p:nvSpPr>
        <p:spPr>
          <a:xfrm>
            <a:off x="1592533" y="2819663"/>
            <a:ext cx="90069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>
                <a:latin typeface="VNI-Avo" pitchFamily="2" charset="0"/>
              </a:rPr>
              <a:t>chæ huy</a:t>
            </a:r>
            <a:endParaRPr lang="vi-VN" sz="13000"/>
          </a:p>
        </p:txBody>
      </p:sp>
    </p:spTree>
    <p:extLst>
      <p:ext uri="{BB962C8B-B14F-4D97-AF65-F5344CB8AC3E}">
        <p14:creationId xmlns:p14="http://schemas.microsoft.com/office/powerpoint/2010/main" val="323045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0856C48A-FB28-41F0-96C4-55FD303E057B}"/>
              </a:ext>
            </a:extLst>
          </p:cNvPr>
          <p:cNvGraphicFramePr>
            <a:graphicFrameLocks noGrp="1"/>
          </p:cNvGraphicFramePr>
          <p:nvPr/>
        </p:nvGraphicFramePr>
        <p:xfrm>
          <a:off x="552641" y="581228"/>
          <a:ext cx="7560000" cy="54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72746371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5805149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75731576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2287448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6298164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217983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70793024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7927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427295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00977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1253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448895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3D9FE64-50F2-4061-8A13-23D5DE5C9C2E}"/>
              </a:ext>
            </a:extLst>
          </p:cNvPr>
          <p:cNvSpPr txBox="1"/>
          <p:nvPr/>
        </p:nvSpPr>
        <p:spPr>
          <a:xfrm>
            <a:off x="1600469" y="2784545"/>
            <a:ext cx="449532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1500">
                <a:latin typeface="HP001 4H" panose="020B0603050302020204" pitchFamily="34" charset="-127"/>
                <a:ea typeface="HP001 4H" panose="020B0603050302020204" pitchFamily="34" charset="-127"/>
              </a:rPr>
              <a:t>Ξ</a:t>
            </a:r>
            <a:r>
              <a:rPr lang="en-US" sz="21500">
                <a:latin typeface="HP001 4H" panose="020B0603050302020204" pitchFamily="34" charset="-127"/>
                <a:ea typeface="HP001 4H" panose="020B0603050302020204" pitchFamily="34" charset="-127"/>
              </a:rPr>
              <a:t>ɖ</a:t>
            </a:r>
            <a:endParaRPr lang="vi-VN" sz="2150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8AC6A22-B0A5-4184-9CEC-40A397F24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0" y="2784545"/>
            <a:ext cx="5106572" cy="401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367925D4-F4ED-4CF9-9EA8-4C9A96379729}"/>
              </a:ext>
            </a:extLst>
          </p:cNvPr>
          <p:cNvGraphicFramePr>
            <a:graphicFrameLocks noGrp="1"/>
          </p:cNvGraphicFramePr>
          <p:nvPr/>
        </p:nvGraphicFramePr>
        <p:xfrm>
          <a:off x="1711734" y="584247"/>
          <a:ext cx="9936000" cy="57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72746371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15805149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75731576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52287448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2981649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217983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67079302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35999057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0738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99782244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248027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9838769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37957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7927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42729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00977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1253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44889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319881"/>
                  </a:ext>
                </a:extLst>
              </a:tr>
            </a:tbl>
          </a:graphicData>
        </a:graphic>
      </p:graphicFrame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3B729D1-4A3E-407A-AB3C-3590F50588A2}"/>
              </a:ext>
            </a:extLst>
          </p:cNvPr>
          <p:cNvSpPr txBox="1"/>
          <p:nvPr/>
        </p:nvSpPr>
        <p:spPr>
          <a:xfrm>
            <a:off x="2492541" y="3128462"/>
            <a:ext cx="203018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100">
                <a:latin typeface="HP001 4H" panose="020B0603050302020204" pitchFamily="34" charset="-127"/>
                <a:ea typeface="HP001 4H" panose="020B0603050302020204" pitchFamily="34" charset="-127"/>
              </a:rPr>
              <a:t>áo</a:t>
            </a:r>
            <a:endParaRPr lang="vi-VN" sz="1610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3E918B0-0B8C-4297-9080-CF6257093A5B}"/>
              </a:ext>
            </a:extLst>
          </p:cNvPr>
          <p:cNvSpPr txBox="1"/>
          <p:nvPr/>
        </p:nvSpPr>
        <p:spPr>
          <a:xfrm>
            <a:off x="4723814" y="3145655"/>
            <a:ext cx="56443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0">
                <a:latin typeface="HP001 4H" panose="020B0603050302020204" pitchFamily="34" charset="-127"/>
                <a:ea typeface="HP001 4H" panose="020B0603050302020204" pitchFamily="34" charset="-127"/>
              </a:rPr>
              <a:t>δ</a:t>
            </a:r>
            <a:r>
              <a:rPr lang="vi-VN" sz="16000">
                <a:latin typeface="HP001 4H" panose="020B0603050302020204" pitchFamily="34" charset="-127"/>
                <a:ea typeface="HP001 4H" panose="020B0603050302020204" pitchFamily="34" charset="-127"/>
              </a:rPr>
              <a:t>ʃɖ</a:t>
            </a: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id="{778EEC26-4B61-4960-B829-9EE3D638E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4772" y="-47775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3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CFA0BB-149D-4A7F-8D01-28B2C26316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0545"/>
            <a:ext cx="12192000" cy="35974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43E63C-8A94-4B60-83F2-FFC2FDA76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662" y="0"/>
            <a:ext cx="6858000" cy="6858000"/>
          </a:xfrm>
          <a:prstGeom prst="rect">
            <a:avLst/>
          </a:prstGeom>
        </p:spPr>
      </p:pic>
      <p:sp>
        <p:nvSpPr>
          <p:cNvPr id="8" name="Hình chữ nhật 14">
            <a:extLst>
              <a:ext uri="{FF2B5EF4-FFF2-40B4-BE49-F238E27FC236}">
                <a16:creationId xmlns:a16="http://schemas.microsoft.com/office/drawing/2014/main" id="{F562E761-16AE-4E88-8515-9385D78FF9D8}"/>
              </a:ext>
            </a:extLst>
          </p:cNvPr>
          <p:cNvSpPr/>
          <p:nvPr/>
        </p:nvSpPr>
        <p:spPr>
          <a:xfrm>
            <a:off x="3652039" y="0"/>
            <a:ext cx="8292655" cy="418576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3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latin typeface="VNI-Avo"/>
              </a:rPr>
              <a:t>Luyeän </a:t>
            </a:r>
          </a:p>
          <a:p>
            <a:pPr algn="ctr"/>
            <a:r>
              <a:rPr lang="en-US" sz="133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latin typeface="VNI-Avo"/>
              </a:rPr>
              <a:t>nghe vieát</a:t>
            </a:r>
            <a:endParaRPr lang="vi-VN" sz="13300" b="1">
              <a:ln w="22225">
                <a:solidFill>
                  <a:srgbClr val="FFFF00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367925D4-F4ED-4CF9-9EA8-4C9A96379729}"/>
              </a:ext>
            </a:extLst>
          </p:cNvPr>
          <p:cNvGraphicFramePr>
            <a:graphicFrameLocks noGrp="1"/>
          </p:cNvGraphicFramePr>
          <p:nvPr/>
        </p:nvGraphicFramePr>
        <p:xfrm>
          <a:off x="1711734" y="584247"/>
          <a:ext cx="9936000" cy="57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72746371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15805149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75731576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52287448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2981649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217983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67079302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35999057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0738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99782244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248027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9838769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37957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7927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42729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00977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1253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44889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319881"/>
                  </a:ext>
                </a:extLst>
              </a:tr>
            </a:tbl>
          </a:graphicData>
        </a:graphic>
      </p:graphicFrame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3B729D1-4A3E-407A-AB3C-3590F50588A2}"/>
              </a:ext>
            </a:extLst>
          </p:cNvPr>
          <p:cNvSpPr txBox="1"/>
          <p:nvPr/>
        </p:nvSpPr>
        <p:spPr>
          <a:xfrm>
            <a:off x="2463044" y="3128462"/>
            <a:ext cx="1700993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100">
                <a:latin typeface="HP001 4H" panose="020B0603050302020204" pitchFamily="34" charset="-127"/>
                <a:ea typeface="HP001 4H" panose="020B0603050302020204" pitchFamily="34" charset="-127"/>
              </a:rPr>
              <a:t>g,</a:t>
            </a:r>
            <a:endParaRPr lang="vi-VN" sz="1610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3E918B0-0B8C-4297-9080-CF6257093A5B}"/>
              </a:ext>
            </a:extLst>
          </p:cNvPr>
          <p:cNvSpPr txBox="1"/>
          <p:nvPr/>
        </p:nvSpPr>
        <p:spPr>
          <a:xfrm>
            <a:off x="3893273" y="3136156"/>
            <a:ext cx="21204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0">
                <a:latin typeface="HP001 4H" panose="020B0603050302020204" pitchFamily="34" charset="-127"/>
                <a:ea typeface="HP001 4H" panose="020B0603050302020204" pitchFamily="34" charset="-127"/>
              </a:rPr>
              <a:t>k,</a:t>
            </a: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id="{778EEC26-4B61-4960-B829-9EE3D638E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429" y="952956"/>
            <a:ext cx="5696867" cy="569686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2CCCBF1-B08E-4A28-8DD6-D33D062B9070}"/>
              </a:ext>
            </a:extLst>
          </p:cNvPr>
          <p:cNvSpPr txBox="1"/>
          <p:nvPr/>
        </p:nvSpPr>
        <p:spPr>
          <a:xfrm>
            <a:off x="5785438" y="3135217"/>
            <a:ext cx="3288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0">
                <a:latin typeface="HP001 4H" panose="020B0603050302020204" pitchFamily="34" charset="-127"/>
                <a:ea typeface="HP001 4H" panose="020B0603050302020204" pitchFamily="34" charset="-127"/>
              </a:rPr>
              <a:t>η</a:t>
            </a:r>
            <a:r>
              <a:rPr lang="vi-VN" sz="16000">
                <a:latin typeface="HP001 4H" panose="020B0603050302020204" pitchFamily="34" charset="-127"/>
                <a:ea typeface="HP001 4H" panose="020B0603050302020204" pitchFamily="34" charset="-127"/>
              </a:rPr>
              <a:t>,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2F94B32-F0A6-4BB6-84F2-388472746386}"/>
              </a:ext>
            </a:extLst>
          </p:cNvPr>
          <p:cNvSpPr txBox="1"/>
          <p:nvPr/>
        </p:nvSpPr>
        <p:spPr>
          <a:xfrm>
            <a:off x="9110820" y="3135217"/>
            <a:ext cx="3288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0">
                <a:latin typeface="HP001 4H" panose="020B0603050302020204" pitchFamily="34" charset="-127"/>
                <a:ea typeface="HP001 4H" panose="020B0603050302020204" pitchFamily="34" charset="-127"/>
              </a:rPr>
              <a:t>Ǉr</a:t>
            </a:r>
          </a:p>
        </p:txBody>
      </p:sp>
    </p:spTree>
    <p:extLst>
      <p:ext uri="{BB962C8B-B14F-4D97-AF65-F5344CB8AC3E}">
        <p14:creationId xmlns:p14="http://schemas.microsoft.com/office/powerpoint/2010/main" val="77740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367925D4-F4ED-4CF9-9EA8-4C9A96379729}"/>
              </a:ext>
            </a:extLst>
          </p:cNvPr>
          <p:cNvGraphicFramePr>
            <a:graphicFrameLocks noGrp="1"/>
          </p:cNvGraphicFramePr>
          <p:nvPr/>
        </p:nvGraphicFramePr>
        <p:xfrm>
          <a:off x="1711734" y="584247"/>
          <a:ext cx="9936000" cy="57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72746371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15805149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75731576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52287448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2981649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217983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67079302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35999057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0738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99782244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248027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9838769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37957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7927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42729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00977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1253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44889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319881"/>
                  </a:ext>
                </a:extLst>
              </a:tr>
            </a:tbl>
          </a:graphicData>
        </a:graphic>
      </p:graphicFrame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3B729D1-4A3E-407A-AB3C-3590F50588A2}"/>
              </a:ext>
            </a:extLst>
          </p:cNvPr>
          <p:cNvSpPr txBox="1"/>
          <p:nvPr/>
        </p:nvSpPr>
        <p:spPr>
          <a:xfrm>
            <a:off x="2463044" y="3128462"/>
            <a:ext cx="524605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100">
                <a:latin typeface="HP001 4H" panose="020B0603050302020204" pitchFamily="34" charset="-127"/>
                <a:ea typeface="HP001 4H" panose="020B0603050302020204" pitchFamily="34" charset="-127"/>
              </a:rPr>
              <a:t>am,</a:t>
            </a:r>
            <a:endParaRPr lang="vi-VN" sz="1610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id="{778EEC26-4B61-4960-B829-9EE3D638E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3738" y="1027490"/>
            <a:ext cx="5696867" cy="569686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2F94B32-F0A6-4BB6-84F2-388472746386}"/>
              </a:ext>
            </a:extLst>
          </p:cNvPr>
          <p:cNvSpPr txBox="1"/>
          <p:nvPr/>
        </p:nvSpPr>
        <p:spPr>
          <a:xfrm>
            <a:off x="6283214" y="3122088"/>
            <a:ext cx="3288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200">
                <a:latin typeface="HP001 4H" panose="020B0603050302020204" pitchFamily="34" charset="-127"/>
                <a:ea typeface="HP001 4H" panose="020B0603050302020204" pitchFamily="34" charset="-127"/>
              </a:rPr>
              <a:t>łp</a:t>
            </a:r>
          </a:p>
        </p:txBody>
      </p:sp>
    </p:spTree>
    <p:extLst>
      <p:ext uri="{BB962C8B-B14F-4D97-AF65-F5344CB8AC3E}">
        <p14:creationId xmlns:p14="http://schemas.microsoft.com/office/powerpoint/2010/main" val="342561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367925D4-F4ED-4CF9-9EA8-4C9A96379729}"/>
              </a:ext>
            </a:extLst>
          </p:cNvPr>
          <p:cNvGraphicFramePr>
            <a:graphicFrameLocks noGrp="1"/>
          </p:cNvGraphicFramePr>
          <p:nvPr/>
        </p:nvGraphicFramePr>
        <p:xfrm>
          <a:off x="1711734" y="584247"/>
          <a:ext cx="9936000" cy="57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72746371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15805149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75731576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52287448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2981649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217983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67079302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35999057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0738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99782244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248027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9838769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37957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7927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42729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00977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1253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44889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319881"/>
                  </a:ext>
                </a:extLst>
              </a:tr>
            </a:tbl>
          </a:graphicData>
        </a:graphic>
      </p:graphicFrame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3B729D1-4A3E-407A-AB3C-3590F50588A2}"/>
              </a:ext>
            </a:extLst>
          </p:cNvPr>
          <p:cNvSpPr txBox="1"/>
          <p:nvPr/>
        </p:nvSpPr>
        <p:spPr>
          <a:xfrm>
            <a:off x="2463045" y="3128462"/>
            <a:ext cx="330357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100">
                <a:latin typeface="HP001 4H" panose="020B0603050302020204" pitchFamily="34" charset="-127"/>
                <a:ea typeface="HP001 4H" panose="020B0603050302020204" pitchFamily="34" charset="-127"/>
              </a:rPr>
              <a:t>΄</a:t>
            </a:r>
            <a:r>
              <a:rPr lang="en-US" sz="16100">
                <a:latin typeface="HP001 4H" panose="020B0603050302020204" pitchFamily="34" charset="-127"/>
                <a:ea typeface="HP001 4H" panose="020B0603050302020204" pitchFamily="34" charset="-127"/>
              </a:rPr>
              <a:t>m,</a:t>
            </a:r>
            <a:endParaRPr lang="vi-VN" sz="1610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id="{778EEC26-4B61-4960-B829-9EE3D638E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5756" y="839847"/>
            <a:ext cx="5696867" cy="569686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2F94B32-F0A6-4BB6-84F2-388472746386}"/>
              </a:ext>
            </a:extLst>
          </p:cNvPr>
          <p:cNvSpPr txBox="1"/>
          <p:nvPr/>
        </p:nvSpPr>
        <p:spPr>
          <a:xfrm>
            <a:off x="5444197" y="3113073"/>
            <a:ext cx="24477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200">
                <a:latin typeface="HP001 4H" panose="020B0603050302020204" pitchFamily="34" charset="-127"/>
                <a:ea typeface="HP001 4H" panose="020B0603050302020204" pitchFamily="34" charset="-127"/>
              </a:rPr>
              <a:t>ʂ,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1064412-8BC1-425E-A2B3-11250148622B}"/>
              </a:ext>
            </a:extLst>
          </p:cNvPr>
          <p:cNvSpPr txBox="1"/>
          <p:nvPr/>
        </p:nvSpPr>
        <p:spPr>
          <a:xfrm>
            <a:off x="8026217" y="3113072"/>
            <a:ext cx="24477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200">
                <a:latin typeface="HP001 4H" panose="020B0603050302020204" pitchFamily="34" charset="-127"/>
                <a:ea typeface="HP001 4H" panose="020B0603050302020204" pitchFamily="34" charset="-127"/>
              </a:rPr>
              <a:t>uy</a:t>
            </a:r>
          </a:p>
        </p:txBody>
      </p:sp>
    </p:spTree>
    <p:extLst>
      <p:ext uri="{BB962C8B-B14F-4D97-AF65-F5344CB8AC3E}">
        <p14:creationId xmlns:p14="http://schemas.microsoft.com/office/powerpoint/2010/main" val="269230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367925D4-F4ED-4CF9-9EA8-4C9A96379729}"/>
              </a:ext>
            </a:extLst>
          </p:cNvPr>
          <p:cNvGraphicFramePr>
            <a:graphicFrameLocks noGrp="1"/>
          </p:cNvGraphicFramePr>
          <p:nvPr/>
        </p:nvGraphicFramePr>
        <p:xfrm>
          <a:off x="1711734" y="584247"/>
          <a:ext cx="9936000" cy="57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72746371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15805149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75731576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52287448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2981649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217983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67079302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35999057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0738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99782244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248027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9838769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37957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7927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42729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00977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1253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44889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319881"/>
                  </a:ext>
                </a:extLst>
              </a:tr>
            </a:tbl>
          </a:graphicData>
        </a:graphic>
      </p:graphicFrame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3B729D1-4A3E-407A-AB3C-3590F50588A2}"/>
              </a:ext>
            </a:extLst>
          </p:cNvPr>
          <p:cNvSpPr txBox="1"/>
          <p:nvPr/>
        </p:nvSpPr>
        <p:spPr>
          <a:xfrm>
            <a:off x="2227070" y="3136156"/>
            <a:ext cx="430646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100">
                <a:latin typeface="HP001 4H" panose="020B0603050302020204" pitchFamily="34" charset="-127"/>
                <a:ea typeface="HP001 4H" panose="020B0603050302020204" pitchFamily="34" charset="-127"/>
              </a:rPr>
              <a:t>Ǉ</a:t>
            </a:r>
            <a:r>
              <a:rPr lang="lv-LV" sz="16100">
                <a:latin typeface="HP001 4H" panose="020B0603050302020204" pitchFamily="34" charset="-127"/>
                <a:ea typeface="HP001 4H" panose="020B0603050302020204" pitchFamily="34" charset="-127"/>
              </a:rPr>
              <a:t>ļ</a:t>
            </a:r>
            <a:endParaRPr lang="vi-VN" sz="1610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id="{778EEC26-4B61-4960-B829-9EE3D638E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390" y="805643"/>
            <a:ext cx="5696867" cy="569686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1064412-8BC1-425E-A2B3-11250148622B}"/>
              </a:ext>
            </a:extLst>
          </p:cNvPr>
          <p:cNvSpPr txBox="1"/>
          <p:nvPr/>
        </p:nvSpPr>
        <p:spPr>
          <a:xfrm>
            <a:off x="5455845" y="3120767"/>
            <a:ext cx="24477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200">
                <a:latin typeface="HP001 4H" panose="020B0603050302020204" pitchFamily="34" charset="-127"/>
                <a:ea typeface="HP001 4H" panose="020B0603050302020204" pitchFamily="34" charset="-127"/>
              </a:rPr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278078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367925D4-F4ED-4CF9-9EA8-4C9A96379729}"/>
              </a:ext>
            </a:extLst>
          </p:cNvPr>
          <p:cNvGraphicFramePr>
            <a:graphicFrameLocks noGrp="1"/>
          </p:cNvGraphicFramePr>
          <p:nvPr/>
        </p:nvGraphicFramePr>
        <p:xfrm>
          <a:off x="1711734" y="584247"/>
          <a:ext cx="9936000" cy="57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72746371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15805149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75731576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52287448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2981649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217983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67079302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35999057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0738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99782244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248027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9838769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37957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7927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42729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00977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1253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44889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319881"/>
                  </a:ext>
                </a:extLst>
              </a:tr>
            </a:tbl>
          </a:graphicData>
        </a:graphic>
      </p:graphicFrame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3B729D1-4A3E-407A-AB3C-3590F50588A2}"/>
              </a:ext>
            </a:extLst>
          </p:cNvPr>
          <p:cNvSpPr txBox="1"/>
          <p:nvPr/>
        </p:nvSpPr>
        <p:spPr>
          <a:xfrm>
            <a:off x="2227070" y="3136156"/>
            <a:ext cx="339206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100">
                <a:latin typeface="HP001 4H" panose="020B0603050302020204" pitchFamily="34" charset="-127"/>
                <a:ea typeface="HP001 4H" panose="020B0603050302020204" pitchFamily="34" charset="-127"/>
              </a:rPr>
              <a:t>λ</a:t>
            </a:r>
            <a:r>
              <a:rPr lang="vi-VN" sz="16100">
                <a:latin typeface="HP001 4H" panose="020B0603050302020204" pitchFamily="34" charset="-127"/>
                <a:ea typeface="HP001 4H" panose="020B0603050302020204" pitchFamily="34" charset="-127"/>
              </a:rPr>
              <a:t>Ǽt</a:t>
            </a: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id="{778EEC26-4B61-4960-B829-9EE3D638E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497" y="915935"/>
            <a:ext cx="5696867" cy="569686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1064412-8BC1-425E-A2B3-11250148622B}"/>
              </a:ext>
            </a:extLst>
          </p:cNvPr>
          <p:cNvSpPr txBox="1"/>
          <p:nvPr/>
        </p:nvSpPr>
        <p:spPr>
          <a:xfrm>
            <a:off x="5544334" y="3121408"/>
            <a:ext cx="52957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200">
                <a:latin typeface="HP001 4H" panose="020B0603050302020204" pitchFamily="34" charset="-127"/>
                <a:ea typeface="HP001 4H" panose="020B0603050302020204" pitchFamily="34" charset="-127"/>
              </a:rPr>
              <a:t>Ǻựɖ</a:t>
            </a:r>
          </a:p>
        </p:txBody>
      </p:sp>
    </p:spTree>
    <p:extLst>
      <p:ext uri="{BB962C8B-B14F-4D97-AF65-F5344CB8AC3E}">
        <p14:creationId xmlns:p14="http://schemas.microsoft.com/office/powerpoint/2010/main" val="4711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367925D4-F4ED-4CF9-9EA8-4C9A96379729}"/>
              </a:ext>
            </a:extLst>
          </p:cNvPr>
          <p:cNvGraphicFramePr>
            <a:graphicFrameLocks noGrp="1"/>
          </p:cNvGraphicFramePr>
          <p:nvPr/>
        </p:nvGraphicFramePr>
        <p:xfrm>
          <a:off x="1711734" y="584247"/>
          <a:ext cx="9936000" cy="57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72746371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15805149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75731576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52287448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2981649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217983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67079302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35999057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0738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99782244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248027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9838769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37957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7927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42729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00977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1253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44889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319881"/>
                  </a:ext>
                </a:extLst>
              </a:tr>
            </a:tbl>
          </a:graphicData>
        </a:graphic>
      </p:graphicFrame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3B729D1-4A3E-407A-AB3C-3590F50588A2}"/>
              </a:ext>
            </a:extLst>
          </p:cNvPr>
          <p:cNvSpPr txBox="1"/>
          <p:nvPr/>
        </p:nvSpPr>
        <p:spPr>
          <a:xfrm>
            <a:off x="2197575" y="3136156"/>
            <a:ext cx="334676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100">
                <a:latin typeface="HP001 4H" panose="020B0603050302020204" pitchFamily="34" charset="-127"/>
                <a:ea typeface="HP001 4H" panose="020B0603050302020204" pitchFamily="34" charset="-127"/>
              </a:rPr>
              <a:t>lġ</a:t>
            </a: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id="{778EEC26-4B61-4960-B829-9EE3D638E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594" y="886439"/>
            <a:ext cx="5696867" cy="569686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1064412-8BC1-425E-A2B3-11250148622B}"/>
              </a:ext>
            </a:extLst>
          </p:cNvPr>
          <p:cNvSpPr txBox="1"/>
          <p:nvPr/>
        </p:nvSpPr>
        <p:spPr>
          <a:xfrm>
            <a:off x="5544335" y="3121408"/>
            <a:ext cx="36144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200">
                <a:latin typeface="HP001 4H" panose="020B0603050302020204" pitchFamily="34" charset="-127"/>
                <a:ea typeface="HP001 4H" panose="020B0603050302020204" pitchFamily="34" charset="-127"/>
              </a:rPr>
              <a:t>hǌ</a:t>
            </a:r>
          </a:p>
        </p:txBody>
      </p:sp>
    </p:spTree>
    <p:extLst>
      <p:ext uri="{BB962C8B-B14F-4D97-AF65-F5344CB8AC3E}">
        <p14:creationId xmlns:p14="http://schemas.microsoft.com/office/powerpoint/2010/main" val="23860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E5D8AD-E80D-4A72-9ACB-A71B8C8CF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51" y="-1"/>
            <a:ext cx="11912233" cy="67055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23C67CF-8490-4514-9B1B-BF9E5ADE3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07" y="1692957"/>
            <a:ext cx="4133093" cy="5165043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826D0E6F-F9BE-4B2A-9D3A-DC3765C13625}"/>
              </a:ext>
            </a:extLst>
          </p:cNvPr>
          <p:cNvSpPr/>
          <p:nvPr/>
        </p:nvSpPr>
        <p:spPr>
          <a:xfrm>
            <a:off x="3559126" y="872196"/>
            <a:ext cx="4332849" cy="942535"/>
          </a:xfrm>
          <a:prstGeom prst="rect">
            <a:avLst/>
          </a:prstGeom>
          <a:solidFill>
            <a:srgbClr val="FD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ộp Văn bản 7">
            <a:extLst>
              <a:ext uri="{FF2B5EF4-FFF2-40B4-BE49-F238E27FC236}">
                <a16:creationId xmlns:a16="http://schemas.microsoft.com/office/drawing/2014/main" id="{F2A5323D-1872-4D05-B9FC-406B1CEAE938}"/>
              </a:ext>
            </a:extLst>
          </p:cNvPr>
          <p:cNvSpPr txBox="1"/>
          <p:nvPr/>
        </p:nvSpPr>
        <p:spPr>
          <a:xfrm>
            <a:off x="2110375" y="2950389"/>
            <a:ext cx="90069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>
                <a:latin typeface="VNI-Avo" pitchFamily="2" charset="0"/>
              </a:rPr>
              <a:t>trí tueä</a:t>
            </a:r>
            <a:endParaRPr lang="vi-VN" sz="13000"/>
          </a:p>
        </p:txBody>
      </p:sp>
    </p:spTree>
    <p:extLst>
      <p:ext uri="{BB962C8B-B14F-4D97-AF65-F5344CB8AC3E}">
        <p14:creationId xmlns:p14="http://schemas.microsoft.com/office/powerpoint/2010/main" val="20469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E5D8AD-E80D-4A72-9ACB-A71B8C8CF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51" y="-1"/>
            <a:ext cx="11912233" cy="67055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23C67CF-8490-4514-9B1B-BF9E5ADE3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07" y="1692957"/>
            <a:ext cx="4133093" cy="5165043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826D0E6F-F9BE-4B2A-9D3A-DC3765C13625}"/>
              </a:ext>
            </a:extLst>
          </p:cNvPr>
          <p:cNvSpPr/>
          <p:nvPr/>
        </p:nvSpPr>
        <p:spPr>
          <a:xfrm>
            <a:off x="3559126" y="872196"/>
            <a:ext cx="4332849" cy="942535"/>
          </a:xfrm>
          <a:prstGeom prst="rect">
            <a:avLst/>
          </a:prstGeom>
          <a:solidFill>
            <a:srgbClr val="FD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ộp Văn bản 7">
            <a:extLst>
              <a:ext uri="{FF2B5EF4-FFF2-40B4-BE49-F238E27FC236}">
                <a16:creationId xmlns:a16="http://schemas.microsoft.com/office/drawing/2014/main" id="{F2A5323D-1872-4D05-B9FC-406B1CEAE938}"/>
              </a:ext>
            </a:extLst>
          </p:cNvPr>
          <p:cNvSpPr txBox="1"/>
          <p:nvPr/>
        </p:nvSpPr>
        <p:spPr>
          <a:xfrm>
            <a:off x="1174398" y="2819663"/>
            <a:ext cx="90069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>
                <a:latin typeface="VNI-Avo" pitchFamily="2" charset="0"/>
              </a:rPr>
              <a:t>taøu thuûy</a:t>
            </a:r>
            <a:endParaRPr lang="vi-VN" sz="13000"/>
          </a:p>
        </p:txBody>
      </p:sp>
    </p:spTree>
    <p:extLst>
      <p:ext uri="{BB962C8B-B14F-4D97-AF65-F5344CB8AC3E}">
        <p14:creationId xmlns:p14="http://schemas.microsoft.com/office/powerpoint/2010/main" val="29563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E5D8AD-E80D-4A72-9ACB-A71B8C8CF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51" y="-1"/>
            <a:ext cx="11912233" cy="67055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23C67CF-8490-4514-9B1B-BF9E5ADE3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07" y="1692957"/>
            <a:ext cx="4133093" cy="5165043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826D0E6F-F9BE-4B2A-9D3A-DC3765C13625}"/>
              </a:ext>
            </a:extLst>
          </p:cNvPr>
          <p:cNvSpPr/>
          <p:nvPr/>
        </p:nvSpPr>
        <p:spPr>
          <a:xfrm>
            <a:off x="3559126" y="872196"/>
            <a:ext cx="4332849" cy="942535"/>
          </a:xfrm>
          <a:prstGeom prst="rect">
            <a:avLst/>
          </a:prstGeom>
          <a:solidFill>
            <a:srgbClr val="FD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ộp Văn bản 7">
            <a:extLst>
              <a:ext uri="{FF2B5EF4-FFF2-40B4-BE49-F238E27FC236}">
                <a16:creationId xmlns:a16="http://schemas.microsoft.com/office/drawing/2014/main" id="{F2A5323D-1872-4D05-B9FC-406B1CEAE938}"/>
              </a:ext>
            </a:extLst>
          </p:cNvPr>
          <p:cNvSpPr txBox="1"/>
          <p:nvPr/>
        </p:nvSpPr>
        <p:spPr>
          <a:xfrm>
            <a:off x="694529" y="2891395"/>
            <a:ext cx="90069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>
                <a:latin typeface="VNI-Avo" pitchFamily="2" charset="0"/>
              </a:rPr>
              <a:t>ñoùng thueá</a:t>
            </a:r>
            <a:endParaRPr lang="vi-VN" sz="12000"/>
          </a:p>
        </p:txBody>
      </p:sp>
    </p:spTree>
    <p:extLst>
      <p:ext uri="{BB962C8B-B14F-4D97-AF65-F5344CB8AC3E}">
        <p14:creationId xmlns:p14="http://schemas.microsoft.com/office/powerpoint/2010/main" val="31476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E5D8AD-E80D-4A72-9ACB-A71B8C8CF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51" y="-1"/>
            <a:ext cx="11912233" cy="67055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23C67CF-8490-4514-9B1B-BF9E5ADE3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07" y="1692957"/>
            <a:ext cx="4133093" cy="5165043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826D0E6F-F9BE-4B2A-9D3A-DC3765C13625}"/>
              </a:ext>
            </a:extLst>
          </p:cNvPr>
          <p:cNvSpPr/>
          <p:nvPr/>
        </p:nvSpPr>
        <p:spPr>
          <a:xfrm>
            <a:off x="3559126" y="872196"/>
            <a:ext cx="4332849" cy="942535"/>
          </a:xfrm>
          <a:prstGeom prst="rect">
            <a:avLst/>
          </a:prstGeom>
          <a:solidFill>
            <a:srgbClr val="FD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ộp Văn bản 7">
            <a:extLst>
              <a:ext uri="{FF2B5EF4-FFF2-40B4-BE49-F238E27FC236}">
                <a16:creationId xmlns:a16="http://schemas.microsoft.com/office/drawing/2014/main" id="{F2A5323D-1872-4D05-B9FC-406B1CEAE938}"/>
              </a:ext>
            </a:extLst>
          </p:cNvPr>
          <p:cNvSpPr txBox="1"/>
          <p:nvPr/>
        </p:nvSpPr>
        <p:spPr>
          <a:xfrm>
            <a:off x="1174398" y="2819663"/>
            <a:ext cx="90069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>
                <a:latin typeface="VNI-Avo" pitchFamily="2" charset="0"/>
              </a:rPr>
              <a:t>khuy aùo</a:t>
            </a:r>
            <a:endParaRPr lang="vi-VN" sz="13000"/>
          </a:p>
        </p:txBody>
      </p:sp>
    </p:spTree>
    <p:extLst>
      <p:ext uri="{BB962C8B-B14F-4D97-AF65-F5344CB8AC3E}">
        <p14:creationId xmlns:p14="http://schemas.microsoft.com/office/powerpoint/2010/main" val="157669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40CC64E3-0BA4-42BD-81E9-7FCD2AFFB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5FADF23B-BD80-4E2D-B462-2824FE6B3A18}"/>
              </a:ext>
            </a:extLst>
          </p:cNvPr>
          <p:cNvSpPr/>
          <p:nvPr/>
        </p:nvSpPr>
        <p:spPr>
          <a:xfrm>
            <a:off x="10840065" y="6179574"/>
            <a:ext cx="943896" cy="678426"/>
          </a:xfrm>
          <a:prstGeom prst="rect">
            <a:avLst/>
          </a:prstGeom>
          <a:solidFill>
            <a:srgbClr val="FDE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604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AAE971A-88C9-4C78-B9C5-E91988439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D78FBFD9-A919-4925-A23A-071CFA3A9A48}"/>
              </a:ext>
            </a:extLst>
          </p:cNvPr>
          <p:cNvSpPr/>
          <p:nvPr/>
        </p:nvSpPr>
        <p:spPr>
          <a:xfrm>
            <a:off x="900332" y="942535"/>
            <a:ext cx="839978" cy="797775"/>
          </a:xfrm>
          <a:prstGeom prst="ellipse">
            <a:avLst/>
          </a:prstGeom>
          <a:solidFill>
            <a:srgbClr val="FFD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DD0D1609-53D9-4CD4-A52B-5612CF7788C5}"/>
              </a:ext>
            </a:extLst>
          </p:cNvPr>
          <p:cNvSpPr/>
          <p:nvPr/>
        </p:nvSpPr>
        <p:spPr>
          <a:xfrm>
            <a:off x="3530992" y="815927"/>
            <a:ext cx="5472332" cy="562707"/>
          </a:xfrm>
          <a:prstGeom prst="rect">
            <a:avLst/>
          </a:prstGeom>
          <a:solidFill>
            <a:srgbClr val="F27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D38500FA-BA20-4135-A366-00424514B10E}"/>
              </a:ext>
            </a:extLst>
          </p:cNvPr>
          <p:cNvSpPr/>
          <p:nvPr/>
        </p:nvSpPr>
        <p:spPr>
          <a:xfrm>
            <a:off x="8271804" y="2398742"/>
            <a:ext cx="3305908" cy="853114"/>
          </a:xfrm>
          <a:prstGeom prst="roundRect">
            <a:avLst/>
          </a:prstGeom>
          <a:solidFill>
            <a:srgbClr val="FDD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  <a:latin typeface="VNI-Avo" pitchFamily="2" charset="0"/>
              </a:rPr>
              <a:t>oaûi höông</a:t>
            </a:r>
            <a:endParaRPr lang="vi-VN" sz="4400">
              <a:solidFill>
                <a:schemeClr val="tx1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EA0893B-CE2B-46ED-A021-04DC73DF4B26}"/>
              </a:ext>
            </a:extLst>
          </p:cNvPr>
          <p:cNvSpPr txBox="1"/>
          <p:nvPr/>
        </p:nvSpPr>
        <p:spPr>
          <a:xfrm>
            <a:off x="8411869" y="2440211"/>
            <a:ext cx="1211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oai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E200A177-3B77-4862-80C8-1418C3175235}"/>
              </a:ext>
            </a:extLst>
          </p:cNvPr>
          <p:cNvSpPr/>
          <p:nvPr/>
        </p:nvSpPr>
        <p:spPr>
          <a:xfrm>
            <a:off x="228033" y="4265711"/>
            <a:ext cx="3024553" cy="853114"/>
          </a:xfrm>
          <a:prstGeom prst="roundRect">
            <a:avLst/>
          </a:prstGeom>
          <a:solidFill>
            <a:srgbClr val="FDD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  <a:latin typeface="VNI-Avo" pitchFamily="2" charset="0"/>
              </a:rPr>
              <a:t>aùo khoaùc</a:t>
            </a:r>
            <a:endParaRPr lang="vi-VN" sz="4400">
              <a:solidFill>
                <a:schemeClr val="tx1"/>
              </a:solidFill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CA0DE88A-8694-4089-877F-C3B2741A8B6A}"/>
              </a:ext>
            </a:extLst>
          </p:cNvPr>
          <p:cNvSpPr/>
          <p:nvPr/>
        </p:nvSpPr>
        <p:spPr>
          <a:xfrm>
            <a:off x="5201832" y="3839154"/>
            <a:ext cx="1788336" cy="853114"/>
          </a:xfrm>
          <a:prstGeom prst="roundRect">
            <a:avLst/>
          </a:prstGeom>
          <a:solidFill>
            <a:srgbClr val="FDD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  <a:latin typeface="VNI-Avo" pitchFamily="2" charset="0"/>
              </a:rPr>
              <a:t>xoay</a:t>
            </a:r>
            <a:endParaRPr lang="vi-VN" sz="4400">
              <a:solidFill>
                <a:schemeClr val="tx1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C7526AC-F8F0-467D-AE75-B3D3107348EB}"/>
              </a:ext>
            </a:extLst>
          </p:cNvPr>
          <p:cNvSpPr txBox="1"/>
          <p:nvPr/>
        </p:nvSpPr>
        <p:spPr>
          <a:xfrm>
            <a:off x="5573584" y="3880990"/>
            <a:ext cx="1499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oay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AC2FC2E-0448-4F3C-B78C-7816E735C882}"/>
              </a:ext>
            </a:extLst>
          </p:cNvPr>
          <p:cNvSpPr txBox="1"/>
          <p:nvPr/>
        </p:nvSpPr>
        <p:spPr>
          <a:xfrm>
            <a:off x="1865139" y="4321615"/>
            <a:ext cx="1499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B050"/>
                </a:solidFill>
                <a:latin typeface="VNI-Avo" pitchFamily="2" charset="0"/>
              </a:rPr>
              <a:t>oac</a:t>
            </a:r>
            <a:endParaRPr lang="vi-VN" sz="4400">
              <a:solidFill>
                <a:srgbClr val="00B05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6383D01-88B7-4B2F-BD26-FB05A8F8A99E}"/>
              </a:ext>
            </a:extLst>
          </p:cNvPr>
          <p:cNvSpPr txBox="1"/>
          <p:nvPr/>
        </p:nvSpPr>
        <p:spPr>
          <a:xfrm>
            <a:off x="542610" y="871296"/>
            <a:ext cx="1664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VNI-Avo" pitchFamily="2" charset="0"/>
              </a:rPr>
              <a:t>Baøi </a:t>
            </a:r>
          </a:p>
          <a:p>
            <a:pPr algn="ctr"/>
            <a:r>
              <a:rPr lang="en-US" sz="3200" b="1">
                <a:solidFill>
                  <a:srgbClr val="C00000"/>
                </a:solidFill>
                <a:latin typeface="VNI-Avo" pitchFamily="2" charset="0"/>
              </a:rPr>
              <a:t>3</a:t>
            </a:r>
            <a:endParaRPr lang="vi-VN" sz="3200" b="1">
              <a:solidFill>
                <a:srgbClr val="C00000"/>
              </a:solidFill>
            </a:endParaRP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9636B2FC-312C-4AB0-B4C1-7DB276EF5BF9}"/>
              </a:ext>
            </a:extLst>
          </p:cNvPr>
          <p:cNvSpPr/>
          <p:nvPr/>
        </p:nvSpPr>
        <p:spPr>
          <a:xfrm>
            <a:off x="2800213" y="55195"/>
            <a:ext cx="17892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NI-Avo" pitchFamily="2" charset="0"/>
              </a:rPr>
              <a:t>oai</a:t>
            </a:r>
            <a:endParaRPr lang="vi-VN" sz="8000" b="1" cap="none" spc="0">
              <a:ln w="13462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F310731D-17FA-4EAD-8062-1B3B5851B7CB}"/>
              </a:ext>
            </a:extLst>
          </p:cNvPr>
          <p:cNvSpPr/>
          <p:nvPr/>
        </p:nvSpPr>
        <p:spPr>
          <a:xfrm>
            <a:off x="5573584" y="86466"/>
            <a:ext cx="21451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NI-Avo" pitchFamily="2" charset="0"/>
              </a:rPr>
              <a:t>oay</a:t>
            </a:r>
            <a:endParaRPr lang="vi-VN" sz="8000" b="1" cap="none" spc="0">
              <a:ln w="13462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5AB4EBED-B080-4347-8FD5-0F4038CF7B82}"/>
              </a:ext>
            </a:extLst>
          </p:cNvPr>
          <p:cNvSpPr/>
          <p:nvPr/>
        </p:nvSpPr>
        <p:spPr>
          <a:xfrm>
            <a:off x="8520689" y="55195"/>
            <a:ext cx="22044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NI-Avo" pitchFamily="2" charset="0"/>
              </a:rPr>
              <a:t>oac</a:t>
            </a:r>
            <a:endParaRPr lang="vi-VN" sz="8000" b="1" cap="none" spc="0">
              <a:ln w="13462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364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7953796-A3B5-424F-AA01-7DCB171B031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12"/>
</p:tagLst>
</file>

<file path=ppt/theme/theme1.xml><?xml version="1.0" encoding="utf-8"?>
<a:theme xmlns:a="http://schemas.openxmlformats.org/drawingml/2006/main" name="Office Theme">
  <a:themeElements>
    <a:clrScheme name="自定义 2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462</TotalTime>
  <Words>197</Words>
  <Application>Microsoft Office PowerPoint</Application>
  <PresentationFormat>Màn hình rộng</PresentationFormat>
  <Paragraphs>135</Paragraphs>
  <Slides>38</Slides>
  <Notes>34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38</vt:i4>
      </vt:variant>
    </vt:vector>
  </HeadingPairs>
  <TitlesOfParts>
    <vt:vector size="44" baseType="lpstr">
      <vt:lpstr>等线</vt:lpstr>
      <vt:lpstr>HP001 4H</vt:lpstr>
      <vt:lpstr>微软雅黑</vt:lpstr>
      <vt:lpstr>Arial</vt:lpstr>
      <vt:lpstr>VNI-Avo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</dc:title>
  <dc:creator>WIN7</dc:creator>
  <cp:lastModifiedBy>TÂM TRẦN NGỌC MINH</cp:lastModifiedBy>
  <cp:revision>126</cp:revision>
  <dcterms:created xsi:type="dcterms:W3CDTF">2017-08-18T03:02:00Z</dcterms:created>
  <dcterms:modified xsi:type="dcterms:W3CDTF">2024-01-05T02:06:26Z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