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9" r:id="rId2"/>
    <p:sldId id="381" r:id="rId3"/>
    <p:sldId id="383" r:id="rId4"/>
    <p:sldId id="382" r:id="rId5"/>
    <p:sldId id="338" r:id="rId6"/>
    <p:sldId id="336" r:id="rId7"/>
    <p:sldId id="337" r:id="rId8"/>
    <p:sldId id="342" r:id="rId9"/>
    <p:sldId id="343" r:id="rId10"/>
    <p:sldId id="344" r:id="rId11"/>
    <p:sldId id="345" r:id="rId12"/>
    <p:sldId id="339" r:id="rId13"/>
    <p:sldId id="340" r:id="rId14"/>
    <p:sldId id="332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29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30" r:id="rId37"/>
    <p:sldId id="374" r:id="rId38"/>
    <p:sldId id="375" r:id="rId39"/>
    <p:sldId id="376" r:id="rId40"/>
    <p:sldId id="377" r:id="rId41"/>
    <p:sldId id="379" r:id="rId4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FF3399"/>
    <a:srgbClr val="0000FF"/>
    <a:srgbClr val="FFFF66"/>
    <a:srgbClr val="FFFFCC"/>
    <a:srgbClr val="FFCCFF"/>
    <a:srgbClr val="66FFFF"/>
    <a:srgbClr val="33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76"/>
  </p:normalViewPr>
  <p:slideViewPr>
    <p:cSldViewPr snapToGrid="0" snapToObjects="1">
      <p:cViewPr varScale="1">
        <p:scale>
          <a:sx n="66" d="100"/>
          <a:sy n="66" d="100"/>
        </p:scale>
        <p:origin x="4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A53F58-EE0F-4909-9DE5-C07E88C4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4DC46A4-1422-4031-8254-16D24317B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33165D-A64B-4740-85D8-FE9E081E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5EF9EAD-F5E4-4220-B461-D86DF030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3A1871-89DA-4503-95ED-EB370FB8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625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DB210E-3EFF-4158-AB51-0107741E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0F9A38B-DB1C-4D6B-9A6D-01CD817CE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B6D67F-4D0A-4099-9B18-2C349262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DB5D5E-A3A5-428D-AEF0-3E199962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F339A90-F5E5-498F-8703-24A46245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61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1F60013-28E7-4D1C-A95E-12BBCBA40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1A40EF6-B67D-4E15-BE9A-02AFAA389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4B1D739-3BE3-43DC-B020-8E9F3899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4C7FE8F-BEB8-4204-AA0A-E7949893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47B965-0B2A-403C-B261-F95252EA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379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65394F-C3CF-471E-92BA-0461D2CA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B3F20C-23EF-4F77-B290-A3769BE3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A30D10-850B-4186-A7D6-08E3F634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740873-9D82-4067-9E92-44C5D533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569F5D-D05A-4518-AE62-A7E7033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78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56CC03-D36A-41C1-A468-4665FE2D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1479CE3-FEF4-45A8-A748-35EB945E5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0489EE-9BCD-4C58-9A37-909BFB3E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05D04DE-BFA9-4531-9D8A-94619486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F4EB9C-63CA-4F00-8B05-37758FA1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370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616302-C102-4561-8960-B32A9BB2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6F7BD6-FE88-4B79-BD1C-3E517EC46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401C10D-8CA7-425A-9776-C5C0C52F2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27E47BC-A5F4-44C2-942E-34CEBFA8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A7ED9B-ED16-47EB-9D3A-DA2B2F88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A8489-574C-40A4-AA8B-406604E5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7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E227D7-5D09-42FD-BE25-2308CBC5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44330FE-0C70-4C20-A88E-80BFC53F2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D74129-8D87-436D-9D73-96A46792E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67F1FB-46A9-4D18-ADEC-393D91185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8A8815C-1A85-4178-AA0B-17F2B8FE1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5CF6F-6391-4732-AF77-512B8C75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D322D3A-650C-4BFB-8191-FCF31C6F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378A1FC-E4C7-4114-BF18-E72295E2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0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459701-01E8-4A0A-9786-5C5340FD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03CC781-A8EB-4261-AFAC-4FDE18F9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11EC8C0-5594-42BD-92F1-830903C4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2B9A296-0235-426B-AEC7-B61B10C3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2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818C8B9-D3E6-4522-B3A3-8FDA176D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901944-047D-4670-96CA-7B4129E6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BEA5000-7C62-427E-B402-68905E81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40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BBC37D-AD97-4200-9864-486420CB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A7DB9A4-0680-41FB-AB1A-0F502FCD4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CE43E8-0763-4A40-8D06-8264A2088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B94148E-BB89-44E3-8ED0-06AC9558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48B523-8BBF-4135-ADD8-A74363C3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DD0419-61D0-4D6F-8080-26D481E5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915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754820-DBA7-485E-BC01-357B4A35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72D7C94-3F72-4D88-A970-812EF611B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7C82C3C-74FB-432C-B8DA-B931FB752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ED2F43-51F2-4320-880C-62241775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7B1ADFC-6519-41AD-AE4F-59567B8C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004955C-C066-4E98-8A49-7DBB6B52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0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2D27C73-EFF0-4414-BF59-22C5D71C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09E8E35-B145-48DB-A7EA-BE940F0A1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9D29D1A-99A8-4CD6-BD16-D9B2AFE1C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0DA1-1877-459D-9E9C-8E6AA88D6959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10352E-2EBB-49C3-BD1F-B6686E287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7DADDB-F78A-428F-ABA7-4AA4215BE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7015-55FA-425A-BD10-7CCFB55F0E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406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6E8FFB5E-8355-4E16-9E95-C8E3BE2427EF}"/>
              </a:ext>
            </a:extLst>
          </p:cNvPr>
          <p:cNvSpPr/>
          <p:nvPr/>
        </p:nvSpPr>
        <p:spPr>
          <a:xfrm>
            <a:off x="1296124" y="396795"/>
            <a:ext cx="9824828" cy="8419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Thöù, ngaøy thaùng naêm 2022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6C81833-37C0-4602-9C94-C6CB7B627222}"/>
              </a:ext>
            </a:extLst>
          </p:cNvPr>
          <p:cNvSpPr/>
          <p:nvPr/>
        </p:nvSpPr>
        <p:spPr>
          <a:xfrm>
            <a:off x="5436453" y="1053226"/>
            <a:ext cx="1769267" cy="841961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Toaùn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556DD28B-D459-45F6-9B5E-459EA07FE814}"/>
              </a:ext>
            </a:extLst>
          </p:cNvPr>
          <p:cNvSpPr/>
          <p:nvPr/>
        </p:nvSpPr>
        <p:spPr>
          <a:xfrm>
            <a:off x="3803409" y="1895187"/>
            <a:ext cx="50353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VNI-Avo" pitchFamily="2" charset="0"/>
              </a:rPr>
              <a:t>Baûng caùc soá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VNI-Avo" pitchFamily="2" charset="0"/>
              </a:rPr>
              <a:t>töø 1 ñeán 100</a:t>
            </a:r>
            <a:endParaRPr kumimoji="0" lang="vi-VN" sz="6000" b="1" i="0" u="none" strike="noStrike" kern="1200" cap="none" spc="0" normalizeH="0" baseline="0" noProof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3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11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20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22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30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33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40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44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55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66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77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88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99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60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80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21470" y="6153087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100</a:t>
            </a:r>
            <a:endParaRPr lang="vi-VN" sz="4400">
              <a:solidFill>
                <a:srgbClr val="0000FF"/>
              </a:solidFill>
            </a:endParaRPr>
          </a:p>
        </p:txBody>
      </p:sp>
      <p:grpSp>
        <p:nvGrpSpPr>
          <p:cNvPr id="135" name="Nhóm 134">
            <a:extLst>
              <a:ext uri="{FF2B5EF4-FFF2-40B4-BE49-F238E27FC236}">
                <a16:creationId xmlns:a16="http://schemas.microsoft.com/office/drawing/2014/main" id="{502B59F7-0D5A-44EE-B4B7-2E0A18603134}"/>
              </a:ext>
            </a:extLst>
          </p:cNvPr>
          <p:cNvGrpSpPr/>
          <p:nvPr/>
        </p:nvGrpSpPr>
        <p:grpSpPr>
          <a:xfrm>
            <a:off x="1193037" y="82528"/>
            <a:ext cx="9838540" cy="6530410"/>
            <a:chOff x="1193037" y="82528"/>
            <a:chExt cx="9838540" cy="6530410"/>
          </a:xfrm>
        </p:grpSpPr>
        <p:grpSp>
          <p:nvGrpSpPr>
            <p:cNvPr id="123" name="Nhóm 122">
              <a:extLst>
                <a:ext uri="{FF2B5EF4-FFF2-40B4-BE49-F238E27FC236}">
                  <a16:creationId xmlns:a16="http://schemas.microsoft.com/office/drawing/2014/main" id="{CADF16C0-35D0-4037-A94A-0136656FC126}"/>
                </a:ext>
              </a:extLst>
            </p:cNvPr>
            <p:cNvGrpSpPr/>
            <p:nvPr/>
          </p:nvGrpSpPr>
          <p:grpSpPr>
            <a:xfrm>
              <a:off x="1193037" y="82528"/>
              <a:ext cx="9838540" cy="6530410"/>
              <a:chOff x="1193037" y="82528"/>
              <a:chExt cx="9838540" cy="6530410"/>
            </a:xfrm>
          </p:grpSpPr>
          <p:pic>
            <p:nvPicPr>
              <p:cNvPr id="114" name="Hình ảnh 113">
                <a:extLst>
                  <a:ext uri="{FF2B5EF4-FFF2-40B4-BE49-F238E27FC236}">
                    <a16:creationId xmlns:a16="http://schemas.microsoft.com/office/drawing/2014/main" id="{75A7DC6B-7754-4D0A-8A35-93A577A539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1028" b="22596"/>
              <a:stretch/>
            </p:blipFill>
            <p:spPr>
              <a:xfrm>
                <a:off x="1193037" y="82528"/>
                <a:ext cx="9838540" cy="6530410"/>
              </a:xfrm>
              <a:prstGeom prst="rect">
                <a:avLst/>
              </a:prstGeom>
            </p:spPr>
          </p:pic>
          <p:sp>
            <p:nvSpPr>
              <p:cNvPr id="116" name="Hình Bầu dục 115">
                <a:extLst>
                  <a:ext uri="{FF2B5EF4-FFF2-40B4-BE49-F238E27FC236}">
                    <a16:creationId xmlns:a16="http://schemas.microsoft.com/office/drawing/2014/main" id="{D3CE9B30-45EF-4D0B-8941-C65DA5D4818D}"/>
                  </a:ext>
                </a:extLst>
              </p:cNvPr>
              <p:cNvSpPr/>
              <p:nvPr/>
            </p:nvSpPr>
            <p:spPr>
              <a:xfrm>
                <a:off x="3735516" y="4539672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Hình Bầu dục 116">
                <a:extLst>
                  <a:ext uri="{FF2B5EF4-FFF2-40B4-BE49-F238E27FC236}">
                    <a16:creationId xmlns:a16="http://schemas.microsoft.com/office/drawing/2014/main" id="{9531B5DD-4D0E-4C54-BCD3-B03D3E033E07}"/>
                  </a:ext>
                </a:extLst>
              </p:cNvPr>
              <p:cNvSpPr/>
              <p:nvPr/>
            </p:nvSpPr>
            <p:spPr>
              <a:xfrm>
                <a:off x="6122093" y="3762025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8" name="Hình Bầu dục 117">
                <a:extLst>
                  <a:ext uri="{FF2B5EF4-FFF2-40B4-BE49-F238E27FC236}">
                    <a16:creationId xmlns:a16="http://schemas.microsoft.com/office/drawing/2014/main" id="{2B97A074-69EC-4C78-9DAB-E7E33490BDFC}"/>
                  </a:ext>
                </a:extLst>
              </p:cNvPr>
              <p:cNvSpPr/>
              <p:nvPr/>
            </p:nvSpPr>
            <p:spPr>
              <a:xfrm>
                <a:off x="6088227" y="5270355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20" name="Đường nối Thẳng 119">
                <a:extLst>
                  <a:ext uri="{FF2B5EF4-FFF2-40B4-BE49-F238E27FC236}">
                    <a16:creationId xmlns:a16="http://schemas.microsoft.com/office/drawing/2014/main" id="{D26F4AEA-8E40-4DE6-B0FD-5A93DDF64D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89158" y="4305126"/>
                <a:ext cx="1450775" cy="40405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Đường nối Thẳng 120">
                <a:extLst>
                  <a:ext uri="{FF2B5EF4-FFF2-40B4-BE49-F238E27FC236}">
                    <a16:creationId xmlns:a16="http://schemas.microsoft.com/office/drawing/2014/main" id="{D7B8274C-7EC6-4388-860D-24D958102B43}"/>
                  </a:ext>
                </a:extLst>
              </p:cNvPr>
              <p:cNvCxnSpPr>
                <a:cxnSpLocks/>
                <a:endCxn id="118" idx="2"/>
              </p:cNvCxnSpPr>
              <p:nvPr/>
            </p:nvCxnSpPr>
            <p:spPr>
              <a:xfrm>
                <a:off x="4621686" y="5403086"/>
                <a:ext cx="1466541" cy="39561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Hộp Văn bản 123">
              <a:extLst>
                <a:ext uri="{FF2B5EF4-FFF2-40B4-BE49-F238E27FC236}">
                  <a16:creationId xmlns:a16="http://schemas.microsoft.com/office/drawing/2014/main" id="{5462C532-758C-4807-BED8-160CA40A81D8}"/>
                </a:ext>
              </a:extLst>
            </p:cNvPr>
            <p:cNvSpPr txBox="1"/>
            <p:nvPr/>
          </p:nvSpPr>
          <p:spPr>
            <a:xfrm>
              <a:off x="3823270" y="4704228"/>
              <a:ext cx="8440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VNI-Avo" pitchFamily="2" charset="0"/>
                </a:rPr>
                <a:t>58</a:t>
              </a:r>
              <a:endParaRPr lang="vi-VN" sz="4400">
                <a:solidFill>
                  <a:srgbClr val="FF0000"/>
                </a:solidFill>
              </a:endParaRPr>
            </a:p>
          </p:txBody>
        </p:sp>
      </p:grpSp>
      <p:sp>
        <p:nvSpPr>
          <p:cNvPr id="134" name="Hộp Văn bản 133">
            <a:extLst>
              <a:ext uri="{FF2B5EF4-FFF2-40B4-BE49-F238E27FC236}">
                <a16:creationId xmlns:a16="http://schemas.microsoft.com/office/drawing/2014/main" id="{0D211844-81D9-4C26-8748-DAAFBF4037D4}"/>
              </a:ext>
            </a:extLst>
          </p:cNvPr>
          <p:cNvSpPr txBox="1"/>
          <p:nvPr/>
        </p:nvSpPr>
        <p:spPr>
          <a:xfrm>
            <a:off x="6247965" y="390593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6" name="Hộp Văn bản 135">
            <a:extLst>
              <a:ext uri="{FF2B5EF4-FFF2-40B4-BE49-F238E27FC236}">
                <a16:creationId xmlns:a16="http://schemas.microsoft.com/office/drawing/2014/main" id="{AE0D35B9-A930-41C9-8B1C-DFB60AD0B377}"/>
              </a:ext>
            </a:extLst>
          </p:cNvPr>
          <p:cNvSpPr txBox="1"/>
          <p:nvPr/>
        </p:nvSpPr>
        <p:spPr>
          <a:xfrm>
            <a:off x="6387561" y="54633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11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20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22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30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33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40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44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55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66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77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88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99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60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80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21470" y="6153087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100</a:t>
            </a:r>
            <a:endParaRPr lang="vi-VN" sz="4400">
              <a:solidFill>
                <a:srgbClr val="0000FF"/>
              </a:solidFill>
            </a:endParaRPr>
          </a:p>
        </p:txBody>
      </p:sp>
      <p:grpSp>
        <p:nvGrpSpPr>
          <p:cNvPr id="135" name="Nhóm 134">
            <a:extLst>
              <a:ext uri="{FF2B5EF4-FFF2-40B4-BE49-F238E27FC236}">
                <a16:creationId xmlns:a16="http://schemas.microsoft.com/office/drawing/2014/main" id="{502B59F7-0D5A-44EE-B4B7-2E0A18603134}"/>
              </a:ext>
            </a:extLst>
          </p:cNvPr>
          <p:cNvGrpSpPr/>
          <p:nvPr/>
        </p:nvGrpSpPr>
        <p:grpSpPr>
          <a:xfrm>
            <a:off x="1193037" y="82528"/>
            <a:ext cx="9838540" cy="6530410"/>
            <a:chOff x="1193037" y="82528"/>
            <a:chExt cx="9838540" cy="6530410"/>
          </a:xfrm>
        </p:grpSpPr>
        <p:grpSp>
          <p:nvGrpSpPr>
            <p:cNvPr id="123" name="Nhóm 122">
              <a:extLst>
                <a:ext uri="{FF2B5EF4-FFF2-40B4-BE49-F238E27FC236}">
                  <a16:creationId xmlns:a16="http://schemas.microsoft.com/office/drawing/2014/main" id="{CADF16C0-35D0-4037-A94A-0136656FC126}"/>
                </a:ext>
              </a:extLst>
            </p:cNvPr>
            <p:cNvGrpSpPr/>
            <p:nvPr/>
          </p:nvGrpSpPr>
          <p:grpSpPr>
            <a:xfrm>
              <a:off x="1193037" y="82528"/>
              <a:ext cx="9838540" cy="6530410"/>
              <a:chOff x="1193037" y="82528"/>
              <a:chExt cx="9838540" cy="6530410"/>
            </a:xfrm>
          </p:grpSpPr>
          <p:pic>
            <p:nvPicPr>
              <p:cNvPr id="114" name="Hình ảnh 113">
                <a:extLst>
                  <a:ext uri="{FF2B5EF4-FFF2-40B4-BE49-F238E27FC236}">
                    <a16:creationId xmlns:a16="http://schemas.microsoft.com/office/drawing/2014/main" id="{75A7DC6B-7754-4D0A-8A35-93A577A539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1028" b="22596"/>
              <a:stretch/>
            </p:blipFill>
            <p:spPr>
              <a:xfrm>
                <a:off x="1193037" y="82528"/>
                <a:ext cx="9838540" cy="6530410"/>
              </a:xfrm>
              <a:prstGeom prst="rect">
                <a:avLst/>
              </a:prstGeom>
            </p:spPr>
          </p:pic>
          <p:sp>
            <p:nvSpPr>
              <p:cNvPr id="116" name="Hình Bầu dục 115">
                <a:extLst>
                  <a:ext uri="{FF2B5EF4-FFF2-40B4-BE49-F238E27FC236}">
                    <a16:creationId xmlns:a16="http://schemas.microsoft.com/office/drawing/2014/main" id="{D3CE9B30-45EF-4D0B-8941-C65DA5D4818D}"/>
                  </a:ext>
                </a:extLst>
              </p:cNvPr>
              <p:cNvSpPr/>
              <p:nvPr/>
            </p:nvSpPr>
            <p:spPr>
              <a:xfrm>
                <a:off x="3735516" y="4539672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Hình Bầu dục 116">
                <a:extLst>
                  <a:ext uri="{FF2B5EF4-FFF2-40B4-BE49-F238E27FC236}">
                    <a16:creationId xmlns:a16="http://schemas.microsoft.com/office/drawing/2014/main" id="{9531B5DD-4D0E-4C54-BCD3-B03D3E033E07}"/>
                  </a:ext>
                </a:extLst>
              </p:cNvPr>
              <p:cNvSpPr/>
              <p:nvPr/>
            </p:nvSpPr>
            <p:spPr>
              <a:xfrm>
                <a:off x="6122093" y="3762025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8" name="Hình Bầu dục 117">
                <a:extLst>
                  <a:ext uri="{FF2B5EF4-FFF2-40B4-BE49-F238E27FC236}">
                    <a16:creationId xmlns:a16="http://schemas.microsoft.com/office/drawing/2014/main" id="{2B97A074-69EC-4C78-9DAB-E7E33490BDFC}"/>
                  </a:ext>
                </a:extLst>
              </p:cNvPr>
              <p:cNvSpPr/>
              <p:nvPr/>
            </p:nvSpPr>
            <p:spPr>
              <a:xfrm>
                <a:off x="6088227" y="5270355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20" name="Đường nối Thẳng 119">
                <a:extLst>
                  <a:ext uri="{FF2B5EF4-FFF2-40B4-BE49-F238E27FC236}">
                    <a16:creationId xmlns:a16="http://schemas.microsoft.com/office/drawing/2014/main" id="{D26F4AEA-8E40-4DE6-B0FD-5A93DDF64D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89158" y="4305126"/>
                <a:ext cx="1450775" cy="40405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Đường nối Thẳng 120">
                <a:extLst>
                  <a:ext uri="{FF2B5EF4-FFF2-40B4-BE49-F238E27FC236}">
                    <a16:creationId xmlns:a16="http://schemas.microsoft.com/office/drawing/2014/main" id="{D7B8274C-7EC6-4388-860D-24D958102B43}"/>
                  </a:ext>
                </a:extLst>
              </p:cNvPr>
              <p:cNvCxnSpPr>
                <a:cxnSpLocks/>
                <a:endCxn id="118" idx="2"/>
              </p:cNvCxnSpPr>
              <p:nvPr/>
            </p:nvCxnSpPr>
            <p:spPr>
              <a:xfrm>
                <a:off x="4621686" y="5403086"/>
                <a:ext cx="1466541" cy="39561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Hộp Văn bản 123">
              <a:extLst>
                <a:ext uri="{FF2B5EF4-FFF2-40B4-BE49-F238E27FC236}">
                  <a16:creationId xmlns:a16="http://schemas.microsoft.com/office/drawing/2014/main" id="{5462C532-758C-4807-BED8-160CA40A81D8}"/>
                </a:ext>
              </a:extLst>
            </p:cNvPr>
            <p:cNvSpPr txBox="1"/>
            <p:nvPr/>
          </p:nvSpPr>
          <p:spPr>
            <a:xfrm>
              <a:off x="3823270" y="4704228"/>
              <a:ext cx="8440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VNI-Avo" pitchFamily="2" charset="0"/>
                </a:rPr>
                <a:t>99</a:t>
              </a:r>
              <a:endParaRPr lang="vi-VN" sz="4400">
                <a:solidFill>
                  <a:srgbClr val="FF0000"/>
                </a:solidFill>
              </a:endParaRPr>
            </a:p>
          </p:txBody>
        </p:sp>
      </p:grpSp>
      <p:sp>
        <p:nvSpPr>
          <p:cNvPr id="134" name="Hộp Văn bản 133">
            <a:extLst>
              <a:ext uri="{FF2B5EF4-FFF2-40B4-BE49-F238E27FC236}">
                <a16:creationId xmlns:a16="http://schemas.microsoft.com/office/drawing/2014/main" id="{0D211844-81D9-4C26-8748-DAAFBF4037D4}"/>
              </a:ext>
            </a:extLst>
          </p:cNvPr>
          <p:cNvSpPr txBox="1"/>
          <p:nvPr/>
        </p:nvSpPr>
        <p:spPr>
          <a:xfrm>
            <a:off x="6228404" y="395711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6" name="Hộp Văn bản 135">
            <a:extLst>
              <a:ext uri="{FF2B5EF4-FFF2-40B4-BE49-F238E27FC236}">
                <a16:creationId xmlns:a16="http://schemas.microsoft.com/office/drawing/2014/main" id="{AE0D35B9-A930-41C9-8B1C-DFB60AD0B377}"/>
              </a:ext>
            </a:extLst>
          </p:cNvPr>
          <p:cNvSpPr txBox="1"/>
          <p:nvPr/>
        </p:nvSpPr>
        <p:spPr>
          <a:xfrm>
            <a:off x="6387561" y="54633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Hình chữ nhật 153">
            <a:extLst>
              <a:ext uri="{FF2B5EF4-FFF2-40B4-BE49-F238E27FC236}">
                <a16:creationId xmlns:a16="http://schemas.microsoft.com/office/drawing/2014/main" id="{CF965023-3C6E-401A-B69B-0D8AD5E3945C}"/>
              </a:ext>
            </a:extLst>
          </p:cNvPr>
          <p:cNvSpPr/>
          <p:nvPr/>
        </p:nvSpPr>
        <p:spPr>
          <a:xfrm>
            <a:off x="1216545" y="4804440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Hình chữ nhật 154">
            <a:extLst>
              <a:ext uri="{FF2B5EF4-FFF2-40B4-BE49-F238E27FC236}">
                <a16:creationId xmlns:a16="http://schemas.microsoft.com/office/drawing/2014/main" id="{66813E6B-7AC2-4479-A654-C66856512C90}"/>
              </a:ext>
            </a:extLst>
          </p:cNvPr>
          <p:cNvSpPr/>
          <p:nvPr/>
        </p:nvSpPr>
        <p:spPr>
          <a:xfrm>
            <a:off x="3655541" y="4804440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6" name="Hình chữ nhật 155">
            <a:extLst>
              <a:ext uri="{FF2B5EF4-FFF2-40B4-BE49-F238E27FC236}">
                <a16:creationId xmlns:a16="http://schemas.microsoft.com/office/drawing/2014/main" id="{99EDA399-6818-4B02-B2C8-A99CC3E5BF3B}"/>
              </a:ext>
            </a:extLst>
          </p:cNvPr>
          <p:cNvSpPr/>
          <p:nvPr/>
        </p:nvSpPr>
        <p:spPr>
          <a:xfrm>
            <a:off x="6112946" y="4787291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7" name="Hình chữ nhật 156">
            <a:extLst>
              <a:ext uri="{FF2B5EF4-FFF2-40B4-BE49-F238E27FC236}">
                <a16:creationId xmlns:a16="http://schemas.microsoft.com/office/drawing/2014/main" id="{8B460C1D-A10F-4789-8573-EE7BD6AA7A57}"/>
              </a:ext>
            </a:extLst>
          </p:cNvPr>
          <p:cNvSpPr/>
          <p:nvPr/>
        </p:nvSpPr>
        <p:spPr>
          <a:xfrm>
            <a:off x="8551452" y="4787691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Hình chữ nhật 157">
            <a:extLst>
              <a:ext uri="{FF2B5EF4-FFF2-40B4-BE49-F238E27FC236}">
                <a16:creationId xmlns:a16="http://schemas.microsoft.com/office/drawing/2014/main" id="{0D3383C7-B1BF-403E-A67F-CDA8E2D3C50B}"/>
              </a:ext>
            </a:extLst>
          </p:cNvPr>
          <p:cNvSpPr/>
          <p:nvPr/>
        </p:nvSpPr>
        <p:spPr>
          <a:xfrm>
            <a:off x="11004830" y="4786968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9" name="Hình chữ nhật 158">
            <a:extLst>
              <a:ext uri="{FF2B5EF4-FFF2-40B4-BE49-F238E27FC236}">
                <a16:creationId xmlns:a16="http://schemas.microsoft.com/office/drawing/2014/main" id="{E310F731-6EAF-47A7-9BA6-FBBAE29671C2}"/>
              </a:ext>
            </a:extLst>
          </p:cNvPr>
          <p:cNvSpPr/>
          <p:nvPr/>
        </p:nvSpPr>
        <p:spPr>
          <a:xfrm>
            <a:off x="1201066" y="5480980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Hình chữ nhật 159">
            <a:extLst>
              <a:ext uri="{FF2B5EF4-FFF2-40B4-BE49-F238E27FC236}">
                <a16:creationId xmlns:a16="http://schemas.microsoft.com/office/drawing/2014/main" id="{AFDC9B49-4F26-48CE-BD40-BFED87DAE070}"/>
              </a:ext>
            </a:extLst>
          </p:cNvPr>
          <p:cNvSpPr/>
          <p:nvPr/>
        </p:nvSpPr>
        <p:spPr>
          <a:xfrm>
            <a:off x="3656360" y="5465001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1" name="Hình chữ nhật 160">
            <a:extLst>
              <a:ext uri="{FF2B5EF4-FFF2-40B4-BE49-F238E27FC236}">
                <a16:creationId xmlns:a16="http://schemas.microsoft.com/office/drawing/2014/main" id="{B7FAE794-0376-4E62-8033-6337A389808F}"/>
              </a:ext>
            </a:extLst>
          </p:cNvPr>
          <p:cNvSpPr/>
          <p:nvPr/>
        </p:nvSpPr>
        <p:spPr>
          <a:xfrm>
            <a:off x="6110618" y="5465024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Hình chữ nhật 161">
            <a:extLst>
              <a:ext uri="{FF2B5EF4-FFF2-40B4-BE49-F238E27FC236}">
                <a16:creationId xmlns:a16="http://schemas.microsoft.com/office/drawing/2014/main" id="{61F9E841-0899-47DD-9B20-D2ECA305E1CD}"/>
              </a:ext>
            </a:extLst>
          </p:cNvPr>
          <p:cNvSpPr/>
          <p:nvPr/>
        </p:nvSpPr>
        <p:spPr>
          <a:xfrm>
            <a:off x="8550376" y="5465738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Hình chữ nhật 162">
            <a:extLst>
              <a:ext uri="{FF2B5EF4-FFF2-40B4-BE49-F238E27FC236}">
                <a16:creationId xmlns:a16="http://schemas.microsoft.com/office/drawing/2014/main" id="{55ACBE92-ED45-4DCE-9B8F-6DFE4BC6708C}"/>
              </a:ext>
            </a:extLst>
          </p:cNvPr>
          <p:cNvSpPr/>
          <p:nvPr/>
        </p:nvSpPr>
        <p:spPr>
          <a:xfrm>
            <a:off x="11005690" y="5465738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Hình chữ nhật 163">
            <a:extLst>
              <a:ext uri="{FF2B5EF4-FFF2-40B4-BE49-F238E27FC236}">
                <a16:creationId xmlns:a16="http://schemas.microsoft.com/office/drawing/2014/main" id="{E626D72F-BE08-4C47-A0B4-24C98B39CB8D}"/>
              </a:ext>
            </a:extLst>
          </p:cNvPr>
          <p:cNvSpPr/>
          <p:nvPr/>
        </p:nvSpPr>
        <p:spPr>
          <a:xfrm>
            <a:off x="1202475" y="6159660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Hình chữ nhật 164">
            <a:extLst>
              <a:ext uri="{FF2B5EF4-FFF2-40B4-BE49-F238E27FC236}">
                <a16:creationId xmlns:a16="http://schemas.microsoft.com/office/drawing/2014/main" id="{C9016C89-21C0-4B3E-833B-A5CCE10DB643}"/>
              </a:ext>
            </a:extLst>
          </p:cNvPr>
          <p:cNvSpPr/>
          <p:nvPr/>
        </p:nvSpPr>
        <p:spPr>
          <a:xfrm>
            <a:off x="3659090" y="6142495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Hình chữ nhật 165">
            <a:extLst>
              <a:ext uri="{FF2B5EF4-FFF2-40B4-BE49-F238E27FC236}">
                <a16:creationId xmlns:a16="http://schemas.microsoft.com/office/drawing/2014/main" id="{74A7D8A6-A9A6-4D5A-889A-CC4C68CBADB7}"/>
              </a:ext>
            </a:extLst>
          </p:cNvPr>
          <p:cNvSpPr/>
          <p:nvPr/>
        </p:nvSpPr>
        <p:spPr>
          <a:xfrm>
            <a:off x="6096000" y="6159428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Hình chữ nhật 166">
            <a:extLst>
              <a:ext uri="{FF2B5EF4-FFF2-40B4-BE49-F238E27FC236}">
                <a16:creationId xmlns:a16="http://schemas.microsoft.com/office/drawing/2014/main" id="{49A27F26-4A32-4D70-A7EE-1C932ACD2064}"/>
              </a:ext>
            </a:extLst>
          </p:cNvPr>
          <p:cNvSpPr/>
          <p:nvPr/>
        </p:nvSpPr>
        <p:spPr>
          <a:xfrm>
            <a:off x="8568209" y="6159428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Hình chữ nhật 167">
            <a:extLst>
              <a:ext uri="{FF2B5EF4-FFF2-40B4-BE49-F238E27FC236}">
                <a16:creationId xmlns:a16="http://schemas.microsoft.com/office/drawing/2014/main" id="{78673F33-0F76-4ED7-B213-F130152920C6}"/>
              </a:ext>
            </a:extLst>
          </p:cNvPr>
          <p:cNvSpPr/>
          <p:nvPr/>
        </p:nvSpPr>
        <p:spPr>
          <a:xfrm>
            <a:off x="11008482" y="6159428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Hình chữ nhật 143">
            <a:extLst>
              <a:ext uri="{FF2B5EF4-FFF2-40B4-BE49-F238E27FC236}">
                <a16:creationId xmlns:a16="http://schemas.microsoft.com/office/drawing/2014/main" id="{6F9C9A82-BB11-437A-B64C-9EA6455D81AC}"/>
              </a:ext>
            </a:extLst>
          </p:cNvPr>
          <p:cNvSpPr/>
          <p:nvPr/>
        </p:nvSpPr>
        <p:spPr>
          <a:xfrm>
            <a:off x="1223442" y="3416907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Hình chữ nhật 144">
            <a:extLst>
              <a:ext uri="{FF2B5EF4-FFF2-40B4-BE49-F238E27FC236}">
                <a16:creationId xmlns:a16="http://schemas.microsoft.com/office/drawing/2014/main" id="{8F6B618C-8781-456D-8EED-6264BEEF1073}"/>
              </a:ext>
            </a:extLst>
          </p:cNvPr>
          <p:cNvSpPr/>
          <p:nvPr/>
        </p:nvSpPr>
        <p:spPr>
          <a:xfrm>
            <a:off x="3662032" y="3416907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Hình chữ nhật 145">
            <a:extLst>
              <a:ext uri="{FF2B5EF4-FFF2-40B4-BE49-F238E27FC236}">
                <a16:creationId xmlns:a16="http://schemas.microsoft.com/office/drawing/2014/main" id="{60B2F890-F61C-429E-AD5F-CB7B707A8757}"/>
              </a:ext>
            </a:extLst>
          </p:cNvPr>
          <p:cNvSpPr/>
          <p:nvPr/>
        </p:nvSpPr>
        <p:spPr>
          <a:xfrm>
            <a:off x="6115982" y="3433400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Hình chữ nhật 146">
            <a:extLst>
              <a:ext uri="{FF2B5EF4-FFF2-40B4-BE49-F238E27FC236}">
                <a16:creationId xmlns:a16="http://schemas.microsoft.com/office/drawing/2014/main" id="{DAE72639-3C51-4A42-9456-989E9BEE5D53}"/>
              </a:ext>
            </a:extLst>
          </p:cNvPr>
          <p:cNvSpPr/>
          <p:nvPr/>
        </p:nvSpPr>
        <p:spPr>
          <a:xfrm>
            <a:off x="8568209" y="3416464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Hình chữ nhật 147">
            <a:extLst>
              <a:ext uri="{FF2B5EF4-FFF2-40B4-BE49-F238E27FC236}">
                <a16:creationId xmlns:a16="http://schemas.microsoft.com/office/drawing/2014/main" id="{8EE0CD0A-4830-4760-A7BC-0D3110CB06BA}"/>
              </a:ext>
            </a:extLst>
          </p:cNvPr>
          <p:cNvSpPr/>
          <p:nvPr/>
        </p:nvSpPr>
        <p:spPr>
          <a:xfrm>
            <a:off x="11005372" y="3416464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Hình chữ nhật 148">
            <a:extLst>
              <a:ext uri="{FF2B5EF4-FFF2-40B4-BE49-F238E27FC236}">
                <a16:creationId xmlns:a16="http://schemas.microsoft.com/office/drawing/2014/main" id="{AEDBC6D9-AF0C-48D8-98A8-97C3AE2882DF}"/>
              </a:ext>
            </a:extLst>
          </p:cNvPr>
          <p:cNvSpPr/>
          <p:nvPr/>
        </p:nvSpPr>
        <p:spPr>
          <a:xfrm>
            <a:off x="1216545" y="4110028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Hình chữ nhật 149">
            <a:extLst>
              <a:ext uri="{FF2B5EF4-FFF2-40B4-BE49-F238E27FC236}">
                <a16:creationId xmlns:a16="http://schemas.microsoft.com/office/drawing/2014/main" id="{8012DB4F-D586-4394-81E0-D2C80BE7F5D6}"/>
              </a:ext>
            </a:extLst>
          </p:cNvPr>
          <p:cNvSpPr/>
          <p:nvPr/>
        </p:nvSpPr>
        <p:spPr>
          <a:xfrm>
            <a:off x="3655830" y="4110063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Hình chữ nhật 150">
            <a:extLst>
              <a:ext uri="{FF2B5EF4-FFF2-40B4-BE49-F238E27FC236}">
                <a16:creationId xmlns:a16="http://schemas.microsoft.com/office/drawing/2014/main" id="{406545D9-761F-461A-ABC7-D75F923D0D22}"/>
              </a:ext>
            </a:extLst>
          </p:cNvPr>
          <p:cNvSpPr/>
          <p:nvPr/>
        </p:nvSpPr>
        <p:spPr>
          <a:xfrm>
            <a:off x="6096000" y="4093130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2" name="Hình chữ nhật 151">
            <a:extLst>
              <a:ext uri="{FF2B5EF4-FFF2-40B4-BE49-F238E27FC236}">
                <a16:creationId xmlns:a16="http://schemas.microsoft.com/office/drawing/2014/main" id="{899EDACB-CF5B-4FBE-8018-F12A2BD7419A}"/>
              </a:ext>
            </a:extLst>
          </p:cNvPr>
          <p:cNvSpPr/>
          <p:nvPr/>
        </p:nvSpPr>
        <p:spPr>
          <a:xfrm>
            <a:off x="8566936" y="4092988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Hình chữ nhật 152">
            <a:extLst>
              <a:ext uri="{FF2B5EF4-FFF2-40B4-BE49-F238E27FC236}">
                <a16:creationId xmlns:a16="http://schemas.microsoft.com/office/drawing/2014/main" id="{140DC0AB-4CB1-4696-AE8F-D864C8759787}"/>
              </a:ext>
            </a:extLst>
          </p:cNvPr>
          <p:cNvSpPr/>
          <p:nvPr/>
        </p:nvSpPr>
        <p:spPr>
          <a:xfrm>
            <a:off x="11004284" y="4092988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Hình chữ nhật 118">
            <a:extLst>
              <a:ext uri="{FF2B5EF4-FFF2-40B4-BE49-F238E27FC236}">
                <a16:creationId xmlns:a16="http://schemas.microsoft.com/office/drawing/2014/main" id="{74668FC9-27A7-4366-88A4-1B730AF840AA}"/>
              </a:ext>
            </a:extLst>
          </p:cNvPr>
          <p:cNvSpPr/>
          <p:nvPr/>
        </p:nvSpPr>
        <p:spPr>
          <a:xfrm>
            <a:off x="1223442" y="14069"/>
            <a:ext cx="1196200" cy="66592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Hình chữ nhật 119">
            <a:extLst>
              <a:ext uri="{FF2B5EF4-FFF2-40B4-BE49-F238E27FC236}">
                <a16:creationId xmlns:a16="http://schemas.microsoft.com/office/drawing/2014/main" id="{419750ED-4B75-4733-9EE3-9A703D325A42}"/>
              </a:ext>
            </a:extLst>
          </p:cNvPr>
          <p:cNvSpPr/>
          <p:nvPr/>
        </p:nvSpPr>
        <p:spPr>
          <a:xfrm>
            <a:off x="3662587" y="14069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Hình chữ nhật 120">
            <a:extLst>
              <a:ext uri="{FF2B5EF4-FFF2-40B4-BE49-F238E27FC236}">
                <a16:creationId xmlns:a16="http://schemas.microsoft.com/office/drawing/2014/main" id="{F373C552-EA2D-47E9-86AA-B245E5A6608F}"/>
              </a:ext>
            </a:extLst>
          </p:cNvPr>
          <p:cNvSpPr/>
          <p:nvPr/>
        </p:nvSpPr>
        <p:spPr>
          <a:xfrm>
            <a:off x="6114272" y="13454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Hình chữ nhật 121">
            <a:extLst>
              <a:ext uri="{FF2B5EF4-FFF2-40B4-BE49-F238E27FC236}">
                <a16:creationId xmlns:a16="http://schemas.microsoft.com/office/drawing/2014/main" id="{A254065C-8090-4781-B41D-99DE5218E57B}"/>
              </a:ext>
            </a:extLst>
          </p:cNvPr>
          <p:cNvSpPr/>
          <p:nvPr/>
        </p:nvSpPr>
        <p:spPr>
          <a:xfrm>
            <a:off x="8554241" y="13454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Hình chữ nhật 122">
            <a:extLst>
              <a:ext uri="{FF2B5EF4-FFF2-40B4-BE49-F238E27FC236}">
                <a16:creationId xmlns:a16="http://schemas.microsoft.com/office/drawing/2014/main" id="{AE5C145A-A78F-4D50-ABC0-523685D95C6D}"/>
              </a:ext>
            </a:extLst>
          </p:cNvPr>
          <p:cNvSpPr/>
          <p:nvPr/>
        </p:nvSpPr>
        <p:spPr>
          <a:xfrm>
            <a:off x="10995772" y="-3479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Hình chữ nhật 123">
            <a:extLst>
              <a:ext uri="{FF2B5EF4-FFF2-40B4-BE49-F238E27FC236}">
                <a16:creationId xmlns:a16="http://schemas.microsoft.com/office/drawing/2014/main" id="{E23EE65C-5E47-4D99-ABFE-BDF1950211A9}"/>
              </a:ext>
            </a:extLst>
          </p:cNvPr>
          <p:cNvSpPr/>
          <p:nvPr/>
        </p:nvSpPr>
        <p:spPr>
          <a:xfrm>
            <a:off x="1223442" y="692114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Hình chữ nhật 124">
            <a:extLst>
              <a:ext uri="{FF2B5EF4-FFF2-40B4-BE49-F238E27FC236}">
                <a16:creationId xmlns:a16="http://schemas.microsoft.com/office/drawing/2014/main" id="{181FC121-5B1B-4370-BFAD-9CF18B4D4D8A}"/>
              </a:ext>
            </a:extLst>
          </p:cNvPr>
          <p:cNvSpPr/>
          <p:nvPr/>
        </p:nvSpPr>
        <p:spPr>
          <a:xfrm>
            <a:off x="3662587" y="692114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Hình chữ nhật 125">
            <a:extLst>
              <a:ext uri="{FF2B5EF4-FFF2-40B4-BE49-F238E27FC236}">
                <a16:creationId xmlns:a16="http://schemas.microsoft.com/office/drawing/2014/main" id="{91AD5595-63B6-49DE-8FF0-6FC303C88CDF}"/>
              </a:ext>
            </a:extLst>
          </p:cNvPr>
          <p:cNvSpPr/>
          <p:nvPr/>
        </p:nvSpPr>
        <p:spPr>
          <a:xfrm>
            <a:off x="6119911" y="692114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Hình chữ nhật 126">
            <a:extLst>
              <a:ext uri="{FF2B5EF4-FFF2-40B4-BE49-F238E27FC236}">
                <a16:creationId xmlns:a16="http://schemas.microsoft.com/office/drawing/2014/main" id="{BBEC2535-DA70-4632-9972-6271BBFE0A54}"/>
              </a:ext>
            </a:extLst>
          </p:cNvPr>
          <p:cNvSpPr/>
          <p:nvPr/>
        </p:nvSpPr>
        <p:spPr>
          <a:xfrm>
            <a:off x="8561753" y="692114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Hình chữ nhật 127">
            <a:extLst>
              <a:ext uri="{FF2B5EF4-FFF2-40B4-BE49-F238E27FC236}">
                <a16:creationId xmlns:a16="http://schemas.microsoft.com/office/drawing/2014/main" id="{5E83BA9E-1815-44C4-88B5-607BC351B194}"/>
              </a:ext>
            </a:extLst>
          </p:cNvPr>
          <p:cNvSpPr/>
          <p:nvPr/>
        </p:nvSpPr>
        <p:spPr>
          <a:xfrm>
            <a:off x="11012752" y="692575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Hình chữ nhật 128">
            <a:extLst>
              <a:ext uri="{FF2B5EF4-FFF2-40B4-BE49-F238E27FC236}">
                <a16:creationId xmlns:a16="http://schemas.microsoft.com/office/drawing/2014/main" id="{6D6A57A5-9A1F-44B9-9944-92147E0BF8D1}"/>
              </a:ext>
            </a:extLst>
          </p:cNvPr>
          <p:cNvSpPr/>
          <p:nvPr/>
        </p:nvSpPr>
        <p:spPr>
          <a:xfrm>
            <a:off x="1226644" y="1369707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Hình chữ nhật 129">
            <a:extLst>
              <a:ext uri="{FF2B5EF4-FFF2-40B4-BE49-F238E27FC236}">
                <a16:creationId xmlns:a16="http://schemas.microsoft.com/office/drawing/2014/main" id="{7B8BEC09-57D4-4BD0-A178-06A4EFB8444B}"/>
              </a:ext>
            </a:extLst>
          </p:cNvPr>
          <p:cNvSpPr/>
          <p:nvPr/>
        </p:nvSpPr>
        <p:spPr>
          <a:xfrm>
            <a:off x="3665251" y="1369707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Hình chữ nhật 130">
            <a:extLst>
              <a:ext uri="{FF2B5EF4-FFF2-40B4-BE49-F238E27FC236}">
                <a16:creationId xmlns:a16="http://schemas.microsoft.com/office/drawing/2014/main" id="{948EE276-C193-4A69-8773-99BBDCA02D4A}"/>
              </a:ext>
            </a:extLst>
          </p:cNvPr>
          <p:cNvSpPr/>
          <p:nvPr/>
        </p:nvSpPr>
        <p:spPr>
          <a:xfrm>
            <a:off x="6119911" y="1371483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Hình chữ nhật 131">
            <a:extLst>
              <a:ext uri="{FF2B5EF4-FFF2-40B4-BE49-F238E27FC236}">
                <a16:creationId xmlns:a16="http://schemas.microsoft.com/office/drawing/2014/main" id="{6DCB8E10-B3FB-4493-AC89-3B5EF38D988A}"/>
              </a:ext>
            </a:extLst>
          </p:cNvPr>
          <p:cNvSpPr/>
          <p:nvPr/>
        </p:nvSpPr>
        <p:spPr>
          <a:xfrm>
            <a:off x="8556757" y="1371483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Hình chữ nhật 132">
            <a:extLst>
              <a:ext uri="{FF2B5EF4-FFF2-40B4-BE49-F238E27FC236}">
                <a16:creationId xmlns:a16="http://schemas.microsoft.com/office/drawing/2014/main" id="{1145757C-F78E-4F18-A25D-4FBE600B4059}"/>
              </a:ext>
            </a:extLst>
          </p:cNvPr>
          <p:cNvSpPr/>
          <p:nvPr/>
        </p:nvSpPr>
        <p:spPr>
          <a:xfrm>
            <a:off x="11012799" y="1371483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Hình chữ nhật 133">
            <a:extLst>
              <a:ext uri="{FF2B5EF4-FFF2-40B4-BE49-F238E27FC236}">
                <a16:creationId xmlns:a16="http://schemas.microsoft.com/office/drawing/2014/main" id="{FD26172F-007E-4C34-8A9E-61A61BF15F12}"/>
              </a:ext>
            </a:extLst>
          </p:cNvPr>
          <p:cNvSpPr/>
          <p:nvPr/>
        </p:nvSpPr>
        <p:spPr>
          <a:xfrm>
            <a:off x="1209664" y="2048468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Hình chữ nhật 134">
            <a:extLst>
              <a:ext uri="{FF2B5EF4-FFF2-40B4-BE49-F238E27FC236}">
                <a16:creationId xmlns:a16="http://schemas.microsoft.com/office/drawing/2014/main" id="{7FB90F56-8809-47E1-B7C8-572BD5E9AAC5}"/>
              </a:ext>
            </a:extLst>
          </p:cNvPr>
          <p:cNvSpPr/>
          <p:nvPr/>
        </p:nvSpPr>
        <p:spPr>
          <a:xfrm>
            <a:off x="3662032" y="2065401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Hình chữ nhật 135">
            <a:extLst>
              <a:ext uri="{FF2B5EF4-FFF2-40B4-BE49-F238E27FC236}">
                <a16:creationId xmlns:a16="http://schemas.microsoft.com/office/drawing/2014/main" id="{06205102-95B2-464D-8FBE-68BC52E04AAD}"/>
              </a:ext>
            </a:extLst>
          </p:cNvPr>
          <p:cNvSpPr/>
          <p:nvPr/>
        </p:nvSpPr>
        <p:spPr>
          <a:xfrm>
            <a:off x="6119193" y="2049761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Hình chữ nhật 136">
            <a:extLst>
              <a:ext uri="{FF2B5EF4-FFF2-40B4-BE49-F238E27FC236}">
                <a16:creationId xmlns:a16="http://schemas.microsoft.com/office/drawing/2014/main" id="{E5CF4291-8319-4DDC-A1C0-0E210EB40D26}"/>
              </a:ext>
            </a:extLst>
          </p:cNvPr>
          <p:cNvSpPr/>
          <p:nvPr/>
        </p:nvSpPr>
        <p:spPr>
          <a:xfrm>
            <a:off x="8558425" y="2049761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Hình chữ nhật 137">
            <a:extLst>
              <a:ext uri="{FF2B5EF4-FFF2-40B4-BE49-F238E27FC236}">
                <a16:creationId xmlns:a16="http://schemas.microsoft.com/office/drawing/2014/main" id="{8D953FB5-BBD4-4DE5-9BB7-F022A7DD26B5}"/>
              </a:ext>
            </a:extLst>
          </p:cNvPr>
          <p:cNvSpPr/>
          <p:nvPr/>
        </p:nvSpPr>
        <p:spPr>
          <a:xfrm>
            <a:off x="11014525" y="2049761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Hình chữ nhật 138">
            <a:extLst>
              <a:ext uri="{FF2B5EF4-FFF2-40B4-BE49-F238E27FC236}">
                <a16:creationId xmlns:a16="http://schemas.microsoft.com/office/drawing/2014/main" id="{5C64D277-CBC6-4F8A-B4CA-0BF9C176BBC7}"/>
              </a:ext>
            </a:extLst>
          </p:cNvPr>
          <p:cNvSpPr/>
          <p:nvPr/>
        </p:nvSpPr>
        <p:spPr>
          <a:xfrm>
            <a:off x="1209664" y="2743599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Hình chữ nhật 139">
            <a:extLst>
              <a:ext uri="{FF2B5EF4-FFF2-40B4-BE49-F238E27FC236}">
                <a16:creationId xmlns:a16="http://schemas.microsoft.com/office/drawing/2014/main" id="{C6F96812-4252-467D-B8A5-C88A917A868D}"/>
              </a:ext>
            </a:extLst>
          </p:cNvPr>
          <p:cNvSpPr/>
          <p:nvPr/>
        </p:nvSpPr>
        <p:spPr>
          <a:xfrm>
            <a:off x="3665251" y="2743599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Hình chữ nhật 140">
            <a:extLst>
              <a:ext uri="{FF2B5EF4-FFF2-40B4-BE49-F238E27FC236}">
                <a16:creationId xmlns:a16="http://schemas.microsoft.com/office/drawing/2014/main" id="{83F824F7-B796-46FD-9425-09F8BA0FA123}"/>
              </a:ext>
            </a:extLst>
          </p:cNvPr>
          <p:cNvSpPr/>
          <p:nvPr/>
        </p:nvSpPr>
        <p:spPr>
          <a:xfrm>
            <a:off x="6105932" y="2743599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Hình chữ nhật 141">
            <a:extLst>
              <a:ext uri="{FF2B5EF4-FFF2-40B4-BE49-F238E27FC236}">
                <a16:creationId xmlns:a16="http://schemas.microsoft.com/office/drawing/2014/main" id="{075D9105-3578-41C2-8A0C-674F4325F111}"/>
              </a:ext>
            </a:extLst>
          </p:cNvPr>
          <p:cNvSpPr/>
          <p:nvPr/>
        </p:nvSpPr>
        <p:spPr>
          <a:xfrm>
            <a:off x="8561753" y="2743465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Hình chữ nhật 142">
            <a:extLst>
              <a:ext uri="{FF2B5EF4-FFF2-40B4-BE49-F238E27FC236}">
                <a16:creationId xmlns:a16="http://schemas.microsoft.com/office/drawing/2014/main" id="{ED8D1C69-7BE2-4D2A-996E-FC9B01BF53F2}"/>
              </a:ext>
            </a:extLst>
          </p:cNvPr>
          <p:cNvSpPr/>
          <p:nvPr/>
        </p:nvSpPr>
        <p:spPr>
          <a:xfrm>
            <a:off x="10997592" y="2743182"/>
            <a:ext cx="1196200" cy="66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98430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20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30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40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60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80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5A955184-3D8D-437B-8E1B-8A04A125C60E}"/>
              </a:ext>
            </a:extLst>
          </p:cNvPr>
          <p:cNvSpPr txBox="1"/>
          <p:nvPr/>
        </p:nvSpPr>
        <p:spPr>
          <a:xfrm>
            <a:off x="160599" y="699177"/>
            <a:ext cx="1051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11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8565BEC5-4EB7-49ED-829B-01B0E130F8F5}"/>
              </a:ext>
            </a:extLst>
          </p:cNvPr>
          <p:cNvSpPr txBox="1"/>
          <p:nvPr/>
        </p:nvSpPr>
        <p:spPr>
          <a:xfrm>
            <a:off x="1393039" y="1382445"/>
            <a:ext cx="828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22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B2762560-B287-41E0-AE6F-CE75C95CD459}"/>
              </a:ext>
            </a:extLst>
          </p:cNvPr>
          <p:cNvSpPr txBox="1"/>
          <p:nvPr/>
        </p:nvSpPr>
        <p:spPr>
          <a:xfrm>
            <a:off x="2627250" y="2036960"/>
            <a:ext cx="811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33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C17680D0-BAD1-41D9-99AB-A31B1AC74373}"/>
              </a:ext>
            </a:extLst>
          </p:cNvPr>
          <p:cNvSpPr txBox="1"/>
          <p:nvPr/>
        </p:nvSpPr>
        <p:spPr>
          <a:xfrm>
            <a:off x="3861135" y="2706823"/>
            <a:ext cx="890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44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08" name="Hộp Văn bản 107">
            <a:extLst>
              <a:ext uri="{FF2B5EF4-FFF2-40B4-BE49-F238E27FC236}">
                <a16:creationId xmlns:a16="http://schemas.microsoft.com/office/drawing/2014/main" id="{D0BABEFF-CBBF-45CE-8CC1-CC8CAA1871C5}"/>
              </a:ext>
            </a:extLst>
          </p:cNvPr>
          <p:cNvSpPr txBox="1"/>
          <p:nvPr/>
        </p:nvSpPr>
        <p:spPr>
          <a:xfrm>
            <a:off x="5067692" y="3428677"/>
            <a:ext cx="87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55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B5B84FED-0113-43A8-A31B-B9B2326CD4DB}"/>
              </a:ext>
            </a:extLst>
          </p:cNvPr>
          <p:cNvSpPr txBox="1"/>
          <p:nvPr/>
        </p:nvSpPr>
        <p:spPr>
          <a:xfrm>
            <a:off x="6318099" y="4087913"/>
            <a:ext cx="930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66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2F7590A3-C157-4F39-88ED-D56EDAC6B947}"/>
              </a:ext>
            </a:extLst>
          </p:cNvPr>
          <p:cNvSpPr txBox="1"/>
          <p:nvPr/>
        </p:nvSpPr>
        <p:spPr>
          <a:xfrm>
            <a:off x="7533386" y="4800884"/>
            <a:ext cx="930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77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11" name="Hộp Văn bản 110">
            <a:extLst>
              <a:ext uri="{FF2B5EF4-FFF2-40B4-BE49-F238E27FC236}">
                <a16:creationId xmlns:a16="http://schemas.microsoft.com/office/drawing/2014/main" id="{3A678D75-4786-4850-9CB7-B11862106156}"/>
              </a:ext>
            </a:extLst>
          </p:cNvPr>
          <p:cNvSpPr txBox="1"/>
          <p:nvPr/>
        </p:nvSpPr>
        <p:spPr>
          <a:xfrm>
            <a:off x="8779268" y="5469327"/>
            <a:ext cx="901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88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id="{F4EB0837-BC49-4D9F-9CF0-9BECDD187F4D}"/>
              </a:ext>
            </a:extLst>
          </p:cNvPr>
          <p:cNvSpPr txBox="1"/>
          <p:nvPr/>
        </p:nvSpPr>
        <p:spPr>
          <a:xfrm>
            <a:off x="9951110" y="6140829"/>
            <a:ext cx="92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99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073844" y="-31583"/>
            <a:ext cx="9838540" cy="6530410"/>
            <a:chOff x="1268589" y="243047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1268589" y="243047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808980" y="4338208"/>
              <a:ext cx="892356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rgbClr val="0000FF"/>
                  </a:solidFill>
                  <a:latin typeface="VNI-Avo" pitchFamily="2" charset="0"/>
                </a:rPr>
                <a:t>Ñoïc tieáp: 2, 4, 6, … , 100</a:t>
              </a:r>
            </a:p>
            <a:p>
              <a:pPr algn="ctr"/>
              <a:r>
                <a:rPr lang="en-US" sz="5400">
                  <a:solidFill>
                    <a:srgbClr val="0000FF"/>
                  </a:solidFill>
                  <a:latin typeface="VNI-Avo" pitchFamily="2" charset="0"/>
                </a:rPr>
                <a:t>(ñeám caùch 2)</a:t>
              </a:r>
              <a:endParaRPr lang="vi-VN" sz="54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2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ình chữ nhật 135">
            <a:extLst>
              <a:ext uri="{FF2B5EF4-FFF2-40B4-BE49-F238E27FC236}">
                <a16:creationId xmlns:a16="http://schemas.microsoft.com/office/drawing/2014/main" id="{5A658582-2492-4ECB-BEBB-FF8A095450C2}"/>
              </a:ext>
            </a:extLst>
          </p:cNvPr>
          <p:cNvSpPr/>
          <p:nvPr/>
        </p:nvSpPr>
        <p:spPr>
          <a:xfrm>
            <a:off x="4866372" y="2733226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Hình chữ nhật 136">
            <a:extLst>
              <a:ext uri="{FF2B5EF4-FFF2-40B4-BE49-F238E27FC236}">
                <a16:creationId xmlns:a16="http://schemas.microsoft.com/office/drawing/2014/main" id="{7A85A84A-BACB-4A26-91AA-19B9F6ADB451}"/>
              </a:ext>
            </a:extLst>
          </p:cNvPr>
          <p:cNvSpPr/>
          <p:nvPr/>
        </p:nvSpPr>
        <p:spPr>
          <a:xfrm>
            <a:off x="10982381" y="2716217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Hình chữ nhật 137">
            <a:extLst>
              <a:ext uri="{FF2B5EF4-FFF2-40B4-BE49-F238E27FC236}">
                <a16:creationId xmlns:a16="http://schemas.microsoft.com/office/drawing/2014/main" id="{DE703FD0-0B1E-43A0-B06A-946811AD298D}"/>
              </a:ext>
            </a:extLst>
          </p:cNvPr>
          <p:cNvSpPr/>
          <p:nvPr/>
        </p:nvSpPr>
        <p:spPr>
          <a:xfrm>
            <a:off x="4870534" y="3410242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Hình chữ nhật 138">
            <a:extLst>
              <a:ext uri="{FF2B5EF4-FFF2-40B4-BE49-F238E27FC236}">
                <a16:creationId xmlns:a16="http://schemas.microsoft.com/office/drawing/2014/main" id="{89DD7039-7B23-421B-9183-02CB46462F02}"/>
              </a:ext>
            </a:extLst>
          </p:cNvPr>
          <p:cNvSpPr/>
          <p:nvPr/>
        </p:nvSpPr>
        <p:spPr>
          <a:xfrm>
            <a:off x="10982381" y="3428013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Hình chữ nhật 139">
            <a:extLst>
              <a:ext uri="{FF2B5EF4-FFF2-40B4-BE49-F238E27FC236}">
                <a16:creationId xmlns:a16="http://schemas.microsoft.com/office/drawing/2014/main" id="{8A6361DC-816B-4E87-9B3C-8150D535C0F7}"/>
              </a:ext>
            </a:extLst>
          </p:cNvPr>
          <p:cNvSpPr/>
          <p:nvPr/>
        </p:nvSpPr>
        <p:spPr>
          <a:xfrm>
            <a:off x="4871739" y="4087892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Hình chữ nhật 140">
            <a:extLst>
              <a:ext uri="{FF2B5EF4-FFF2-40B4-BE49-F238E27FC236}">
                <a16:creationId xmlns:a16="http://schemas.microsoft.com/office/drawing/2014/main" id="{3309EAA4-BF32-498B-8E38-7286DD31A860}"/>
              </a:ext>
            </a:extLst>
          </p:cNvPr>
          <p:cNvSpPr/>
          <p:nvPr/>
        </p:nvSpPr>
        <p:spPr>
          <a:xfrm>
            <a:off x="10982381" y="4105040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Hình chữ nhật 141">
            <a:extLst>
              <a:ext uri="{FF2B5EF4-FFF2-40B4-BE49-F238E27FC236}">
                <a16:creationId xmlns:a16="http://schemas.microsoft.com/office/drawing/2014/main" id="{54750EB0-FC05-4FF0-AB43-03C79D8B5675}"/>
              </a:ext>
            </a:extLst>
          </p:cNvPr>
          <p:cNvSpPr/>
          <p:nvPr/>
        </p:nvSpPr>
        <p:spPr>
          <a:xfrm>
            <a:off x="4869825" y="4782171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Hình chữ nhật 142">
            <a:extLst>
              <a:ext uri="{FF2B5EF4-FFF2-40B4-BE49-F238E27FC236}">
                <a16:creationId xmlns:a16="http://schemas.microsoft.com/office/drawing/2014/main" id="{40E06C74-7A58-4DC3-8FBC-1E9229639F1E}"/>
              </a:ext>
            </a:extLst>
          </p:cNvPr>
          <p:cNvSpPr/>
          <p:nvPr/>
        </p:nvSpPr>
        <p:spPr>
          <a:xfrm>
            <a:off x="10984031" y="4764796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Hình chữ nhật 143">
            <a:extLst>
              <a:ext uri="{FF2B5EF4-FFF2-40B4-BE49-F238E27FC236}">
                <a16:creationId xmlns:a16="http://schemas.microsoft.com/office/drawing/2014/main" id="{7855DEA0-F56C-402E-AC29-6286F2728766}"/>
              </a:ext>
            </a:extLst>
          </p:cNvPr>
          <p:cNvSpPr/>
          <p:nvPr/>
        </p:nvSpPr>
        <p:spPr>
          <a:xfrm>
            <a:off x="4871475" y="5457607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Hình chữ nhật 144">
            <a:extLst>
              <a:ext uri="{FF2B5EF4-FFF2-40B4-BE49-F238E27FC236}">
                <a16:creationId xmlns:a16="http://schemas.microsoft.com/office/drawing/2014/main" id="{DA545BA4-F9B7-4F38-9E3E-C3D2DA059DCD}"/>
              </a:ext>
            </a:extLst>
          </p:cNvPr>
          <p:cNvSpPr/>
          <p:nvPr/>
        </p:nvSpPr>
        <p:spPr>
          <a:xfrm>
            <a:off x="10984999" y="5459886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Hình chữ nhật 145">
            <a:extLst>
              <a:ext uri="{FF2B5EF4-FFF2-40B4-BE49-F238E27FC236}">
                <a16:creationId xmlns:a16="http://schemas.microsoft.com/office/drawing/2014/main" id="{9D798346-92EE-4DD5-8C76-CBC323535C9D}"/>
              </a:ext>
            </a:extLst>
          </p:cNvPr>
          <p:cNvSpPr/>
          <p:nvPr/>
        </p:nvSpPr>
        <p:spPr>
          <a:xfrm>
            <a:off x="4876952" y="6154184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Hình chữ nhật 146">
            <a:extLst>
              <a:ext uri="{FF2B5EF4-FFF2-40B4-BE49-F238E27FC236}">
                <a16:creationId xmlns:a16="http://schemas.microsoft.com/office/drawing/2014/main" id="{06345147-7254-45E0-8015-DBDB43B313B5}"/>
              </a:ext>
            </a:extLst>
          </p:cNvPr>
          <p:cNvSpPr/>
          <p:nvPr/>
        </p:nvSpPr>
        <p:spPr>
          <a:xfrm>
            <a:off x="10988831" y="6154184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Hình chữ nhật 119">
            <a:extLst>
              <a:ext uri="{FF2B5EF4-FFF2-40B4-BE49-F238E27FC236}">
                <a16:creationId xmlns:a16="http://schemas.microsoft.com/office/drawing/2014/main" id="{419750ED-4B75-4733-9EE3-9A703D325A42}"/>
              </a:ext>
            </a:extLst>
          </p:cNvPr>
          <p:cNvSpPr/>
          <p:nvPr/>
        </p:nvSpPr>
        <p:spPr>
          <a:xfrm>
            <a:off x="4866372" y="7467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Hình chữ nhật 128">
            <a:extLst>
              <a:ext uri="{FF2B5EF4-FFF2-40B4-BE49-F238E27FC236}">
                <a16:creationId xmlns:a16="http://schemas.microsoft.com/office/drawing/2014/main" id="{85E5771A-8032-4715-896F-8C4123071275}"/>
              </a:ext>
            </a:extLst>
          </p:cNvPr>
          <p:cNvSpPr/>
          <p:nvPr/>
        </p:nvSpPr>
        <p:spPr>
          <a:xfrm>
            <a:off x="11001932" y="-9878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Hình chữ nhật 129">
            <a:extLst>
              <a:ext uri="{FF2B5EF4-FFF2-40B4-BE49-F238E27FC236}">
                <a16:creationId xmlns:a16="http://schemas.microsoft.com/office/drawing/2014/main" id="{6C3C6A87-48F1-4F11-BEC3-01D5261D58EF}"/>
              </a:ext>
            </a:extLst>
          </p:cNvPr>
          <p:cNvSpPr/>
          <p:nvPr/>
        </p:nvSpPr>
        <p:spPr>
          <a:xfrm>
            <a:off x="4870534" y="699979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Hình chữ nhật 130">
            <a:extLst>
              <a:ext uri="{FF2B5EF4-FFF2-40B4-BE49-F238E27FC236}">
                <a16:creationId xmlns:a16="http://schemas.microsoft.com/office/drawing/2014/main" id="{E3EFDD5D-DD64-42CE-BEC6-83ADC4386B92}"/>
              </a:ext>
            </a:extLst>
          </p:cNvPr>
          <p:cNvSpPr/>
          <p:nvPr/>
        </p:nvSpPr>
        <p:spPr>
          <a:xfrm>
            <a:off x="10997185" y="684332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Hình chữ nhật 131">
            <a:extLst>
              <a:ext uri="{FF2B5EF4-FFF2-40B4-BE49-F238E27FC236}">
                <a16:creationId xmlns:a16="http://schemas.microsoft.com/office/drawing/2014/main" id="{926BE29A-BEE5-46C6-82AC-E1004513FE83}"/>
              </a:ext>
            </a:extLst>
          </p:cNvPr>
          <p:cNvSpPr/>
          <p:nvPr/>
        </p:nvSpPr>
        <p:spPr>
          <a:xfrm>
            <a:off x="4866372" y="1378760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Hình chữ nhật 132">
            <a:extLst>
              <a:ext uri="{FF2B5EF4-FFF2-40B4-BE49-F238E27FC236}">
                <a16:creationId xmlns:a16="http://schemas.microsoft.com/office/drawing/2014/main" id="{71FA02AD-F90D-4347-A395-935F537FAC2B}"/>
              </a:ext>
            </a:extLst>
          </p:cNvPr>
          <p:cNvSpPr/>
          <p:nvPr/>
        </p:nvSpPr>
        <p:spPr>
          <a:xfrm>
            <a:off x="10996327" y="1345167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Hình chữ nhật 133">
            <a:extLst>
              <a:ext uri="{FF2B5EF4-FFF2-40B4-BE49-F238E27FC236}">
                <a16:creationId xmlns:a16="http://schemas.microsoft.com/office/drawing/2014/main" id="{20D95924-99B6-4C97-A2C4-6CC47E8288AC}"/>
              </a:ext>
            </a:extLst>
          </p:cNvPr>
          <p:cNvSpPr/>
          <p:nvPr/>
        </p:nvSpPr>
        <p:spPr>
          <a:xfrm>
            <a:off x="4866372" y="2040128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Hình chữ nhật 134">
            <a:extLst>
              <a:ext uri="{FF2B5EF4-FFF2-40B4-BE49-F238E27FC236}">
                <a16:creationId xmlns:a16="http://schemas.microsoft.com/office/drawing/2014/main" id="{91EED1D9-722D-46D7-AFD6-D0F74CBB45A0}"/>
              </a:ext>
            </a:extLst>
          </p:cNvPr>
          <p:cNvSpPr/>
          <p:nvPr/>
        </p:nvSpPr>
        <p:spPr>
          <a:xfrm>
            <a:off x="10996327" y="2023128"/>
            <a:ext cx="1224000" cy="684000"/>
          </a:xfrm>
          <a:prstGeom prst="rect">
            <a:avLst/>
          </a:prstGeom>
          <a:solidFill>
            <a:srgbClr val="73FE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11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20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22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30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33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40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44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55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66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77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88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99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60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80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193037" y="82528"/>
            <a:ext cx="9838540" cy="6530410"/>
            <a:chOff x="1184847" y="480026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1184847" y="480026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724559" y="4693436"/>
              <a:ext cx="89235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solidFill>
                    <a:srgbClr val="0000FF"/>
                  </a:solidFill>
                  <a:latin typeface="VNI-Avo" pitchFamily="2" charset="0"/>
                </a:rPr>
                <a:t>Haõy ñeám caùch 5.</a:t>
              </a:r>
              <a:endParaRPr lang="vi-VN" sz="66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2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20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Hình chữ nhật 90">
            <a:extLst>
              <a:ext uri="{FF2B5EF4-FFF2-40B4-BE49-F238E27FC236}">
                <a16:creationId xmlns:a16="http://schemas.microsoft.com/office/drawing/2014/main" id="{CB5FE666-4E8B-41DC-8A72-0797E1016E1B}"/>
              </a:ext>
            </a:extLst>
          </p:cNvPr>
          <p:cNvSpPr/>
          <p:nvPr/>
        </p:nvSpPr>
        <p:spPr>
          <a:xfrm>
            <a:off x="11001932" y="-7488"/>
            <a:ext cx="1224000" cy="684000"/>
          </a:xfrm>
          <a:prstGeom prst="rect">
            <a:avLst/>
          </a:prstGeom>
          <a:solidFill>
            <a:srgbClr val="FF99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Hình chữ nhật 103">
            <a:extLst>
              <a:ext uri="{FF2B5EF4-FFF2-40B4-BE49-F238E27FC236}">
                <a16:creationId xmlns:a16="http://schemas.microsoft.com/office/drawing/2014/main" id="{2BCAF895-9313-4D0C-8522-D29FAA739BE3}"/>
              </a:ext>
            </a:extLst>
          </p:cNvPr>
          <p:cNvSpPr/>
          <p:nvPr/>
        </p:nvSpPr>
        <p:spPr>
          <a:xfrm>
            <a:off x="11001932" y="670550"/>
            <a:ext cx="1224000" cy="684000"/>
          </a:xfrm>
          <a:prstGeom prst="rect">
            <a:avLst/>
          </a:prstGeom>
          <a:solidFill>
            <a:srgbClr val="FF99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Hình chữ nhật 104">
            <a:extLst>
              <a:ext uri="{FF2B5EF4-FFF2-40B4-BE49-F238E27FC236}">
                <a16:creationId xmlns:a16="http://schemas.microsoft.com/office/drawing/2014/main" id="{A599E3CD-D599-43B7-A058-F7554F34DCEA}"/>
              </a:ext>
            </a:extLst>
          </p:cNvPr>
          <p:cNvSpPr/>
          <p:nvPr/>
        </p:nvSpPr>
        <p:spPr>
          <a:xfrm>
            <a:off x="11001932" y="1364888"/>
            <a:ext cx="1224000" cy="684000"/>
          </a:xfrm>
          <a:prstGeom prst="rect">
            <a:avLst/>
          </a:prstGeom>
          <a:solidFill>
            <a:srgbClr val="FF99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Hình chữ nhật 105">
            <a:extLst>
              <a:ext uri="{FF2B5EF4-FFF2-40B4-BE49-F238E27FC236}">
                <a16:creationId xmlns:a16="http://schemas.microsoft.com/office/drawing/2014/main" id="{C76A66FC-9E40-4BB0-9081-984A5C3D6E16}"/>
              </a:ext>
            </a:extLst>
          </p:cNvPr>
          <p:cNvSpPr/>
          <p:nvPr/>
        </p:nvSpPr>
        <p:spPr>
          <a:xfrm>
            <a:off x="10999520" y="2042034"/>
            <a:ext cx="1224000" cy="684000"/>
          </a:xfrm>
          <a:prstGeom prst="rect">
            <a:avLst/>
          </a:prstGeom>
          <a:solidFill>
            <a:srgbClr val="FF99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Hình chữ nhật 106">
            <a:extLst>
              <a:ext uri="{FF2B5EF4-FFF2-40B4-BE49-F238E27FC236}">
                <a16:creationId xmlns:a16="http://schemas.microsoft.com/office/drawing/2014/main" id="{A469E2AB-3EC8-41E7-A8BB-931E1BA4D428}"/>
              </a:ext>
            </a:extLst>
          </p:cNvPr>
          <p:cNvSpPr/>
          <p:nvPr/>
        </p:nvSpPr>
        <p:spPr>
          <a:xfrm>
            <a:off x="10999675" y="2719158"/>
            <a:ext cx="1224000" cy="684000"/>
          </a:xfrm>
          <a:prstGeom prst="rect">
            <a:avLst/>
          </a:prstGeom>
          <a:solidFill>
            <a:srgbClr val="FF99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Hình chữ nhật 107">
            <a:extLst>
              <a:ext uri="{FF2B5EF4-FFF2-40B4-BE49-F238E27FC236}">
                <a16:creationId xmlns:a16="http://schemas.microsoft.com/office/drawing/2014/main" id="{D49FB6A1-7A96-4324-90F1-A20492CC5FA1}"/>
              </a:ext>
            </a:extLst>
          </p:cNvPr>
          <p:cNvSpPr/>
          <p:nvPr/>
        </p:nvSpPr>
        <p:spPr>
          <a:xfrm>
            <a:off x="10999675" y="3413390"/>
            <a:ext cx="1224000" cy="684000"/>
          </a:xfrm>
          <a:prstGeom prst="rect">
            <a:avLst/>
          </a:prstGeom>
          <a:solidFill>
            <a:srgbClr val="FF99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Hình chữ nhật 108">
            <a:extLst>
              <a:ext uri="{FF2B5EF4-FFF2-40B4-BE49-F238E27FC236}">
                <a16:creationId xmlns:a16="http://schemas.microsoft.com/office/drawing/2014/main" id="{C7740D06-3AE3-485D-B63B-E23745213181}"/>
              </a:ext>
            </a:extLst>
          </p:cNvPr>
          <p:cNvSpPr/>
          <p:nvPr/>
        </p:nvSpPr>
        <p:spPr>
          <a:xfrm>
            <a:off x="10991812" y="4107809"/>
            <a:ext cx="1224000" cy="684000"/>
          </a:xfrm>
          <a:prstGeom prst="rect">
            <a:avLst/>
          </a:prstGeom>
          <a:solidFill>
            <a:srgbClr val="FF99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Hình chữ nhật 109">
            <a:extLst>
              <a:ext uri="{FF2B5EF4-FFF2-40B4-BE49-F238E27FC236}">
                <a16:creationId xmlns:a16="http://schemas.microsoft.com/office/drawing/2014/main" id="{BD63FE43-C312-43A0-8ECA-641B978B0249}"/>
              </a:ext>
            </a:extLst>
          </p:cNvPr>
          <p:cNvSpPr/>
          <p:nvPr/>
        </p:nvSpPr>
        <p:spPr>
          <a:xfrm>
            <a:off x="10990583" y="4784928"/>
            <a:ext cx="1224000" cy="684000"/>
          </a:xfrm>
          <a:prstGeom prst="rect">
            <a:avLst/>
          </a:prstGeom>
          <a:solidFill>
            <a:srgbClr val="FF99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Hình chữ nhật 110">
            <a:extLst>
              <a:ext uri="{FF2B5EF4-FFF2-40B4-BE49-F238E27FC236}">
                <a16:creationId xmlns:a16="http://schemas.microsoft.com/office/drawing/2014/main" id="{5D411E8E-32A8-415A-8432-59858739FC5B}"/>
              </a:ext>
            </a:extLst>
          </p:cNvPr>
          <p:cNvSpPr/>
          <p:nvPr/>
        </p:nvSpPr>
        <p:spPr>
          <a:xfrm>
            <a:off x="10991812" y="5445146"/>
            <a:ext cx="1224000" cy="684000"/>
          </a:xfrm>
          <a:prstGeom prst="rect">
            <a:avLst/>
          </a:prstGeom>
          <a:solidFill>
            <a:srgbClr val="FF99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Hình chữ nhật 111">
            <a:extLst>
              <a:ext uri="{FF2B5EF4-FFF2-40B4-BE49-F238E27FC236}">
                <a16:creationId xmlns:a16="http://schemas.microsoft.com/office/drawing/2014/main" id="{F30C4D6D-7267-4202-921A-58F1DE867B69}"/>
              </a:ext>
            </a:extLst>
          </p:cNvPr>
          <p:cNvSpPr/>
          <p:nvPr/>
        </p:nvSpPr>
        <p:spPr>
          <a:xfrm>
            <a:off x="10987930" y="6138953"/>
            <a:ext cx="1224000" cy="684000"/>
          </a:xfrm>
          <a:prstGeom prst="rect">
            <a:avLst/>
          </a:prstGeom>
          <a:solidFill>
            <a:srgbClr val="FF99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11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20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22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30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33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40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44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55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66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77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88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99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60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80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100</a:t>
            </a:r>
            <a:endParaRPr lang="vi-VN" sz="4400">
              <a:solidFill>
                <a:srgbClr val="0000FF"/>
              </a:solidFill>
            </a:endParaRPr>
          </a:p>
        </p:txBody>
      </p:sp>
      <p:grpSp>
        <p:nvGrpSpPr>
          <p:cNvPr id="113" name="Nhóm 112">
            <a:extLst>
              <a:ext uri="{FF2B5EF4-FFF2-40B4-BE49-F238E27FC236}">
                <a16:creationId xmlns:a16="http://schemas.microsoft.com/office/drawing/2014/main" id="{AF8D163D-171B-4294-82C5-7E99765A112F}"/>
              </a:ext>
            </a:extLst>
          </p:cNvPr>
          <p:cNvGrpSpPr/>
          <p:nvPr/>
        </p:nvGrpSpPr>
        <p:grpSpPr>
          <a:xfrm>
            <a:off x="1193037" y="82528"/>
            <a:ext cx="9838540" cy="6530410"/>
            <a:chOff x="1184847" y="480026"/>
            <a:chExt cx="9838540" cy="6530410"/>
          </a:xfrm>
        </p:grpSpPr>
        <p:pic>
          <p:nvPicPr>
            <p:cNvPr id="114" name="Hình ảnh 113">
              <a:extLst>
                <a:ext uri="{FF2B5EF4-FFF2-40B4-BE49-F238E27FC236}">
                  <a16:creationId xmlns:a16="http://schemas.microsoft.com/office/drawing/2014/main" id="{75A7DC6B-7754-4D0A-8A35-93A577A53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1184847" y="480026"/>
              <a:ext cx="9838540" cy="6530410"/>
            </a:xfrm>
            <a:prstGeom prst="rect">
              <a:avLst/>
            </a:prstGeom>
          </p:spPr>
        </p:pic>
        <p:sp>
          <p:nvSpPr>
            <p:cNvPr id="115" name="Hộp Văn bản 114">
              <a:extLst>
                <a:ext uri="{FF2B5EF4-FFF2-40B4-BE49-F238E27FC236}">
                  <a16:creationId xmlns:a16="http://schemas.microsoft.com/office/drawing/2014/main" id="{34058539-50CD-4F99-BC31-3B2B999105FA}"/>
                </a:ext>
              </a:extLst>
            </p:cNvPr>
            <p:cNvSpPr txBox="1"/>
            <p:nvPr/>
          </p:nvSpPr>
          <p:spPr>
            <a:xfrm>
              <a:off x="1724559" y="4693436"/>
              <a:ext cx="89235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solidFill>
                    <a:srgbClr val="0000FF"/>
                  </a:solidFill>
                  <a:latin typeface="VNI-Avo" pitchFamily="2" charset="0"/>
                </a:rPr>
                <a:t>Haõy ñeám caùch 10.</a:t>
              </a:r>
              <a:endParaRPr lang="vi-VN" sz="66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1CF83CB-1C22-B2BE-27FB-1637D8FFD981}"/>
              </a:ext>
            </a:extLst>
          </p:cNvPr>
          <p:cNvSpPr/>
          <p:nvPr/>
        </p:nvSpPr>
        <p:spPr>
          <a:xfrm>
            <a:off x="214096" y="77808"/>
            <a:ext cx="826967" cy="8269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1</a:t>
            </a:r>
            <a:endParaRPr lang="vi-VN" sz="4800" b="1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A679D401-8700-9220-0A1B-D10D0007D1A1}"/>
              </a:ext>
            </a:extLst>
          </p:cNvPr>
          <p:cNvSpPr/>
          <p:nvPr/>
        </p:nvSpPr>
        <p:spPr>
          <a:xfrm>
            <a:off x="767482" y="30488"/>
            <a:ext cx="1848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latin typeface="VNI-Avo" pitchFamily="2" charset="0"/>
              </a:rPr>
              <a:t>Soá?</a:t>
            </a:r>
            <a:endParaRPr lang="vi-VN" sz="4800">
              <a:ln w="0"/>
            </a:endParaRPr>
          </a:p>
        </p:txBody>
      </p:sp>
      <p:pic>
        <p:nvPicPr>
          <p:cNvPr id="8" name="Hình ảnh 7" descr="Ảnh có chứa văn bản, đồ chơi, đồ họa véc-tơ&#10;&#10;Mô tả được tạo tự động">
            <a:extLst>
              <a:ext uri="{FF2B5EF4-FFF2-40B4-BE49-F238E27FC236}">
                <a16:creationId xmlns:a16="http://schemas.microsoft.com/office/drawing/2014/main" id="{AA743520-F785-0765-0F9C-4258AFC2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40" y="852657"/>
            <a:ext cx="11263160" cy="6285463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D86F2773-2B13-3E8B-7FFC-9088D2962D44}"/>
              </a:ext>
            </a:extLst>
          </p:cNvPr>
          <p:cNvSpPr/>
          <p:nvPr/>
        </p:nvSpPr>
        <p:spPr>
          <a:xfrm>
            <a:off x="136820" y="1396460"/>
            <a:ext cx="904243" cy="904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VNI-Avo" pitchFamily="2" charset="0"/>
              </a:rPr>
              <a:t>a</a:t>
            </a:r>
            <a:endParaRPr lang="vi-VN" sz="4800">
              <a:solidFill>
                <a:schemeClr val="tx1"/>
              </a:solidFill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0B42F74-F676-3730-3DB0-BDC07091521D}"/>
              </a:ext>
            </a:extLst>
          </p:cNvPr>
          <p:cNvSpPr/>
          <p:nvPr/>
        </p:nvSpPr>
        <p:spPr>
          <a:xfrm>
            <a:off x="136819" y="4538843"/>
            <a:ext cx="904243" cy="904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VNI-Avo" pitchFamily="2" charset="0"/>
              </a:rPr>
              <a:t>b</a:t>
            </a:r>
            <a:endParaRPr lang="vi-VN" sz="4800">
              <a:solidFill>
                <a:schemeClr val="tx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83972F0-684C-F351-F19F-15ACE9BFEC61}"/>
              </a:ext>
            </a:extLst>
          </p:cNvPr>
          <p:cNvSpPr/>
          <p:nvPr/>
        </p:nvSpPr>
        <p:spPr>
          <a:xfrm>
            <a:off x="1861121" y="1596834"/>
            <a:ext cx="8306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>
                <a:ln w="0"/>
                <a:latin typeface="VNI-Avo" pitchFamily="2" charset="0"/>
              </a:rPr>
              <a:t>72, 73, 74, … , … , … , … , …</a:t>
            </a:r>
            <a:endParaRPr lang="vi-VN" sz="5400">
              <a:ln w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0DAEDC0B-7385-D0B3-0FE5-85185F1585DC}"/>
              </a:ext>
            </a:extLst>
          </p:cNvPr>
          <p:cNvSpPr/>
          <p:nvPr/>
        </p:nvSpPr>
        <p:spPr>
          <a:xfrm>
            <a:off x="1861121" y="4609541"/>
            <a:ext cx="8306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>
                <a:ln w="0"/>
                <a:latin typeface="VNI-Avo" pitchFamily="2" charset="0"/>
              </a:rPr>
              <a:t>47, 48, 49, … , … , … , … , …</a:t>
            </a:r>
            <a:endParaRPr lang="vi-VN" sz="5400">
              <a:ln w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8AE8D3F1-BDE0-324E-4E24-C2A10763EC15}"/>
              </a:ext>
            </a:extLst>
          </p:cNvPr>
          <p:cNvSpPr/>
          <p:nvPr/>
        </p:nvSpPr>
        <p:spPr>
          <a:xfrm>
            <a:off x="4736850" y="1521444"/>
            <a:ext cx="1848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00FF"/>
                </a:solidFill>
                <a:latin typeface="VNI-Avo" pitchFamily="2" charset="0"/>
              </a:rPr>
              <a:t>75</a:t>
            </a:r>
            <a:endParaRPr lang="vi-VN" sz="5400">
              <a:ln w="0"/>
              <a:solidFill>
                <a:srgbClr val="0000FF"/>
              </a:solidFill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9968FD2F-E0BB-7368-2D48-3D6023E14F14}"/>
              </a:ext>
            </a:extLst>
          </p:cNvPr>
          <p:cNvSpPr/>
          <p:nvPr/>
        </p:nvSpPr>
        <p:spPr>
          <a:xfrm>
            <a:off x="5748988" y="1521444"/>
            <a:ext cx="1848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00FF"/>
                </a:solidFill>
                <a:latin typeface="VNI-Avo" pitchFamily="2" charset="0"/>
              </a:rPr>
              <a:t>76</a:t>
            </a:r>
            <a:endParaRPr lang="vi-VN" sz="5400">
              <a:ln w="0"/>
              <a:solidFill>
                <a:srgbClr val="0000FF"/>
              </a:solidFill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6801832F-6094-8497-147C-8D0A08FBA505}"/>
              </a:ext>
            </a:extLst>
          </p:cNvPr>
          <p:cNvSpPr/>
          <p:nvPr/>
        </p:nvSpPr>
        <p:spPr>
          <a:xfrm>
            <a:off x="6770471" y="1521444"/>
            <a:ext cx="1848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00FF"/>
                </a:solidFill>
                <a:latin typeface="VNI-Avo" pitchFamily="2" charset="0"/>
              </a:rPr>
              <a:t>77</a:t>
            </a:r>
            <a:endParaRPr lang="vi-VN" sz="5400">
              <a:ln w="0"/>
              <a:solidFill>
                <a:srgbClr val="0000FF"/>
              </a:solidFill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7385709B-1ED0-3367-98FB-83E56A43B0B0}"/>
              </a:ext>
            </a:extLst>
          </p:cNvPr>
          <p:cNvSpPr/>
          <p:nvPr/>
        </p:nvSpPr>
        <p:spPr>
          <a:xfrm>
            <a:off x="7751374" y="1521444"/>
            <a:ext cx="1848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00FF"/>
                </a:solidFill>
                <a:latin typeface="VNI-Avo" pitchFamily="2" charset="0"/>
              </a:rPr>
              <a:t>78</a:t>
            </a:r>
            <a:endParaRPr lang="vi-VN" sz="5400">
              <a:ln w="0"/>
              <a:solidFill>
                <a:srgbClr val="0000FF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838563B1-1F1B-0167-8D7E-C250556126AD}"/>
              </a:ext>
            </a:extLst>
          </p:cNvPr>
          <p:cNvSpPr/>
          <p:nvPr/>
        </p:nvSpPr>
        <p:spPr>
          <a:xfrm>
            <a:off x="9007632" y="1531069"/>
            <a:ext cx="1184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00FF"/>
                </a:solidFill>
                <a:latin typeface="VNI-Avo" pitchFamily="2" charset="0"/>
              </a:rPr>
              <a:t>79</a:t>
            </a:r>
            <a:endParaRPr lang="vi-VN" sz="5400">
              <a:ln w="0"/>
              <a:solidFill>
                <a:srgbClr val="0000FF"/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03054044-C1F7-CE56-9D65-CC29BD3C87C0}"/>
              </a:ext>
            </a:extLst>
          </p:cNvPr>
          <p:cNvSpPr/>
          <p:nvPr/>
        </p:nvSpPr>
        <p:spPr>
          <a:xfrm>
            <a:off x="5022710" y="4558746"/>
            <a:ext cx="1184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5400">
              <a:ln w="0"/>
              <a:solidFill>
                <a:srgbClr val="0000FF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8B813F7A-38E1-ED36-ED44-0BFA43ED74B4}"/>
              </a:ext>
            </a:extLst>
          </p:cNvPr>
          <p:cNvSpPr/>
          <p:nvPr/>
        </p:nvSpPr>
        <p:spPr>
          <a:xfrm>
            <a:off x="6081028" y="4558746"/>
            <a:ext cx="1184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00FF"/>
                </a:solidFill>
                <a:latin typeface="VNI-Avo" pitchFamily="2" charset="0"/>
              </a:rPr>
              <a:t>51</a:t>
            </a:r>
            <a:endParaRPr lang="vi-VN" sz="5400">
              <a:ln w="0"/>
              <a:solidFill>
                <a:srgbClr val="0000FF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7D83D7A4-D567-3E86-852D-AE342D3194F0}"/>
              </a:ext>
            </a:extLst>
          </p:cNvPr>
          <p:cNvSpPr/>
          <p:nvPr/>
        </p:nvSpPr>
        <p:spPr>
          <a:xfrm>
            <a:off x="7093166" y="4558746"/>
            <a:ext cx="1184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00FF"/>
                </a:solidFill>
                <a:latin typeface="VNI-Avo" pitchFamily="2" charset="0"/>
              </a:rPr>
              <a:t>52</a:t>
            </a:r>
            <a:endParaRPr lang="vi-VN" sz="5400">
              <a:ln w="0"/>
              <a:solidFill>
                <a:srgbClr val="0000FF"/>
              </a:solidFill>
            </a:endParaRP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27C32B82-404D-8532-2994-42367ED20F61}"/>
              </a:ext>
            </a:extLst>
          </p:cNvPr>
          <p:cNvSpPr/>
          <p:nvPr/>
        </p:nvSpPr>
        <p:spPr>
          <a:xfrm>
            <a:off x="8105304" y="4538924"/>
            <a:ext cx="1184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00FF"/>
                </a:solidFill>
                <a:latin typeface="VNI-Avo" pitchFamily="2" charset="0"/>
              </a:rPr>
              <a:t>53</a:t>
            </a:r>
            <a:endParaRPr lang="vi-VN" sz="5400">
              <a:ln w="0"/>
              <a:solidFill>
                <a:srgbClr val="0000FF"/>
              </a:solidFill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46205108-B67A-AF86-2612-37F077AA4347}"/>
              </a:ext>
            </a:extLst>
          </p:cNvPr>
          <p:cNvSpPr/>
          <p:nvPr/>
        </p:nvSpPr>
        <p:spPr>
          <a:xfrm>
            <a:off x="9048403" y="4558746"/>
            <a:ext cx="1184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0000FF"/>
                </a:solidFill>
                <a:latin typeface="VNI-Avo" pitchFamily="2" charset="0"/>
              </a:rPr>
              <a:t>54</a:t>
            </a:r>
            <a:endParaRPr lang="vi-VN" sz="5400">
              <a:ln w="0"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3A5BD8A-FCEB-990C-4CEB-9083D359A4AC}"/>
              </a:ext>
            </a:extLst>
          </p:cNvPr>
          <p:cNvSpPr/>
          <p:nvPr/>
        </p:nvSpPr>
        <p:spPr>
          <a:xfrm>
            <a:off x="2807854" y="630972"/>
            <a:ext cx="826967" cy="8269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2</a:t>
            </a:r>
            <a:endParaRPr lang="vi-VN" sz="4800" b="1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79E4D5D4-18EB-98A0-53CD-06E674226055}"/>
              </a:ext>
            </a:extLst>
          </p:cNvPr>
          <p:cNvSpPr/>
          <p:nvPr/>
        </p:nvSpPr>
        <p:spPr>
          <a:xfrm>
            <a:off x="3721433" y="590071"/>
            <a:ext cx="81070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>
                <a:ln w="0"/>
                <a:solidFill>
                  <a:schemeClr val="bg1"/>
                </a:solidFill>
                <a:latin typeface="VNI-Avo" pitchFamily="2" charset="0"/>
              </a:rPr>
              <a:t>Vieát caùc soá.</a:t>
            </a:r>
            <a:endParaRPr lang="vi-VN" sz="4400">
              <a:ln w="0"/>
              <a:solidFill>
                <a:schemeClr val="bg1"/>
              </a:solidFill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92D8B2A0-2C6A-FBB1-6358-730D6A8A9DFC}"/>
              </a:ext>
            </a:extLst>
          </p:cNvPr>
          <p:cNvSpPr/>
          <p:nvPr/>
        </p:nvSpPr>
        <p:spPr>
          <a:xfrm>
            <a:off x="5186676" y="1274532"/>
            <a:ext cx="81070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solidFill>
                  <a:srgbClr val="FFFF00"/>
                </a:solidFill>
                <a:latin typeface="VNI-Avo" pitchFamily="2" charset="0"/>
              </a:rPr>
              <a:t>- Möôøi moät</a:t>
            </a:r>
            <a:endParaRPr lang="vi-VN" sz="4000">
              <a:ln w="0"/>
              <a:solidFill>
                <a:srgbClr val="FFFF00"/>
              </a:solidFill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A8DFDC64-6D65-2002-0E96-48AC86D8378C}"/>
              </a:ext>
            </a:extLst>
          </p:cNvPr>
          <p:cNvSpPr/>
          <p:nvPr/>
        </p:nvSpPr>
        <p:spPr>
          <a:xfrm>
            <a:off x="5186675" y="1958993"/>
            <a:ext cx="81070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solidFill>
                  <a:srgbClr val="FFFF00"/>
                </a:solidFill>
                <a:latin typeface="VNI-Avo" pitchFamily="2" charset="0"/>
              </a:rPr>
              <a:t>- Saùu möôi moát</a:t>
            </a:r>
            <a:endParaRPr lang="vi-VN" sz="4000">
              <a:ln w="0"/>
              <a:solidFill>
                <a:srgbClr val="FFFF0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F2043A0E-3654-2001-B77F-73630CBB26DB}"/>
              </a:ext>
            </a:extLst>
          </p:cNvPr>
          <p:cNvSpPr/>
          <p:nvPr/>
        </p:nvSpPr>
        <p:spPr>
          <a:xfrm>
            <a:off x="5186676" y="2636170"/>
            <a:ext cx="81070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solidFill>
                  <a:srgbClr val="FFFF00"/>
                </a:solidFill>
                <a:latin typeface="VNI-Avo" pitchFamily="2" charset="0"/>
              </a:rPr>
              <a:t>- Baûy möôi laêm</a:t>
            </a:r>
            <a:endParaRPr lang="vi-VN" sz="4000">
              <a:ln w="0"/>
              <a:solidFill>
                <a:srgbClr val="FFFF00"/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33CD2347-AD71-B63C-73EB-5816375B9560}"/>
              </a:ext>
            </a:extLst>
          </p:cNvPr>
          <p:cNvSpPr/>
          <p:nvPr/>
        </p:nvSpPr>
        <p:spPr>
          <a:xfrm>
            <a:off x="5186676" y="3289922"/>
            <a:ext cx="81070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solidFill>
                  <a:srgbClr val="FFFF00"/>
                </a:solidFill>
                <a:latin typeface="VNI-Avo" pitchFamily="2" charset="0"/>
              </a:rPr>
              <a:t>- Taùm möôi tö</a:t>
            </a:r>
            <a:endParaRPr lang="vi-VN" sz="4000">
              <a:ln w="0"/>
              <a:solidFill>
                <a:srgbClr val="FFFF0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91775BD7-93F5-0DD7-72A0-25541AEABEB0}"/>
              </a:ext>
            </a:extLst>
          </p:cNvPr>
          <p:cNvSpPr/>
          <p:nvPr/>
        </p:nvSpPr>
        <p:spPr>
          <a:xfrm>
            <a:off x="5186676" y="3997808"/>
            <a:ext cx="81070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solidFill>
                  <a:srgbClr val="FFFF00"/>
                </a:solidFill>
                <a:latin typeface="VNI-Avo" pitchFamily="2" charset="0"/>
              </a:rPr>
              <a:t>- Chín möôi chín</a:t>
            </a:r>
            <a:endParaRPr lang="vi-VN" sz="4000">
              <a:ln w="0"/>
              <a:solidFill>
                <a:srgbClr val="FFFF0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D6C5306A-B250-2B3D-28F5-F96EF6E850DF}"/>
              </a:ext>
            </a:extLst>
          </p:cNvPr>
          <p:cNvSpPr/>
          <p:nvPr/>
        </p:nvSpPr>
        <p:spPr>
          <a:xfrm>
            <a:off x="5186676" y="4705694"/>
            <a:ext cx="81070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solidFill>
                  <a:srgbClr val="FFFF00"/>
                </a:solidFill>
                <a:latin typeface="VNI-Avo" pitchFamily="2" charset="0"/>
              </a:rPr>
              <a:t>- Moät traêm</a:t>
            </a:r>
            <a:endParaRPr lang="vi-VN" sz="4000">
              <a:ln w="0"/>
              <a:solidFill>
                <a:srgbClr val="FFFF00"/>
              </a:solidFill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CBD812F7-BB0F-EAA0-CB1A-B894FD7D73FC}"/>
              </a:ext>
            </a:extLst>
          </p:cNvPr>
          <p:cNvGrpSpPr/>
          <p:nvPr/>
        </p:nvGrpSpPr>
        <p:grpSpPr>
          <a:xfrm>
            <a:off x="9062791" y="939327"/>
            <a:ext cx="1424895" cy="1257881"/>
            <a:chOff x="9917546" y="857113"/>
            <a:chExt cx="1424895" cy="1257881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8FA33BFE-D866-2C5F-CCCE-DE87DB6D9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16" r="50000" b="63632"/>
            <a:stretch/>
          </p:blipFill>
          <p:spPr>
            <a:xfrm>
              <a:off x="9917546" y="857113"/>
              <a:ext cx="1338283" cy="1257881"/>
            </a:xfrm>
            <a:prstGeom prst="rect">
              <a:avLst/>
            </a:prstGeom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DCB7D4AA-C401-C6E0-0CC1-4C1D8655BD94}"/>
                </a:ext>
              </a:extLst>
            </p:cNvPr>
            <p:cNvSpPr/>
            <p:nvPr/>
          </p:nvSpPr>
          <p:spPr>
            <a:xfrm>
              <a:off x="10240755" y="1220398"/>
              <a:ext cx="110168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000">
                  <a:ln w="0"/>
                  <a:latin typeface="VNI-Avo" pitchFamily="2" charset="0"/>
                </a:rPr>
                <a:t>11</a:t>
              </a:r>
              <a:endParaRPr lang="vi-VN" sz="4000">
                <a:ln w="0"/>
              </a:endParaRP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088EB792-6F6F-2922-1BAC-95B4545B0AD6}"/>
              </a:ext>
            </a:extLst>
          </p:cNvPr>
          <p:cNvGrpSpPr/>
          <p:nvPr/>
        </p:nvGrpSpPr>
        <p:grpSpPr>
          <a:xfrm>
            <a:off x="10124228" y="1749622"/>
            <a:ext cx="1200109" cy="1081882"/>
            <a:chOff x="10232571" y="1824605"/>
            <a:chExt cx="1200109" cy="1081882"/>
          </a:xfrm>
        </p:grpSpPr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5C46795C-C917-6C69-3AC4-20C0D5A81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079" t="3824" r="9084" b="65942"/>
            <a:stretch/>
          </p:blipFill>
          <p:spPr>
            <a:xfrm>
              <a:off x="10232571" y="1824605"/>
              <a:ext cx="1200109" cy="1081882"/>
            </a:xfrm>
            <a:prstGeom prst="rect">
              <a:avLst/>
            </a:prstGeom>
          </p:spPr>
        </p:pic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9264461F-AA5B-F7A2-6C46-16D00088DEAA}"/>
                </a:ext>
              </a:extLst>
            </p:cNvPr>
            <p:cNvSpPr/>
            <p:nvPr/>
          </p:nvSpPr>
          <p:spPr>
            <a:xfrm>
              <a:off x="10484328" y="2037289"/>
              <a:ext cx="76331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000">
                  <a:ln w="0"/>
                  <a:latin typeface="VNI-Avo" pitchFamily="2" charset="0"/>
                </a:rPr>
                <a:t>61</a:t>
              </a:r>
              <a:endParaRPr lang="vi-VN" sz="4000">
                <a:ln w="0"/>
              </a:endParaRPr>
            </a:p>
          </p:txBody>
        </p:sp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8B5B740-21EF-FB09-4074-4DF589495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5" t="34922" r="47238" b="32588"/>
          <a:stretch/>
        </p:blipFill>
        <p:spPr>
          <a:xfrm>
            <a:off x="9240180" y="2479412"/>
            <a:ext cx="1200109" cy="1162603"/>
          </a:xfrm>
          <a:prstGeom prst="rect">
            <a:avLst/>
          </a:prstGeom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8EC4917-6298-AB3F-F277-B5D2D15871FD}"/>
              </a:ext>
            </a:extLst>
          </p:cNvPr>
          <p:cNvSpPr/>
          <p:nvPr/>
        </p:nvSpPr>
        <p:spPr>
          <a:xfrm>
            <a:off x="9427633" y="2634789"/>
            <a:ext cx="7633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latin typeface="VNI-Avo" pitchFamily="2" charset="0"/>
              </a:rPr>
              <a:t>75</a:t>
            </a:r>
            <a:endParaRPr lang="vi-VN" sz="4000">
              <a:ln w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CE5DB2E2-DCEF-4D85-9C23-C0082B1A2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07" t="32800" r="7656" b="34710"/>
          <a:stretch/>
        </p:blipFill>
        <p:spPr>
          <a:xfrm>
            <a:off x="10266448" y="3113708"/>
            <a:ext cx="1200109" cy="1162603"/>
          </a:xfrm>
          <a:prstGeom prst="rect">
            <a:avLst/>
          </a:prstGeom>
        </p:spPr>
      </p:pic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B0B41996-B16F-BBCD-04BE-65309EB493CE}"/>
              </a:ext>
            </a:extLst>
          </p:cNvPr>
          <p:cNvSpPr/>
          <p:nvPr/>
        </p:nvSpPr>
        <p:spPr>
          <a:xfrm>
            <a:off x="10451483" y="3407456"/>
            <a:ext cx="7633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latin typeface="VNI-Avo" pitchFamily="2" charset="0"/>
              </a:rPr>
              <a:t>84</a:t>
            </a:r>
            <a:endParaRPr lang="vi-VN" sz="4000">
              <a:ln w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43F74A3-610A-779B-32A4-8D9A22380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58" t="65360" r="10105" b="2150"/>
          <a:stretch/>
        </p:blipFill>
        <p:spPr>
          <a:xfrm>
            <a:off x="9336788" y="3714465"/>
            <a:ext cx="1200109" cy="1162603"/>
          </a:xfrm>
          <a:prstGeom prst="rect">
            <a:avLst/>
          </a:prstGeom>
        </p:spPr>
      </p:pic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AF441B04-217B-5518-FF6A-3D47EBB5F27D}"/>
              </a:ext>
            </a:extLst>
          </p:cNvPr>
          <p:cNvSpPr/>
          <p:nvPr/>
        </p:nvSpPr>
        <p:spPr>
          <a:xfrm>
            <a:off x="9612668" y="4070258"/>
            <a:ext cx="7633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latin typeface="VNI-Avo" pitchFamily="2" charset="0"/>
              </a:rPr>
              <a:t>99</a:t>
            </a:r>
            <a:endParaRPr lang="vi-VN" sz="4000">
              <a:ln w="0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E8A52F9-B86A-9CBD-B1EC-4ED464906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9" t="69662" r="51957" b="2190"/>
          <a:stretch/>
        </p:blipFill>
        <p:spPr>
          <a:xfrm>
            <a:off x="7879771" y="4588160"/>
            <a:ext cx="1797653" cy="1007241"/>
          </a:xfrm>
          <a:prstGeom prst="rect">
            <a:avLst/>
          </a:prstGeom>
        </p:spPr>
      </p:pic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A79B916F-F858-3217-675C-0B54905ADD9A}"/>
              </a:ext>
            </a:extLst>
          </p:cNvPr>
          <p:cNvSpPr/>
          <p:nvPr/>
        </p:nvSpPr>
        <p:spPr>
          <a:xfrm>
            <a:off x="8245644" y="4771899"/>
            <a:ext cx="10659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latin typeface="VNI-Avo" pitchFamily="2" charset="0"/>
              </a:rPr>
              <a:t>100</a:t>
            </a:r>
            <a:endParaRPr lang="vi-VN" sz="400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9411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0" grpId="0"/>
      <p:bldP spid="22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1BF2366C-F9BD-ADDA-5365-DE628100D6DA}"/>
              </a:ext>
            </a:extLst>
          </p:cNvPr>
          <p:cNvSpPr/>
          <p:nvPr/>
        </p:nvSpPr>
        <p:spPr>
          <a:xfrm>
            <a:off x="1395280" y="712774"/>
            <a:ext cx="826967" cy="8269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3</a:t>
            </a:r>
            <a:endParaRPr lang="vi-VN" sz="4800" b="1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77EE04D7-04A8-EE68-90B6-A3FE7AC33745}"/>
              </a:ext>
            </a:extLst>
          </p:cNvPr>
          <p:cNvSpPr/>
          <p:nvPr/>
        </p:nvSpPr>
        <p:spPr>
          <a:xfrm>
            <a:off x="2395945" y="729399"/>
            <a:ext cx="20588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>
                <a:ln w="0"/>
                <a:latin typeface="VNI-Avo" pitchFamily="2" charset="0"/>
              </a:rPr>
              <a:t>Soá?</a:t>
            </a:r>
            <a:endParaRPr lang="vi-VN" sz="4400">
              <a:ln w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11B63E0-414D-9A64-B2BE-15990EC67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0" y="2013736"/>
            <a:ext cx="6052988" cy="339047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5AE1CA5-CD1B-08CA-2DAF-8B14F7504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758" y="2013736"/>
            <a:ext cx="5963242" cy="3390472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9A6DAE9-694B-0130-8E29-0C946909A250}"/>
              </a:ext>
            </a:extLst>
          </p:cNvPr>
          <p:cNvSpPr/>
          <p:nvPr/>
        </p:nvSpPr>
        <p:spPr>
          <a:xfrm>
            <a:off x="1738399" y="2609635"/>
            <a:ext cx="1315092" cy="79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VNI-Avo" pitchFamily="2" charset="0"/>
              </a:rPr>
              <a:t>78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5A6AA351-4C72-A8C7-A65D-3F4A13323957}"/>
              </a:ext>
            </a:extLst>
          </p:cNvPr>
          <p:cNvSpPr/>
          <p:nvPr/>
        </p:nvSpPr>
        <p:spPr>
          <a:xfrm>
            <a:off x="4502148" y="2630184"/>
            <a:ext cx="1035624" cy="79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VNI-Avo" pitchFamily="2" charset="0"/>
              </a:rPr>
              <a:t>80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5551221-936A-457D-2A1C-E6A4B80CC742}"/>
              </a:ext>
            </a:extLst>
          </p:cNvPr>
          <p:cNvSpPr/>
          <p:nvPr/>
        </p:nvSpPr>
        <p:spPr>
          <a:xfrm>
            <a:off x="515775" y="3976099"/>
            <a:ext cx="1035624" cy="79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VNI-Avo" pitchFamily="2" charset="0"/>
              </a:rPr>
              <a:t>87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A0E9D557-8D4E-89B7-2A2A-AB899D488E42}"/>
              </a:ext>
            </a:extLst>
          </p:cNvPr>
          <p:cNvSpPr/>
          <p:nvPr/>
        </p:nvSpPr>
        <p:spPr>
          <a:xfrm>
            <a:off x="3269249" y="3976099"/>
            <a:ext cx="1035624" cy="79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VNI-Avo" pitchFamily="2" charset="0"/>
              </a:rPr>
              <a:t>89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4B31DB69-4BAD-A68C-5536-FB4E373E29E4}"/>
              </a:ext>
            </a:extLst>
          </p:cNvPr>
          <p:cNvSpPr/>
          <p:nvPr/>
        </p:nvSpPr>
        <p:spPr>
          <a:xfrm>
            <a:off x="7933716" y="2630184"/>
            <a:ext cx="1035624" cy="79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VNI-Avo" pitchFamily="2" charset="0"/>
              </a:rPr>
              <a:t>42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464C9CA3-D2CE-FA25-D8E5-9DA9B0598F38}"/>
              </a:ext>
            </a:extLst>
          </p:cNvPr>
          <p:cNvSpPr/>
          <p:nvPr/>
        </p:nvSpPr>
        <p:spPr>
          <a:xfrm>
            <a:off x="9320727" y="2630184"/>
            <a:ext cx="1035624" cy="79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VNI-Avo" pitchFamily="2" charset="0"/>
              </a:rPr>
              <a:t>43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2A4246C7-EB95-B023-7826-31AB32FAFF28}"/>
              </a:ext>
            </a:extLst>
          </p:cNvPr>
          <p:cNvSpPr/>
          <p:nvPr/>
        </p:nvSpPr>
        <p:spPr>
          <a:xfrm>
            <a:off x="6644082" y="3976099"/>
            <a:ext cx="1035624" cy="798816"/>
          </a:xfrm>
          <a:prstGeom prst="rect">
            <a:avLst/>
          </a:prstGeom>
          <a:solidFill>
            <a:srgbClr val="C7D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VNI-Avo" pitchFamily="2" charset="0"/>
              </a:rPr>
              <a:t>51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DA54220D-D606-8DDE-A0C5-138812C6EF6A}"/>
              </a:ext>
            </a:extLst>
          </p:cNvPr>
          <p:cNvSpPr/>
          <p:nvPr/>
        </p:nvSpPr>
        <p:spPr>
          <a:xfrm>
            <a:off x="9320727" y="3976099"/>
            <a:ext cx="1035624" cy="79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VNI-Avo" pitchFamily="2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5867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B0CDCE71-9FF9-0F0E-ED90-F999B80F0F7F}"/>
              </a:ext>
            </a:extLst>
          </p:cNvPr>
          <p:cNvSpPr/>
          <p:nvPr/>
        </p:nvSpPr>
        <p:spPr>
          <a:xfrm>
            <a:off x="260735" y="237645"/>
            <a:ext cx="826967" cy="8269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4</a:t>
            </a:r>
            <a:endParaRPr lang="vi-VN" sz="4800" b="1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125F5CD-D888-4B1D-BCFD-109238194DAC}"/>
              </a:ext>
            </a:extLst>
          </p:cNvPr>
          <p:cNvSpPr/>
          <p:nvPr/>
        </p:nvSpPr>
        <p:spPr>
          <a:xfrm>
            <a:off x="1087702" y="297186"/>
            <a:ext cx="11217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latin typeface="VNI-Avo" pitchFamily="2" charset="0"/>
              </a:rPr>
              <a:t>Bình cuoái cuøng coù bao nhieâu vieân keïo?</a:t>
            </a:r>
            <a:endParaRPr lang="vi-VN" sz="4000">
              <a:ln w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E2AF02E-9340-551B-415B-FC4CB769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224"/>
            <a:ext cx="12151018" cy="4084163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5C46F84C-6E4B-9296-D275-A5DD6C324258}"/>
              </a:ext>
            </a:extLst>
          </p:cNvPr>
          <p:cNvSpPr/>
          <p:nvPr/>
        </p:nvSpPr>
        <p:spPr>
          <a:xfrm>
            <a:off x="538137" y="5356057"/>
            <a:ext cx="1311211" cy="131121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VNI-Avo" pitchFamily="2" charset="0"/>
              </a:rPr>
              <a:t>31</a:t>
            </a:r>
            <a:endParaRPr lang="vi-VN" sz="4800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3E415662-920B-9C53-EBF9-336AC07F1FD2}"/>
              </a:ext>
            </a:extLst>
          </p:cNvPr>
          <p:cNvSpPr/>
          <p:nvPr/>
        </p:nvSpPr>
        <p:spPr>
          <a:xfrm>
            <a:off x="2531324" y="5356057"/>
            <a:ext cx="1311211" cy="131121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VNI-Avo" pitchFamily="2" charset="0"/>
              </a:rPr>
              <a:t>33</a:t>
            </a:r>
            <a:endParaRPr lang="vi-VN" sz="4800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55FD307A-944C-204E-FC2B-D0D338940156}"/>
              </a:ext>
            </a:extLst>
          </p:cNvPr>
          <p:cNvSpPr/>
          <p:nvPr/>
        </p:nvSpPr>
        <p:spPr>
          <a:xfrm>
            <a:off x="4524511" y="5356056"/>
            <a:ext cx="1311211" cy="131121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VNI-Avo" pitchFamily="2" charset="0"/>
              </a:rPr>
              <a:t>35</a:t>
            </a:r>
            <a:endParaRPr lang="vi-VN" sz="4800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6639500-06C7-9368-B948-1507AE4F54F3}"/>
              </a:ext>
            </a:extLst>
          </p:cNvPr>
          <p:cNvSpPr/>
          <p:nvPr/>
        </p:nvSpPr>
        <p:spPr>
          <a:xfrm>
            <a:off x="6517698" y="5356056"/>
            <a:ext cx="1311211" cy="131121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VNI-Avo" pitchFamily="2" charset="0"/>
              </a:rPr>
              <a:t>37</a:t>
            </a:r>
            <a:endParaRPr lang="vi-VN" sz="4800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2B16043A-6A07-8216-EBC1-371B131BECEC}"/>
              </a:ext>
            </a:extLst>
          </p:cNvPr>
          <p:cNvSpPr/>
          <p:nvPr/>
        </p:nvSpPr>
        <p:spPr>
          <a:xfrm>
            <a:off x="8438966" y="5356057"/>
            <a:ext cx="1311211" cy="131121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VNI-Avo" pitchFamily="2" charset="0"/>
              </a:rPr>
              <a:t>39</a:t>
            </a:r>
            <a:endParaRPr lang="vi-VN" sz="4800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FF287D44-AC43-E7F2-0961-A37DE7DF27FB}"/>
              </a:ext>
            </a:extLst>
          </p:cNvPr>
          <p:cNvSpPr/>
          <p:nvPr/>
        </p:nvSpPr>
        <p:spPr>
          <a:xfrm>
            <a:off x="10489230" y="5356057"/>
            <a:ext cx="1311211" cy="131121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VNI-Avo" pitchFamily="2" charset="0"/>
              </a:rPr>
              <a:t>41</a:t>
            </a:r>
            <a:endParaRPr lang="vi-VN" sz="4800"/>
          </a:p>
        </p:txBody>
      </p: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9C72EC04-160C-79AC-32D9-CAF092D5371C}"/>
              </a:ext>
            </a:extLst>
          </p:cNvPr>
          <p:cNvCxnSpPr>
            <a:cxnSpLocks/>
          </p:cNvCxnSpPr>
          <p:nvPr/>
        </p:nvCxnSpPr>
        <p:spPr>
          <a:xfrm flipH="1">
            <a:off x="3000054" y="2291137"/>
            <a:ext cx="267128" cy="256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F701670F-143A-7BB7-5EC9-09364989844D}"/>
              </a:ext>
            </a:extLst>
          </p:cNvPr>
          <p:cNvCxnSpPr>
            <a:cxnSpLocks/>
          </p:cNvCxnSpPr>
          <p:nvPr/>
        </p:nvCxnSpPr>
        <p:spPr>
          <a:xfrm flipH="1">
            <a:off x="3431568" y="2291137"/>
            <a:ext cx="267128" cy="256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F3D7D019-3EDD-7B7C-EE4F-C5B3A4823FF6}"/>
              </a:ext>
            </a:extLst>
          </p:cNvPr>
          <p:cNvCxnSpPr>
            <a:cxnSpLocks/>
          </p:cNvCxnSpPr>
          <p:nvPr/>
        </p:nvCxnSpPr>
        <p:spPr>
          <a:xfrm flipH="1">
            <a:off x="5404208" y="2291137"/>
            <a:ext cx="267128" cy="256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737E7BE3-5110-5B3A-7C62-826454F4F6D0}"/>
              </a:ext>
            </a:extLst>
          </p:cNvPr>
          <p:cNvCxnSpPr>
            <a:cxnSpLocks/>
          </p:cNvCxnSpPr>
          <p:nvPr/>
        </p:nvCxnSpPr>
        <p:spPr>
          <a:xfrm flipH="1">
            <a:off x="5835722" y="2291137"/>
            <a:ext cx="267128" cy="256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1F8C1D5F-1DDF-135B-0DCF-E78A76C4A662}"/>
              </a:ext>
            </a:extLst>
          </p:cNvPr>
          <p:cNvCxnSpPr>
            <a:cxnSpLocks/>
          </p:cNvCxnSpPr>
          <p:nvPr/>
        </p:nvCxnSpPr>
        <p:spPr>
          <a:xfrm flipH="1">
            <a:off x="6517698" y="1924683"/>
            <a:ext cx="267128" cy="256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32916D9A-A616-7ACD-7A48-53B84C9A4E98}"/>
              </a:ext>
            </a:extLst>
          </p:cNvPr>
          <p:cNvCxnSpPr>
            <a:cxnSpLocks/>
          </p:cNvCxnSpPr>
          <p:nvPr/>
        </p:nvCxnSpPr>
        <p:spPr>
          <a:xfrm flipH="1">
            <a:off x="6949212" y="1924683"/>
            <a:ext cx="267128" cy="256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FA40B3CA-5184-AEE6-FD2E-B023A6FF5325}"/>
              </a:ext>
            </a:extLst>
          </p:cNvPr>
          <p:cNvSpPr/>
          <p:nvPr/>
        </p:nvSpPr>
        <p:spPr>
          <a:xfrm>
            <a:off x="7612752" y="5158833"/>
            <a:ext cx="10423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solidFill>
                  <a:srgbClr val="FF0000"/>
                </a:solidFill>
                <a:latin typeface="VNI-Avo" pitchFamily="2" charset="0"/>
              </a:rPr>
              <a:t>+ 2</a:t>
            </a:r>
            <a:endParaRPr lang="vi-VN" sz="4000">
              <a:ln w="0"/>
              <a:solidFill>
                <a:srgbClr val="FF0000"/>
              </a:solidFill>
            </a:endParaRP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4A69FD4F-3592-6049-A6D0-0E7E0BCE5AF2}"/>
              </a:ext>
            </a:extLst>
          </p:cNvPr>
          <p:cNvSpPr/>
          <p:nvPr/>
        </p:nvSpPr>
        <p:spPr>
          <a:xfrm>
            <a:off x="9598518" y="5158833"/>
            <a:ext cx="10423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solidFill>
                  <a:srgbClr val="FF0000"/>
                </a:solidFill>
                <a:latin typeface="VNI-Avo" pitchFamily="2" charset="0"/>
              </a:rPr>
              <a:t>+ 2</a:t>
            </a:r>
            <a:endParaRPr lang="vi-VN" sz="400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9E24E46-4FD9-FBD8-6B1D-9FAC98C31F89}"/>
              </a:ext>
            </a:extLst>
          </p:cNvPr>
          <p:cNvSpPr/>
          <p:nvPr/>
        </p:nvSpPr>
        <p:spPr>
          <a:xfrm>
            <a:off x="290314" y="1286079"/>
            <a:ext cx="826967" cy="8269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5</a:t>
            </a:r>
            <a:endParaRPr lang="vi-VN" sz="4800" b="1"/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9B7B65B9-A77C-48F9-C660-0084FA6A9232}"/>
              </a:ext>
            </a:extLst>
          </p:cNvPr>
          <p:cNvGrpSpPr/>
          <p:nvPr/>
        </p:nvGrpSpPr>
        <p:grpSpPr>
          <a:xfrm>
            <a:off x="202984" y="2317126"/>
            <a:ext cx="832206" cy="2268020"/>
            <a:chOff x="203487" y="1160980"/>
            <a:chExt cx="832206" cy="2268020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69B1AAAE-3394-F797-6D67-CAA176613F33}"/>
                </a:ext>
              </a:extLst>
            </p:cNvPr>
            <p:cNvSpPr/>
            <p:nvPr/>
          </p:nvSpPr>
          <p:spPr>
            <a:xfrm>
              <a:off x="203487" y="1160980"/>
              <a:ext cx="832206" cy="226802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08586F82-E944-EABB-2C11-A297530B3467}"/>
                </a:ext>
              </a:extLst>
            </p:cNvPr>
            <p:cNvSpPr/>
            <p:nvPr/>
          </p:nvSpPr>
          <p:spPr>
            <a:xfrm>
              <a:off x="290817" y="1222626"/>
              <a:ext cx="664680" cy="6646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VNI-Avo" pitchFamily="2" charset="0"/>
                </a:rPr>
                <a:t>&gt;</a:t>
              </a:r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D72F0642-50AC-312C-F470-CE3282DDDA97}"/>
                </a:ext>
              </a:extLst>
            </p:cNvPr>
            <p:cNvSpPr/>
            <p:nvPr/>
          </p:nvSpPr>
          <p:spPr>
            <a:xfrm>
              <a:off x="290817" y="1948952"/>
              <a:ext cx="664680" cy="66468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VNI-Avo" pitchFamily="2" charset="0"/>
                </a:rPr>
                <a:t>=</a:t>
              </a: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DEFCE3ED-07FB-F3F9-7C21-25DE530D4774}"/>
                </a:ext>
              </a:extLst>
            </p:cNvPr>
            <p:cNvSpPr/>
            <p:nvPr/>
          </p:nvSpPr>
          <p:spPr>
            <a:xfrm>
              <a:off x="290817" y="2675278"/>
              <a:ext cx="664680" cy="664680"/>
            </a:xfrm>
            <a:prstGeom prst="ellipse">
              <a:avLst/>
            </a:prstGeom>
            <a:solidFill>
              <a:srgbClr val="00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VNI-Avo" pitchFamily="2" charset="0"/>
                </a:rPr>
                <a:t>&lt;</a:t>
              </a: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3B4BD9F-5E0F-18C4-614E-99333FCB08C5}"/>
              </a:ext>
            </a:extLst>
          </p:cNvPr>
          <p:cNvSpPr txBox="1"/>
          <p:nvPr/>
        </p:nvSpPr>
        <p:spPr>
          <a:xfrm>
            <a:off x="1324596" y="2545927"/>
            <a:ext cx="2704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VNI-Avo" pitchFamily="2" charset="0"/>
                <a:ea typeface="HP001 4H" panose="020B0603050302020204" pitchFamily="34" charset="-127"/>
              </a:rPr>
              <a:t>78 …… 72</a:t>
            </a:r>
            <a:endParaRPr lang="vi-VN" sz="44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867B421-F17B-2B5F-4F52-B52B365DEF55}"/>
              </a:ext>
            </a:extLst>
          </p:cNvPr>
          <p:cNvSpPr txBox="1"/>
          <p:nvPr/>
        </p:nvSpPr>
        <p:spPr>
          <a:xfrm>
            <a:off x="2195157" y="2250807"/>
            <a:ext cx="103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rgbClr val="0000FF"/>
                </a:solidFill>
                <a:latin typeface="VNI-Avo" pitchFamily="2" charset="0"/>
                <a:ea typeface="HP001 4H" panose="020B0603050302020204" pitchFamily="34" charset="-127"/>
              </a:rPr>
              <a:t>&gt;</a:t>
            </a:r>
            <a:endParaRPr lang="vi-VN" sz="7200">
              <a:solidFill>
                <a:srgbClr val="0000FF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F38156-9D33-455F-D469-613CCA72C4BB}"/>
              </a:ext>
            </a:extLst>
          </p:cNvPr>
          <p:cNvSpPr txBox="1"/>
          <p:nvPr/>
        </p:nvSpPr>
        <p:spPr>
          <a:xfrm>
            <a:off x="1324596" y="3815705"/>
            <a:ext cx="2704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VNI-Avo" pitchFamily="2" charset="0"/>
                <a:ea typeface="HP001 4H" panose="020B0603050302020204" pitchFamily="34" charset="-127"/>
              </a:rPr>
              <a:t>84 …… 90</a:t>
            </a:r>
            <a:endParaRPr lang="vi-VN" sz="44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CC7435-3BF2-60CB-FFA7-6B44E3B543BF}"/>
              </a:ext>
            </a:extLst>
          </p:cNvPr>
          <p:cNvSpPr txBox="1"/>
          <p:nvPr/>
        </p:nvSpPr>
        <p:spPr>
          <a:xfrm>
            <a:off x="4737219" y="2545928"/>
            <a:ext cx="2704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VNI-Avo" pitchFamily="2" charset="0"/>
                <a:ea typeface="HP001 4H" panose="020B0603050302020204" pitchFamily="34" charset="-127"/>
              </a:rPr>
              <a:t>36 …… 52</a:t>
            </a:r>
            <a:endParaRPr lang="vi-VN" sz="44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1C1A9D4-6407-32C1-2E98-3C751D08A976}"/>
              </a:ext>
            </a:extLst>
          </p:cNvPr>
          <p:cNvSpPr txBox="1"/>
          <p:nvPr/>
        </p:nvSpPr>
        <p:spPr>
          <a:xfrm>
            <a:off x="7829324" y="2545928"/>
            <a:ext cx="4577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VNI-Avo" pitchFamily="2" charset="0"/>
                <a:ea typeface="HP001 4H" panose="020B0603050302020204" pitchFamily="34" charset="-127"/>
              </a:rPr>
              <a:t>90 + 4 …… 4 + 90</a:t>
            </a:r>
            <a:endParaRPr lang="vi-VN" sz="44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4F407BF-A3D9-3457-42B1-2B11EC416F56}"/>
              </a:ext>
            </a:extLst>
          </p:cNvPr>
          <p:cNvSpPr txBox="1"/>
          <p:nvPr/>
        </p:nvSpPr>
        <p:spPr>
          <a:xfrm>
            <a:off x="4737219" y="3863664"/>
            <a:ext cx="2704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VNI-Avo" pitchFamily="2" charset="0"/>
                <a:ea typeface="HP001 4H" panose="020B0603050302020204" pitchFamily="34" charset="-127"/>
              </a:rPr>
              <a:t>67 …… 9</a:t>
            </a:r>
            <a:endParaRPr lang="vi-VN" sz="44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83FE2DF-B33B-348F-3DBD-E575F2B20D64}"/>
              </a:ext>
            </a:extLst>
          </p:cNvPr>
          <p:cNvSpPr txBox="1"/>
          <p:nvPr/>
        </p:nvSpPr>
        <p:spPr>
          <a:xfrm>
            <a:off x="7829324" y="3815705"/>
            <a:ext cx="4577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VNI-Avo" pitchFamily="2" charset="0"/>
                <a:ea typeface="HP001 4H" panose="020B0603050302020204" pitchFamily="34" charset="-127"/>
              </a:rPr>
              <a:t>40 + 2 …… 40 + 1</a:t>
            </a:r>
            <a:endParaRPr lang="vi-VN" sz="440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E8317F-26CE-03CE-DCF5-2A9E04ED97EE}"/>
              </a:ext>
            </a:extLst>
          </p:cNvPr>
          <p:cNvSpPr txBox="1"/>
          <p:nvPr/>
        </p:nvSpPr>
        <p:spPr>
          <a:xfrm>
            <a:off x="3252287" y="2545926"/>
            <a:ext cx="67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FF0000"/>
                </a:solidFill>
                <a:latin typeface="VNI-Avo" pitchFamily="2" charset="0"/>
                <a:ea typeface="HP001 4H" panose="020B0603050302020204" pitchFamily="34" charset="-127"/>
              </a:rPr>
              <a:t>2</a:t>
            </a:r>
            <a:endParaRPr lang="vi-VN" sz="44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9FB2C03-2A3C-F68B-A02C-95E08FCC8B49}"/>
              </a:ext>
            </a:extLst>
          </p:cNvPr>
          <p:cNvSpPr txBox="1"/>
          <p:nvPr/>
        </p:nvSpPr>
        <p:spPr>
          <a:xfrm>
            <a:off x="1632423" y="2545928"/>
            <a:ext cx="67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FF0000"/>
                </a:solidFill>
                <a:latin typeface="VNI-Avo" pitchFamily="2" charset="0"/>
                <a:ea typeface="HP001 4H" panose="020B0603050302020204" pitchFamily="34" charset="-127"/>
              </a:rPr>
              <a:t>8</a:t>
            </a:r>
            <a:endParaRPr lang="vi-VN" sz="44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E4BCFE5-1866-6CFE-CAE6-15269C443033}"/>
              </a:ext>
            </a:extLst>
          </p:cNvPr>
          <p:cNvSpPr txBox="1"/>
          <p:nvPr/>
        </p:nvSpPr>
        <p:spPr>
          <a:xfrm>
            <a:off x="2938211" y="3816050"/>
            <a:ext cx="67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FF0000"/>
                </a:solidFill>
                <a:latin typeface="VNI-Avo" pitchFamily="2" charset="0"/>
                <a:ea typeface="HP001 4H" panose="020B0603050302020204" pitchFamily="34" charset="-127"/>
              </a:rPr>
              <a:t>9</a:t>
            </a:r>
            <a:endParaRPr lang="vi-VN" sz="44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AB0E3E5-E3F0-8C09-DF03-F16372ADA8A4}"/>
              </a:ext>
            </a:extLst>
          </p:cNvPr>
          <p:cNvSpPr txBox="1"/>
          <p:nvPr/>
        </p:nvSpPr>
        <p:spPr>
          <a:xfrm>
            <a:off x="1315386" y="3816050"/>
            <a:ext cx="67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FF0000"/>
                </a:solidFill>
                <a:latin typeface="VNI-Avo" pitchFamily="2" charset="0"/>
                <a:ea typeface="HP001 4H" panose="020B0603050302020204" pitchFamily="34" charset="-127"/>
              </a:rPr>
              <a:t>8</a:t>
            </a:r>
            <a:endParaRPr lang="vi-VN" sz="44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CEA7579-1E65-2508-E0B2-360039CDFB6A}"/>
              </a:ext>
            </a:extLst>
          </p:cNvPr>
          <p:cNvSpPr txBox="1"/>
          <p:nvPr/>
        </p:nvSpPr>
        <p:spPr>
          <a:xfrm>
            <a:off x="2159028" y="3542632"/>
            <a:ext cx="103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rgbClr val="0000FF"/>
                </a:solidFill>
                <a:latin typeface="VNI-Avo" pitchFamily="2" charset="0"/>
                <a:ea typeface="HP001 4H" panose="020B0603050302020204" pitchFamily="34" charset="-127"/>
              </a:rPr>
              <a:t>&lt;</a:t>
            </a:r>
            <a:endParaRPr lang="vi-VN" sz="7200">
              <a:solidFill>
                <a:srgbClr val="0000FF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0024500-FE6B-7E76-9811-A7D3FED28BB1}"/>
              </a:ext>
            </a:extLst>
          </p:cNvPr>
          <p:cNvSpPr txBox="1"/>
          <p:nvPr/>
        </p:nvSpPr>
        <p:spPr>
          <a:xfrm>
            <a:off x="6355189" y="2545924"/>
            <a:ext cx="67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FF0000"/>
                </a:solidFill>
                <a:latin typeface="VNI-Avo" pitchFamily="2" charset="0"/>
                <a:ea typeface="HP001 4H" panose="020B0603050302020204" pitchFamily="34" charset="-127"/>
              </a:rPr>
              <a:t>5</a:t>
            </a:r>
            <a:endParaRPr lang="vi-VN" sz="44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21863CC4-7740-B66D-448B-E5C9F67F3124}"/>
              </a:ext>
            </a:extLst>
          </p:cNvPr>
          <p:cNvSpPr txBox="1"/>
          <p:nvPr/>
        </p:nvSpPr>
        <p:spPr>
          <a:xfrm>
            <a:off x="4737219" y="2545925"/>
            <a:ext cx="67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FF0000"/>
                </a:solidFill>
                <a:latin typeface="VNI-Avo" pitchFamily="2" charset="0"/>
                <a:ea typeface="HP001 4H" panose="020B0603050302020204" pitchFamily="34" charset="-127"/>
              </a:rPr>
              <a:t>3</a:t>
            </a:r>
            <a:endParaRPr lang="vi-VN" sz="44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9751184-4020-7B81-CAA0-54FE0DAFE8F4}"/>
              </a:ext>
            </a:extLst>
          </p:cNvPr>
          <p:cNvSpPr txBox="1"/>
          <p:nvPr/>
        </p:nvSpPr>
        <p:spPr>
          <a:xfrm>
            <a:off x="5513971" y="2237109"/>
            <a:ext cx="103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rgbClr val="0000FF"/>
                </a:solidFill>
                <a:latin typeface="VNI-Avo" pitchFamily="2" charset="0"/>
                <a:ea typeface="HP001 4H" panose="020B0603050302020204" pitchFamily="34" charset="-127"/>
              </a:rPr>
              <a:t>&lt;</a:t>
            </a:r>
            <a:endParaRPr lang="vi-VN" sz="7200">
              <a:solidFill>
                <a:srgbClr val="0000FF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58DCE32-1C82-48BC-89B3-2D9891E2A378}"/>
              </a:ext>
            </a:extLst>
          </p:cNvPr>
          <p:cNvSpPr txBox="1"/>
          <p:nvPr/>
        </p:nvSpPr>
        <p:spPr>
          <a:xfrm>
            <a:off x="5660836" y="3600260"/>
            <a:ext cx="103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rgbClr val="0000FF"/>
                </a:solidFill>
                <a:latin typeface="VNI-Avo" pitchFamily="2" charset="0"/>
                <a:ea typeface="HP001 4H" panose="020B0603050302020204" pitchFamily="34" charset="-127"/>
              </a:rPr>
              <a:t>&gt;</a:t>
            </a:r>
            <a:endParaRPr lang="vi-VN" sz="7200">
              <a:solidFill>
                <a:srgbClr val="0000FF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DBF9010-53C2-1F56-D01A-754C99D13691}"/>
              </a:ext>
            </a:extLst>
          </p:cNvPr>
          <p:cNvSpPr txBox="1"/>
          <p:nvPr/>
        </p:nvSpPr>
        <p:spPr>
          <a:xfrm>
            <a:off x="8429860" y="3052717"/>
            <a:ext cx="1035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00B050"/>
                </a:solidFill>
                <a:latin typeface="VNI-Avo" pitchFamily="2" charset="0"/>
                <a:ea typeface="HP001 4H" panose="020B0603050302020204" pitchFamily="34" charset="-127"/>
              </a:rPr>
              <a:t>94</a:t>
            </a:r>
            <a:endParaRPr lang="vi-VN" sz="4400">
              <a:solidFill>
                <a:srgbClr val="00B05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EA0389A-DA74-F1A8-978F-3F16A0AACBB3}"/>
              </a:ext>
            </a:extLst>
          </p:cNvPr>
          <p:cNvSpPr txBox="1"/>
          <p:nvPr/>
        </p:nvSpPr>
        <p:spPr>
          <a:xfrm>
            <a:off x="10976925" y="3080352"/>
            <a:ext cx="1035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00B050"/>
                </a:solidFill>
                <a:latin typeface="VNI-Avo" pitchFamily="2" charset="0"/>
                <a:ea typeface="HP001 4H" panose="020B0603050302020204" pitchFamily="34" charset="-127"/>
              </a:rPr>
              <a:t>94</a:t>
            </a:r>
            <a:endParaRPr lang="vi-VN" sz="4400">
              <a:solidFill>
                <a:srgbClr val="00B05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059C21E-15DF-4C99-0E4B-2721BF5CB037}"/>
              </a:ext>
            </a:extLst>
          </p:cNvPr>
          <p:cNvSpPr txBox="1"/>
          <p:nvPr/>
        </p:nvSpPr>
        <p:spPr>
          <a:xfrm>
            <a:off x="9660029" y="2365208"/>
            <a:ext cx="103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rgbClr val="0000FF"/>
                </a:solidFill>
                <a:latin typeface="VNI-Avo" pitchFamily="2" charset="0"/>
                <a:ea typeface="HP001 4H" panose="020B0603050302020204" pitchFamily="34" charset="-127"/>
              </a:rPr>
              <a:t>=</a:t>
            </a:r>
            <a:endParaRPr lang="vi-VN" sz="7200">
              <a:solidFill>
                <a:srgbClr val="0000FF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84F941A-94FF-77BB-DA64-EE48CB2B54DC}"/>
              </a:ext>
            </a:extLst>
          </p:cNvPr>
          <p:cNvSpPr txBox="1"/>
          <p:nvPr/>
        </p:nvSpPr>
        <p:spPr>
          <a:xfrm>
            <a:off x="8424266" y="4450593"/>
            <a:ext cx="1035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00B050"/>
                </a:solidFill>
                <a:latin typeface="VNI-Avo" pitchFamily="2" charset="0"/>
                <a:ea typeface="HP001 4H" panose="020B0603050302020204" pitchFamily="34" charset="-127"/>
              </a:rPr>
              <a:t>42</a:t>
            </a:r>
            <a:endParaRPr lang="vi-VN" sz="4400">
              <a:solidFill>
                <a:srgbClr val="00B05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B7A2C25-794B-6066-3A25-D1B1FA41B45C}"/>
              </a:ext>
            </a:extLst>
          </p:cNvPr>
          <p:cNvSpPr txBox="1"/>
          <p:nvPr/>
        </p:nvSpPr>
        <p:spPr>
          <a:xfrm>
            <a:off x="10984827" y="4450593"/>
            <a:ext cx="1035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00B050"/>
                </a:solidFill>
                <a:latin typeface="VNI-Avo" pitchFamily="2" charset="0"/>
                <a:ea typeface="HP001 4H" panose="020B0603050302020204" pitchFamily="34" charset="-127"/>
              </a:rPr>
              <a:t>41</a:t>
            </a:r>
            <a:endParaRPr lang="vi-VN" sz="4400">
              <a:solidFill>
                <a:srgbClr val="00B05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EE811E1-76DF-1764-9B65-E0924CBE6299}"/>
              </a:ext>
            </a:extLst>
          </p:cNvPr>
          <p:cNvSpPr txBox="1"/>
          <p:nvPr/>
        </p:nvSpPr>
        <p:spPr>
          <a:xfrm>
            <a:off x="9725587" y="3534915"/>
            <a:ext cx="103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rgbClr val="0000FF"/>
                </a:solidFill>
                <a:latin typeface="VNI-Avo" pitchFamily="2" charset="0"/>
                <a:ea typeface="HP001 4H" panose="020B0603050302020204" pitchFamily="34" charset="-127"/>
              </a:rPr>
              <a:t>&gt;</a:t>
            </a:r>
            <a:endParaRPr lang="vi-VN" sz="7200">
              <a:solidFill>
                <a:srgbClr val="0000FF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70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  <p:bldP spid="30" grpId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</a:t>
            </a:r>
            <a:endParaRPr lang="vi-VN" sz="440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</a:t>
            </a:r>
            <a:endParaRPr lang="vi-VN" sz="44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</a:t>
            </a:r>
            <a:endParaRPr lang="vi-VN" sz="440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</a:t>
            </a:r>
            <a:endParaRPr lang="vi-VN" sz="44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</a:t>
            </a:r>
            <a:endParaRPr lang="vi-VN" sz="440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</a:t>
            </a:r>
            <a:endParaRPr lang="vi-VN" sz="440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</a:t>
            </a:r>
            <a:endParaRPr lang="vi-VN" sz="44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</a:t>
            </a:r>
            <a:endParaRPr lang="vi-VN" sz="44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</a:t>
            </a:r>
            <a:endParaRPr lang="vi-VN" sz="44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262691" y="230270"/>
            <a:ext cx="9838540" cy="6530410"/>
            <a:chOff x="1312318" y="1279750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1312318" y="1279750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905579" y="5208053"/>
              <a:ext cx="89235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0000FF"/>
                  </a:solidFill>
                  <a:latin typeface="VNI-Avo" pitchFamily="2" charset="0"/>
                </a:rPr>
                <a:t>Ñoïc caùc soá theo thöù töï töø 1 ñeán 100. </a:t>
              </a:r>
              <a:endParaRPr lang="vi-VN" sz="60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8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1" fill="hold">
                      <p:stCondLst>
                        <p:cond delay="indefinite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5" fill="hold">
                      <p:stCondLst>
                        <p:cond delay="indefinite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6D6950A8-FBAE-8D46-1B9E-68227004EBE2}"/>
              </a:ext>
            </a:extLst>
          </p:cNvPr>
          <p:cNvSpPr/>
          <p:nvPr/>
        </p:nvSpPr>
        <p:spPr>
          <a:xfrm>
            <a:off x="197846" y="225323"/>
            <a:ext cx="826967" cy="8269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6</a:t>
            </a:r>
            <a:endParaRPr lang="vi-VN" sz="4800" b="1"/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BDA37910-D3F4-126F-F806-2D5A71FE8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24975"/>
              </p:ext>
            </p:extLst>
          </p:nvPr>
        </p:nvGraphicFramePr>
        <p:xfrm>
          <a:off x="779008" y="3261531"/>
          <a:ext cx="20116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07495793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939167821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7200">
                          <a:latin typeface="VNI-Avo" pitchFamily="2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>
                          <a:latin typeface="VNI-Avo" pitchFamily="2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25487"/>
                  </a:ext>
                </a:extLst>
              </a:tr>
            </a:tbl>
          </a:graphicData>
        </a:graphic>
      </p:graphicFrame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8762F649-5FF8-95AF-822C-EF3BF6F4D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00401"/>
              </p:ext>
            </p:extLst>
          </p:nvPr>
        </p:nvGraphicFramePr>
        <p:xfrm>
          <a:off x="3437504" y="3261531"/>
          <a:ext cx="20116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07495793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939167821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7200">
                          <a:latin typeface="VNI-Avo" pitchFamily="2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>
                          <a:latin typeface="VNI-Avo" pitchFamily="2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25487"/>
                  </a:ext>
                </a:extLst>
              </a:tr>
            </a:tbl>
          </a:graphicData>
        </a:graphic>
      </p:graphicFrame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87B6D1A-AA29-5DC0-582B-344477324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21352"/>
              </p:ext>
            </p:extLst>
          </p:nvPr>
        </p:nvGraphicFramePr>
        <p:xfrm>
          <a:off x="6096000" y="3261531"/>
          <a:ext cx="20116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07495793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939167821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7200">
                          <a:latin typeface="VNI-Avo" pitchFamily="2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>
                          <a:latin typeface="VNI-Avo" pitchFamily="2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25487"/>
                  </a:ext>
                </a:extLst>
              </a:tr>
            </a:tbl>
          </a:graphicData>
        </a:graphic>
      </p:graphicFrame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423439C-4FEC-F13A-5857-6C2C93E8BC73}"/>
              </a:ext>
            </a:extLst>
          </p:cNvPr>
          <p:cNvSpPr/>
          <p:nvPr/>
        </p:nvSpPr>
        <p:spPr>
          <a:xfrm>
            <a:off x="5953649" y="364735"/>
            <a:ext cx="3856351" cy="1570138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VNI-Avo" pitchFamily="2" charset="0"/>
              </a:rPr>
              <a:t>So saùnh soá chuïc tröôùc.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2AD1F12-5F12-DD51-8C83-278075586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03478" y="30963"/>
            <a:ext cx="2390676" cy="3045124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834A5F4C-66E1-FB67-6E36-35011923430F}"/>
              </a:ext>
            </a:extLst>
          </p:cNvPr>
          <p:cNvCxnSpPr/>
          <p:nvPr/>
        </p:nvCxnSpPr>
        <p:spPr>
          <a:xfrm>
            <a:off x="1253447" y="2722652"/>
            <a:ext cx="0" cy="5388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BC68C36E-5532-E06C-1A63-CD8AEC8CCFD7}"/>
              </a:ext>
            </a:extLst>
          </p:cNvPr>
          <p:cNvCxnSpPr/>
          <p:nvPr/>
        </p:nvCxnSpPr>
        <p:spPr>
          <a:xfrm>
            <a:off x="3955550" y="2722652"/>
            <a:ext cx="0" cy="5388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94910E76-6518-E17B-D49C-B498E7D3A009}"/>
              </a:ext>
            </a:extLst>
          </p:cNvPr>
          <p:cNvCxnSpPr/>
          <p:nvPr/>
        </p:nvCxnSpPr>
        <p:spPr>
          <a:xfrm>
            <a:off x="6544638" y="2722652"/>
            <a:ext cx="0" cy="5388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C003B243-92E2-4B74-BD69-D3126286DCB6}"/>
              </a:ext>
            </a:extLst>
          </p:cNvPr>
          <p:cNvCxnSpPr/>
          <p:nvPr/>
        </p:nvCxnSpPr>
        <p:spPr>
          <a:xfrm>
            <a:off x="1253447" y="2722652"/>
            <a:ext cx="529119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5A95E261-7451-5A3B-53AE-2CBDD4B2CE30}"/>
              </a:ext>
            </a:extLst>
          </p:cNvPr>
          <p:cNvSpPr/>
          <p:nvPr/>
        </p:nvSpPr>
        <p:spPr>
          <a:xfrm>
            <a:off x="2198682" y="1026389"/>
            <a:ext cx="2713674" cy="87741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VNI-Avo" pitchFamily="2" charset="0"/>
              </a:rPr>
              <a:t>beù nhaát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F1DC27E8-F055-A48D-99E0-863997F4DE66}"/>
              </a:ext>
            </a:extLst>
          </p:cNvPr>
          <p:cNvCxnSpPr/>
          <p:nvPr/>
        </p:nvCxnSpPr>
        <p:spPr>
          <a:xfrm>
            <a:off x="2291137" y="4541691"/>
            <a:ext cx="0" cy="53887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8C6B5A0E-0822-CD9D-11A0-6F9CF2403245}"/>
              </a:ext>
            </a:extLst>
          </p:cNvPr>
          <p:cNvCxnSpPr/>
          <p:nvPr/>
        </p:nvCxnSpPr>
        <p:spPr>
          <a:xfrm>
            <a:off x="7674796" y="4541691"/>
            <a:ext cx="0" cy="53887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7EED14FE-A8F8-865F-8242-9EAE6F8B5807}"/>
              </a:ext>
            </a:extLst>
          </p:cNvPr>
          <p:cNvCxnSpPr>
            <a:cxnSpLocks/>
          </p:cNvCxnSpPr>
          <p:nvPr/>
        </p:nvCxnSpPr>
        <p:spPr>
          <a:xfrm>
            <a:off x="2291137" y="5080570"/>
            <a:ext cx="538365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81B59B09-E6D3-D3F2-2D27-6295E70A2E49}"/>
              </a:ext>
            </a:extLst>
          </p:cNvPr>
          <p:cNvSpPr/>
          <p:nvPr/>
        </p:nvSpPr>
        <p:spPr>
          <a:xfrm>
            <a:off x="5558320" y="5747123"/>
            <a:ext cx="2817149" cy="8774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VNI-Avo" pitchFamily="2" charset="0"/>
              </a:rPr>
              <a:t>lôùn nhaát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94A8F7E-A35A-8530-8A31-C6189F9B2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43722">
            <a:off x="3665428" y="1259077"/>
            <a:ext cx="2108591" cy="2108591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809930B-818B-01C3-4369-62123C5F4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4612">
            <a:off x="6491358" y="4162848"/>
            <a:ext cx="2108591" cy="2108591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D618B66C-8899-FEBB-2700-F98DA73A87CE}"/>
              </a:ext>
            </a:extLst>
          </p:cNvPr>
          <p:cNvGrpSpPr/>
          <p:nvPr/>
        </p:nvGrpSpPr>
        <p:grpSpPr>
          <a:xfrm>
            <a:off x="235416" y="5287399"/>
            <a:ext cx="11913394" cy="1377142"/>
            <a:chOff x="272914" y="5383116"/>
            <a:chExt cx="11913394" cy="1377142"/>
          </a:xfrm>
        </p:grpSpPr>
        <p:sp>
          <p:nvSpPr>
            <p:cNvPr id="25" name="Hình chữ nhật: Góc Tròn 24">
              <a:extLst>
                <a:ext uri="{FF2B5EF4-FFF2-40B4-BE49-F238E27FC236}">
                  <a16:creationId xmlns:a16="http://schemas.microsoft.com/office/drawing/2014/main" id="{3A387EB2-D809-CEE6-D743-CD7CB09728E8}"/>
                </a:ext>
              </a:extLst>
            </p:cNvPr>
            <p:cNvSpPr/>
            <p:nvPr/>
          </p:nvSpPr>
          <p:spPr>
            <a:xfrm>
              <a:off x="272914" y="5383116"/>
              <a:ext cx="11796308" cy="1367813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VNI-Avo" pitchFamily="2" charset="0"/>
              </a:endParaRPr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21EF978B-5F0A-D142-75E5-BF2640442E8B}"/>
                </a:ext>
              </a:extLst>
            </p:cNvPr>
            <p:cNvSpPr/>
            <p:nvPr/>
          </p:nvSpPr>
          <p:spPr>
            <a:xfrm>
              <a:off x="347983" y="5728607"/>
              <a:ext cx="676830" cy="6768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VNI-Avo" pitchFamily="2" charset="0"/>
                </a:rPr>
                <a:t>a</a:t>
              </a:r>
              <a:endParaRPr lang="vi-VN" sz="4400">
                <a:solidFill>
                  <a:schemeClr val="tx1"/>
                </a:solidFill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0F43B6CF-15D5-FE7E-8EDC-7EAF64B05C2E}"/>
                </a:ext>
              </a:extLst>
            </p:cNvPr>
            <p:cNvSpPr/>
            <p:nvPr/>
          </p:nvSpPr>
          <p:spPr>
            <a:xfrm>
              <a:off x="968994" y="5436819"/>
              <a:ext cx="1121731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000">
                  <a:ln w="0"/>
                  <a:latin typeface="VNI-Avo" pitchFamily="2" charset="0"/>
                </a:rPr>
                <a:t>Soá naøo beù nhaát, soá naøo lôùn nhaát trong caùc soá sau: 62, 58, 67</a:t>
              </a:r>
              <a:endParaRPr lang="vi-VN" sz="4000">
                <a:ln w="0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5D14CBF-CB1E-0A4C-14B2-65478C6B5298}"/>
              </a:ext>
            </a:extLst>
          </p:cNvPr>
          <p:cNvSpPr txBox="1"/>
          <p:nvPr/>
        </p:nvSpPr>
        <p:spPr>
          <a:xfrm>
            <a:off x="3597417" y="3469802"/>
            <a:ext cx="67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rgbClr val="FF0000"/>
                </a:solidFill>
                <a:latin typeface="VNI-Avo" pitchFamily="2" charset="0"/>
                <a:ea typeface="HP001 4H" panose="020B0603050302020204" pitchFamily="34" charset="-127"/>
              </a:rPr>
              <a:t>5</a:t>
            </a:r>
            <a:endParaRPr lang="vi-VN" sz="7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CB3996-0270-9265-3697-9B8915232027}"/>
              </a:ext>
            </a:extLst>
          </p:cNvPr>
          <p:cNvSpPr txBox="1"/>
          <p:nvPr/>
        </p:nvSpPr>
        <p:spPr>
          <a:xfrm>
            <a:off x="1943921" y="3472827"/>
            <a:ext cx="67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rgbClr val="FF0000"/>
                </a:solidFill>
                <a:latin typeface="VNI-Avo" pitchFamily="2" charset="0"/>
                <a:ea typeface="HP001 4H" panose="020B0603050302020204" pitchFamily="34" charset="-127"/>
              </a:rPr>
              <a:t>2</a:t>
            </a:r>
            <a:endParaRPr lang="vi-VN" sz="7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6B0976B-08AC-F829-FD65-F27EBBE1B8FC}"/>
              </a:ext>
            </a:extLst>
          </p:cNvPr>
          <p:cNvSpPr txBox="1"/>
          <p:nvPr/>
        </p:nvSpPr>
        <p:spPr>
          <a:xfrm>
            <a:off x="7257962" y="3472827"/>
            <a:ext cx="67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rgbClr val="FF0000"/>
                </a:solidFill>
                <a:latin typeface="VNI-Avo" pitchFamily="2" charset="0"/>
                <a:ea typeface="HP001 4H" panose="020B0603050302020204" pitchFamily="34" charset="-127"/>
              </a:rPr>
              <a:t>7</a:t>
            </a:r>
            <a:endParaRPr lang="vi-VN" sz="720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E728FF4-C2BA-E855-2D7E-BD4A52EF480F}"/>
              </a:ext>
            </a:extLst>
          </p:cNvPr>
          <p:cNvGrpSpPr/>
          <p:nvPr/>
        </p:nvGrpSpPr>
        <p:grpSpPr>
          <a:xfrm>
            <a:off x="236337" y="5287398"/>
            <a:ext cx="11871377" cy="1367813"/>
            <a:chOff x="272914" y="5383116"/>
            <a:chExt cx="11871377" cy="1367813"/>
          </a:xfrm>
        </p:grpSpPr>
        <p:sp>
          <p:nvSpPr>
            <p:cNvPr id="27" name="Hình chữ nhật: Góc Tròn 26">
              <a:extLst>
                <a:ext uri="{FF2B5EF4-FFF2-40B4-BE49-F238E27FC236}">
                  <a16:creationId xmlns:a16="http://schemas.microsoft.com/office/drawing/2014/main" id="{DB2ABEA0-562B-8768-A052-9A2FF059E339}"/>
                </a:ext>
              </a:extLst>
            </p:cNvPr>
            <p:cNvSpPr/>
            <p:nvPr/>
          </p:nvSpPr>
          <p:spPr>
            <a:xfrm>
              <a:off x="272914" y="5383116"/>
              <a:ext cx="11796308" cy="1367813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VNI-Avo" pitchFamily="2" charset="0"/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81F3BD0C-0980-C7C7-4396-96E00398817D}"/>
                </a:ext>
              </a:extLst>
            </p:cNvPr>
            <p:cNvSpPr/>
            <p:nvPr/>
          </p:nvSpPr>
          <p:spPr>
            <a:xfrm>
              <a:off x="347983" y="5728607"/>
              <a:ext cx="676830" cy="6768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VNI-Avo" pitchFamily="2" charset="0"/>
                </a:rPr>
                <a:t>b</a:t>
              </a:r>
              <a:endParaRPr lang="vi-VN" sz="4400">
                <a:solidFill>
                  <a:schemeClr val="tx1"/>
                </a:solidFill>
              </a:endParaRPr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F27637DA-A335-5D7C-238D-C121D582A5E3}"/>
                </a:ext>
              </a:extLst>
            </p:cNvPr>
            <p:cNvSpPr/>
            <p:nvPr/>
          </p:nvSpPr>
          <p:spPr>
            <a:xfrm>
              <a:off x="926977" y="5394726"/>
              <a:ext cx="1121731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000">
                  <a:ln w="0"/>
                  <a:latin typeface="VNI-Avo" pitchFamily="2" charset="0"/>
                </a:rPr>
                <a:t>Saép xeáp caùc soá 62, 58, 67 theo thöù töï töø lôùn ñeán beù.</a:t>
              </a:r>
              <a:endParaRPr lang="vi-VN" sz="4000">
                <a:ln w="0"/>
              </a:endParaRPr>
            </a:p>
          </p:txBody>
        </p:sp>
      </p:grpSp>
      <p:pic>
        <p:nvPicPr>
          <p:cNvPr id="31" name="Hình ảnh 30" descr="Ảnh có chứa văn bản, bằng gỗ&#10;&#10;Mô tả được tạo tự động">
            <a:extLst>
              <a:ext uri="{FF2B5EF4-FFF2-40B4-BE49-F238E27FC236}">
                <a16:creationId xmlns:a16="http://schemas.microsoft.com/office/drawing/2014/main" id="{03EB4AA1-356B-E4D0-7BE4-B735CA380E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56" t="53138" r="45165"/>
          <a:stretch/>
        </p:blipFill>
        <p:spPr>
          <a:xfrm>
            <a:off x="-252884" y="5209010"/>
            <a:ext cx="5702068" cy="3213803"/>
          </a:xfrm>
          <a:prstGeom prst="rect">
            <a:avLst/>
          </a:prstGeom>
        </p:spPr>
      </p:pic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A1DD6B99-5F98-939E-DB28-15DECCC2AEEA}"/>
              </a:ext>
            </a:extLst>
          </p:cNvPr>
          <p:cNvSpPr/>
          <p:nvPr/>
        </p:nvSpPr>
        <p:spPr>
          <a:xfrm>
            <a:off x="423307" y="5607090"/>
            <a:ext cx="1333574" cy="798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VNI-Avo" pitchFamily="2" charset="0"/>
              </a:rPr>
              <a:t>67,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3BC4615-EF4D-F1F4-D962-143C857F83F3}"/>
              </a:ext>
            </a:extLst>
          </p:cNvPr>
          <p:cNvSpPr/>
          <p:nvPr/>
        </p:nvSpPr>
        <p:spPr>
          <a:xfrm>
            <a:off x="1752445" y="5576562"/>
            <a:ext cx="1333574" cy="798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VNI-Avo" pitchFamily="2" charset="0"/>
              </a:rPr>
              <a:t>62,</a:t>
            </a: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4DEA0C5-B06D-80B3-95FA-897FF30EC5F3}"/>
              </a:ext>
            </a:extLst>
          </p:cNvPr>
          <p:cNvSpPr/>
          <p:nvPr/>
        </p:nvSpPr>
        <p:spPr>
          <a:xfrm>
            <a:off x="3047626" y="5576562"/>
            <a:ext cx="1333574" cy="798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VNI-Avo" pitchFamily="2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28185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4" grpId="0" animBg="1"/>
      <p:bldP spid="13" grpId="0"/>
      <p:bldP spid="13" grpId="1"/>
      <p:bldP spid="15" grpId="0"/>
      <p:bldP spid="15" grpId="1"/>
      <p:bldP spid="20" grpId="0"/>
      <p:bldP spid="20" grpId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3C2F52DA-74BD-97AD-2D44-7F0534AB58E3}"/>
              </a:ext>
            </a:extLst>
          </p:cNvPr>
          <p:cNvSpPr/>
          <p:nvPr/>
        </p:nvSpPr>
        <p:spPr>
          <a:xfrm>
            <a:off x="197846" y="225323"/>
            <a:ext cx="826967" cy="8269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7</a:t>
            </a:r>
            <a:endParaRPr lang="vi-VN" sz="4800" b="1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2C561872-7A52-7A93-C623-7D8860C2DF77}"/>
              </a:ext>
            </a:extLst>
          </p:cNvPr>
          <p:cNvSpPr/>
          <p:nvPr/>
        </p:nvSpPr>
        <p:spPr>
          <a:xfrm>
            <a:off x="1087702" y="297186"/>
            <a:ext cx="11217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latin typeface="VNI-Avo" pitchFamily="2" charset="0"/>
              </a:rPr>
              <a:t>Em tìm ñöôïc tuoåi cuûa moãi ngöôøi khoâng? </a:t>
            </a:r>
            <a:endParaRPr lang="vi-VN" sz="4000">
              <a:ln w="0"/>
            </a:endParaRPr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02F462F8-16EE-FAFD-BAFA-E6128147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5" y="919591"/>
            <a:ext cx="3904179" cy="5938409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FEDFDB4-EEE1-F2B2-6927-670C8DCCB528}"/>
              </a:ext>
            </a:extLst>
          </p:cNvPr>
          <p:cNvSpPr/>
          <p:nvPr/>
        </p:nvSpPr>
        <p:spPr>
          <a:xfrm>
            <a:off x="7558358" y="1531881"/>
            <a:ext cx="3287730" cy="1242141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VNI-Avo" pitchFamily="2" charset="0"/>
              </a:rPr>
              <a:t>73</a:t>
            </a:r>
            <a:r>
              <a:rPr lang="en-US" sz="5400">
                <a:solidFill>
                  <a:schemeClr val="tx1"/>
                </a:solidFill>
                <a:latin typeface="VNI-Avo" pitchFamily="2" charset="0"/>
              </a:rPr>
              <a:t> tuoåi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AD29B3A8-A63D-715C-A41D-00FB3FA36A43}"/>
              </a:ext>
            </a:extLst>
          </p:cNvPr>
          <p:cNvSpPr/>
          <p:nvPr/>
        </p:nvSpPr>
        <p:spPr>
          <a:xfrm>
            <a:off x="7558358" y="3240218"/>
            <a:ext cx="3287730" cy="1242141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VNI-Avo" pitchFamily="2" charset="0"/>
              </a:rPr>
              <a:t>37</a:t>
            </a:r>
            <a:r>
              <a:rPr lang="en-US" sz="5400">
                <a:solidFill>
                  <a:schemeClr val="tx1"/>
                </a:solidFill>
                <a:latin typeface="VNI-Avo" pitchFamily="2" charset="0"/>
              </a:rPr>
              <a:t> tuoåi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876F8FDA-EB11-F996-07BC-9FFEF1EF7550}"/>
              </a:ext>
            </a:extLst>
          </p:cNvPr>
          <p:cNvSpPr/>
          <p:nvPr/>
        </p:nvSpPr>
        <p:spPr>
          <a:xfrm>
            <a:off x="7558358" y="4948555"/>
            <a:ext cx="3287730" cy="1242141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VNI-Avo" pitchFamily="2" charset="0"/>
              </a:rPr>
              <a:t>7</a:t>
            </a:r>
            <a:r>
              <a:rPr lang="en-US" sz="5400">
                <a:solidFill>
                  <a:schemeClr val="tx1"/>
                </a:solidFill>
                <a:latin typeface="VNI-Avo" pitchFamily="2" charset="0"/>
              </a:rPr>
              <a:t> tuoåi</a:t>
            </a:r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EB420469-C35D-89A4-C871-14659A990DED}"/>
              </a:ext>
            </a:extLst>
          </p:cNvPr>
          <p:cNvSpPr/>
          <p:nvPr/>
        </p:nvSpPr>
        <p:spPr>
          <a:xfrm>
            <a:off x="3102796" y="4828854"/>
            <a:ext cx="4479532" cy="737799"/>
          </a:xfrm>
          <a:custGeom>
            <a:avLst/>
            <a:gdLst>
              <a:gd name="connsiteX0" fmla="*/ 0 w 4479532"/>
              <a:gd name="connsiteY0" fmla="*/ 0 h 737799"/>
              <a:gd name="connsiteX1" fmla="*/ 1263721 w 4479532"/>
              <a:gd name="connsiteY1" fmla="*/ 174661 h 737799"/>
              <a:gd name="connsiteX2" fmla="*/ 3256907 w 4479532"/>
              <a:gd name="connsiteY2" fmla="*/ 688368 h 737799"/>
              <a:gd name="connsiteX3" fmla="*/ 4479532 w 4479532"/>
              <a:gd name="connsiteY3" fmla="*/ 688368 h 73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532" h="737799">
                <a:moveTo>
                  <a:pt x="0" y="0"/>
                </a:moveTo>
                <a:cubicBezTo>
                  <a:pt x="360451" y="29966"/>
                  <a:pt x="720903" y="59933"/>
                  <a:pt x="1263721" y="174661"/>
                </a:cubicBezTo>
                <a:cubicBezTo>
                  <a:pt x="1806539" y="289389"/>
                  <a:pt x="2720939" y="602750"/>
                  <a:pt x="3256907" y="688368"/>
                </a:cubicBezTo>
                <a:cubicBezTo>
                  <a:pt x="3792876" y="773986"/>
                  <a:pt x="4136204" y="731177"/>
                  <a:pt x="4479532" y="688368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DE4E18C7-A3B1-0D37-B820-33F71308B4EB}"/>
              </a:ext>
            </a:extLst>
          </p:cNvPr>
          <p:cNvSpPr/>
          <p:nvPr/>
        </p:nvSpPr>
        <p:spPr>
          <a:xfrm rot="19739310">
            <a:off x="4081592" y="2337027"/>
            <a:ext cx="3565494" cy="737799"/>
          </a:xfrm>
          <a:custGeom>
            <a:avLst/>
            <a:gdLst>
              <a:gd name="connsiteX0" fmla="*/ 0 w 4479532"/>
              <a:gd name="connsiteY0" fmla="*/ 0 h 737799"/>
              <a:gd name="connsiteX1" fmla="*/ 1263721 w 4479532"/>
              <a:gd name="connsiteY1" fmla="*/ 174661 h 737799"/>
              <a:gd name="connsiteX2" fmla="*/ 3256907 w 4479532"/>
              <a:gd name="connsiteY2" fmla="*/ 688368 h 737799"/>
              <a:gd name="connsiteX3" fmla="*/ 4479532 w 4479532"/>
              <a:gd name="connsiteY3" fmla="*/ 688368 h 73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532" h="737799">
                <a:moveTo>
                  <a:pt x="0" y="0"/>
                </a:moveTo>
                <a:cubicBezTo>
                  <a:pt x="360451" y="29966"/>
                  <a:pt x="720903" y="59933"/>
                  <a:pt x="1263721" y="174661"/>
                </a:cubicBezTo>
                <a:cubicBezTo>
                  <a:pt x="1806539" y="289389"/>
                  <a:pt x="2720939" y="602750"/>
                  <a:pt x="3256907" y="688368"/>
                </a:cubicBezTo>
                <a:cubicBezTo>
                  <a:pt x="3792876" y="773986"/>
                  <a:pt x="4136204" y="731177"/>
                  <a:pt x="4479532" y="68836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AC1A112E-379F-FD60-4A3E-3A2481107455}"/>
              </a:ext>
            </a:extLst>
          </p:cNvPr>
          <p:cNvSpPr/>
          <p:nvPr/>
        </p:nvSpPr>
        <p:spPr>
          <a:xfrm>
            <a:off x="2537717" y="1947339"/>
            <a:ext cx="5034337" cy="1855633"/>
          </a:xfrm>
          <a:custGeom>
            <a:avLst/>
            <a:gdLst>
              <a:gd name="connsiteX0" fmla="*/ 0 w 5034337"/>
              <a:gd name="connsiteY0" fmla="*/ 169137 h 1855633"/>
              <a:gd name="connsiteX1" fmla="*/ 1191802 w 5034337"/>
              <a:gd name="connsiteY1" fmla="*/ 4751 h 1855633"/>
              <a:gd name="connsiteX2" fmla="*/ 2578813 w 5034337"/>
              <a:gd name="connsiteY2" fmla="*/ 333524 h 1855633"/>
              <a:gd name="connsiteX3" fmla="*/ 3657600 w 5034337"/>
              <a:gd name="connsiteY3" fmla="*/ 1299295 h 1855633"/>
              <a:gd name="connsiteX4" fmla="*/ 4376791 w 5034337"/>
              <a:gd name="connsiteY4" fmla="*/ 1792454 h 1855633"/>
              <a:gd name="connsiteX5" fmla="*/ 5034337 w 5034337"/>
              <a:gd name="connsiteY5" fmla="*/ 1833551 h 18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4337" h="1855633">
                <a:moveTo>
                  <a:pt x="0" y="169137"/>
                </a:moveTo>
                <a:cubicBezTo>
                  <a:pt x="381000" y="73245"/>
                  <a:pt x="762000" y="-22647"/>
                  <a:pt x="1191802" y="4751"/>
                </a:cubicBezTo>
                <a:cubicBezTo>
                  <a:pt x="1621604" y="32149"/>
                  <a:pt x="2167847" y="117767"/>
                  <a:pt x="2578813" y="333524"/>
                </a:cubicBezTo>
                <a:cubicBezTo>
                  <a:pt x="2989779" y="549281"/>
                  <a:pt x="3357937" y="1056140"/>
                  <a:pt x="3657600" y="1299295"/>
                </a:cubicBezTo>
                <a:cubicBezTo>
                  <a:pt x="3957263" y="1542450"/>
                  <a:pt x="4147335" y="1703411"/>
                  <a:pt x="4376791" y="1792454"/>
                </a:cubicBezTo>
                <a:cubicBezTo>
                  <a:pt x="4606247" y="1881497"/>
                  <a:pt x="4820292" y="1857524"/>
                  <a:pt x="5034337" y="183355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7DE43BA2-8640-73A3-5C65-A2E60BE1969D}"/>
              </a:ext>
            </a:extLst>
          </p:cNvPr>
          <p:cNvSpPr/>
          <p:nvPr/>
        </p:nvSpPr>
        <p:spPr>
          <a:xfrm>
            <a:off x="197846" y="225323"/>
            <a:ext cx="826967" cy="8269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8</a:t>
            </a:r>
            <a:endParaRPr lang="vi-VN" sz="4800" b="1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3EA11EB-787D-31F5-6947-13EC81555C91}"/>
              </a:ext>
            </a:extLst>
          </p:cNvPr>
          <p:cNvSpPr/>
          <p:nvPr/>
        </p:nvSpPr>
        <p:spPr>
          <a:xfrm>
            <a:off x="1087702" y="297186"/>
            <a:ext cx="11217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latin typeface="VNI-Avo" pitchFamily="2" charset="0"/>
              </a:rPr>
              <a:t>Soá?</a:t>
            </a:r>
            <a:endParaRPr lang="vi-VN" sz="4000">
              <a:ln w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675419B-4AE5-B08A-39B2-1F4DB953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397" y="-1"/>
            <a:ext cx="10003604" cy="6882891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EB22FED-20D6-FBED-7E8D-B505875F8E17}"/>
              </a:ext>
            </a:extLst>
          </p:cNvPr>
          <p:cNvSpPr/>
          <p:nvPr/>
        </p:nvSpPr>
        <p:spPr>
          <a:xfrm>
            <a:off x="8065214" y="811659"/>
            <a:ext cx="873302" cy="681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90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1547D28-6777-4A2C-DB28-195EE62F10EE}"/>
              </a:ext>
            </a:extLst>
          </p:cNvPr>
          <p:cNvSpPr/>
          <p:nvPr/>
        </p:nvSpPr>
        <p:spPr>
          <a:xfrm>
            <a:off x="9739900" y="310434"/>
            <a:ext cx="1130157" cy="681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100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31CB720E-F947-996D-B647-CF67FA7C5990}"/>
              </a:ext>
            </a:extLst>
          </p:cNvPr>
          <p:cNvSpPr/>
          <p:nvPr/>
        </p:nvSpPr>
        <p:spPr>
          <a:xfrm rot="371122">
            <a:off x="2958956" y="3334684"/>
            <a:ext cx="1130157" cy="406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60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9D04E3AB-A9E1-0BE1-996C-0C3570071F83}"/>
              </a:ext>
            </a:extLst>
          </p:cNvPr>
          <p:cNvSpPr/>
          <p:nvPr/>
        </p:nvSpPr>
        <p:spPr>
          <a:xfrm rot="21223046">
            <a:off x="4643323" y="3501146"/>
            <a:ext cx="1130157" cy="406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62</a:t>
            </a: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0661136D-0E30-D084-FCA2-0D4415A2E968}"/>
              </a:ext>
            </a:extLst>
          </p:cNvPr>
          <p:cNvSpPr/>
          <p:nvPr/>
        </p:nvSpPr>
        <p:spPr>
          <a:xfrm rot="21223046">
            <a:off x="8590912" y="5720364"/>
            <a:ext cx="1130157" cy="406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VNI-Avo" pitchFamily="2" charset="0"/>
              </a:rPr>
              <a:t>65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50AD2809-CBE1-FA26-DEE4-DA0318CD8C78}"/>
              </a:ext>
            </a:extLst>
          </p:cNvPr>
          <p:cNvSpPr/>
          <p:nvPr/>
        </p:nvSpPr>
        <p:spPr>
          <a:xfrm rot="21223046">
            <a:off x="10515610" y="5249850"/>
            <a:ext cx="1130157" cy="406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VNI-Avo" pitchFamily="2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4932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đĩa nén&#10;&#10;Mô tả được tạo tự động">
            <a:extLst>
              <a:ext uri="{FF2B5EF4-FFF2-40B4-BE49-F238E27FC236}">
                <a16:creationId xmlns:a16="http://schemas.microsoft.com/office/drawing/2014/main" id="{733A7BD1-5C11-4837-ADA1-E80597BB9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7" y="1"/>
            <a:ext cx="4715980" cy="6888510"/>
          </a:xfrm>
          <a:prstGeom prst="rect">
            <a:avLst/>
          </a:prstGeom>
        </p:spPr>
      </p:pic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7E647D6C-84C3-4B79-AC3B-05F5A63C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267" y="0"/>
            <a:ext cx="4777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52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2097285A-19AB-4735-95A2-76D6EC89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68" y="0"/>
            <a:ext cx="9434299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546644C-050A-4B18-B35C-0C442277B221}"/>
              </a:ext>
            </a:extLst>
          </p:cNvPr>
          <p:cNvSpPr txBox="1"/>
          <p:nvPr/>
        </p:nvSpPr>
        <p:spPr>
          <a:xfrm>
            <a:off x="3119367" y="1372977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11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A493272-DE17-4FE8-B173-0339829D4101}"/>
              </a:ext>
            </a:extLst>
          </p:cNvPr>
          <p:cNvSpPr txBox="1"/>
          <p:nvPr/>
        </p:nvSpPr>
        <p:spPr>
          <a:xfrm>
            <a:off x="3816628" y="1372976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12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7E6251D-2677-4D54-9439-A9C6BC1F982B}"/>
              </a:ext>
            </a:extLst>
          </p:cNvPr>
          <p:cNvSpPr txBox="1"/>
          <p:nvPr/>
        </p:nvSpPr>
        <p:spPr>
          <a:xfrm>
            <a:off x="4563098" y="1372977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13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2479F3E-8F05-409D-9BAA-4BBE824AC5E5}"/>
              </a:ext>
            </a:extLst>
          </p:cNvPr>
          <p:cNvSpPr txBox="1"/>
          <p:nvPr/>
        </p:nvSpPr>
        <p:spPr>
          <a:xfrm>
            <a:off x="5310322" y="1372976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14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AA334B9-E609-4DA7-AF1F-61E4864EC398}"/>
              </a:ext>
            </a:extLst>
          </p:cNvPr>
          <p:cNvSpPr txBox="1"/>
          <p:nvPr/>
        </p:nvSpPr>
        <p:spPr>
          <a:xfrm>
            <a:off x="6026564" y="1372975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15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7EA0575-7719-4BEE-9B48-D45FBBDC386C}"/>
              </a:ext>
            </a:extLst>
          </p:cNvPr>
          <p:cNvSpPr txBox="1"/>
          <p:nvPr/>
        </p:nvSpPr>
        <p:spPr>
          <a:xfrm>
            <a:off x="6759783" y="1372975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16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1FB58B4-B4E9-4E77-B8F2-65209ED6347E}"/>
              </a:ext>
            </a:extLst>
          </p:cNvPr>
          <p:cNvSpPr txBox="1"/>
          <p:nvPr/>
        </p:nvSpPr>
        <p:spPr>
          <a:xfrm>
            <a:off x="7490030" y="1372975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17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44CDBF7-F792-4AC5-9A3B-0F1A9913EBD0}"/>
              </a:ext>
            </a:extLst>
          </p:cNvPr>
          <p:cNvSpPr txBox="1"/>
          <p:nvPr/>
        </p:nvSpPr>
        <p:spPr>
          <a:xfrm>
            <a:off x="8237671" y="1372977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18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38FC393-CDD4-472D-9D8B-FF9AA236E25E}"/>
              </a:ext>
            </a:extLst>
          </p:cNvPr>
          <p:cNvSpPr txBox="1"/>
          <p:nvPr/>
        </p:nvSpPr>
        <p:spPr>
          <a:xfrm>
            <a:off x="9033347" y="1372977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19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EB8094C-5793-4C83-854C-527BA729FF84}"/>
              </a:ext>
            </a:extLst>
          </p:cNvPr>
          <p:cNvSpPr txBox="1"/>
          <p:nvPr/>
        </p:nvSpPr>
        <p:spPr>
          <a:xfrm>
            <a:off x="9770902" y="1372977"/>
            <a:ext cx="70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20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0FC1BC7-1BBF-4C32-A1EB-8C331030D184}"/>
              </a:ext>
            </a:extLst>
          </p:cNvPr>
          <p:cNvSpPr txBox="1"/>
          <p:nvPr/>
        </p:nvSpPr>
        <p:spPr>
          <a:xfrm>
            <a:off x="3079612" y="2605429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31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42D5B39-C646-48A8-858B-9B7A37378D48}"/>
              </a:ext>
            </a:extLst>
          </p:cNvPr>
          <p:cNvSpPr txBox="1"/>
          <p:nvPr/>
        </p:nvSpPr>
        <p:spPr>
          <a:xfrm>
            <a:off x="3790124" y="2605428"/>
            <a:ext cx="71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32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AA8A35B-C02B-4CA2-9990-49334E56A205}"/>
              </a:ext>
            </a:extLst>
          </p:cNvPr>
          <p:cNvSpPr txBox="1"/>
          <p:nvPr/>
        </p:nvSpPr>
        <p:spPr>
          <a:xfrm>
            <a:off x="4500636" y="2605428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33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B3EDE6B-B8D7-460F-B12D-4F0DD3A727C4}"/>
              </a:ext>
            </a:extLst>
          </p:cNvPr>
          <p:cNvSpPr txBox="1"/>
          <p:nvPr/>
        </p:nvSpPr>
        <p:spPr>
          <a:xfrm>
            <a:off x="5273610" y="2605428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34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6390772-B5BD-419A-B9F1-7960D5650D1F}"/>
              </a:ext>
            </a:extLst>
          </p:cNvPr>
          <p:cNvSpPr txBox="1"/>
          <p:nvPr/>
        </p:nvSpPr>
        <p:spPr>
          <a:xfrm>
            <a:off x="5986809" y="2605428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35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276F400-775D-43A6-A5B1-F7C10404FAAE}"/>
              </a:ext>
            </a:extLst>
          </p:cNvPr>
          <p:cNvSpPr txBox="1"/>
          <p:nvPr/>
        </p:nvSpPr>
        <p:spPr>
          <a:xfrm>
            <a:off x="6717056" y="2605429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36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DCEB8F4-4838-4305-B2E4-7F0429B5E8AA}"/>
              </a:ext>
            </a:extLst>
          </p:cNvPr>
          <p:cNvSpPr txBox="1"/>
          <p:nvPr/>
        </p:nvSpPr>
        <p:spPr>
          <a:xfrm>
            <a:off x="7470295" y="2600179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37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ED29188-5803-4A17-A929-1935CC70A4C0}"/>
              </a:ext>
            </a:extLst>
          </p:cNvPr>
          <p:cNvSpPr txBox="1"/>
          <p:nvPr/>
        </p:nvSpPr>
        <p:spPr>
          <a:xfrm>
            <a:off x="8239472" y="2605429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38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CA87682-849D-4A6C-B107-185851A160B8}"/>
              </a:ext>
            </a:extLst>
          </p:cNvPr>
          <p:cNvSpPr txBox="1"/>
          <p:nvPr/>
        </p:nvSpPr>
        <p:spPr>
          <a:xfrm>
            <a:off x="8953781" y="2605429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39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EA553FD-D9D2-4A45-AE6A-ED2FCB99A424}"/>
              </a:ext>
            </a:extLst>
          </p:cNvPr>
          <p:cNvSpPr txBox="1"/>
          <p:nvPr/>
        </p:nvSpPr>
        <p:spPr>
          <a:xfrm>
            <a:off x="9743859" y="2605429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40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48D350F-E0E1-4522-870F-031F79D3A04C}"/>
              </a:ext>
            </a:extLst>
          </p:cNvPr>
          <p:cNvSpPr txBox="1"/>
          <p:nvPr/>
        </p:nvSpPr>
        <p:spPr>
          <a:xfrm>
            <a:off x="6759783" y="3808880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56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E70B2B4-3D33-4011-A444-3E2877F3BE5D}"/>
              </a:ext>
            </a:extLst>
          </p:cNvPr>
          <p:cNvSpPr txBox="1"/>
          <p:nvPr/>
        </p:nvSpPr>
        <p:spPr>
          <a:xfrm>
            <a:off x="7470295" y="3801573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57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73B5CC7-64E9-481A-BDDE-F50BA90B250D}"/>
              </a:ext>
            </a:extLst>
          </p:cNvPr>
          <p:cNvSpPr txBox="1"/>
          <p:nvPr/>
        </p:nvSpPr>
        <p:spPr>
          <a:xfrm>
            <a:off x="8206440" y="3786520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58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4FEA6740-3CF0-4D95-94FD-70C43771C792}"/>
              </a:ext>
            </a:extLst>
          </p:cNvPr>
          <p:cNvSpPr txBox="1"/>
          <p:nvPr/>
        </p:nvSpPr>
        <p:spPr>
          <a:xfrm>
            <a:off x="8953781" y="3799772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59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1672B2BA-2EC2-43B2-AE3A-0BE727AE7BCA}"/>
              </a:ext>
            </a:extLst>
          </p:cNvPr>
          <p:cNvSpPr txBox="1"/>
          <p:nvPr/>
        </p:nvSpPr>
        <p:spPr>
          <a:xfrm>
            <a:off x="9726755" y="3799772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60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D606EB1-C62F-400A-BFF8-339524990AF5}"/>
              </a:ext>
            </a:extLst>
          </p:cNvPr>
          <p:cNvSpPr txBox="1"/>
          <p:nvPr/>
        </p:nvSpPr>
        <p:spPr>
          <a:xfrm>
            <a:off x="3017150" y="4408547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61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3E623C94-BAB3-4634-9D19-B22404A98723}"/>
              </a:ext>
            </a:extLst>
          </p:cNvPr>
          <p:cNvSpPr txBox="1"/>
          <p:nvPr/>
        </p:nvSpPr>
        <p:spPr>
          <a:xfrm>
            <a:off x="3794267" y="4408546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62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EBEF1989-53FB-4D89-AEBD-569B8A91CEC1}"/>
              </a:ext>
            </a:extLst>
          </p:cNvPr>
          <p:cNvSpPr txBox="1"/>
          <p:nvPr/>
        </p:nvSpPr>
        <p:spPr>
          <a:xfrm>
            <a:off x="4499908" y="4404118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63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E42E7A62-E638-4942-AF35-425A9DF9665B}"/>
              </a:ext>
            </a:extLst>
          </p:cNvPr>
          <p:cNvSpPr txBox="1"/>
          <p:nvPr/>
        </p:nvSpPr>
        <p:spPr>
          <a:xfrm>
            <a:off x="5241651" y="4399690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64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44CF64E-8E14-491A-A453-4B6EF56E20E7}"/>
              </a:ext>
            </a:extLst>
          </p:cNvPr>
          <p:cNvSpPr txBox="1"/>
          <p:nvPr/>
        </p:nvSpPr>
        <p:spPr>
          <a:xfrm>
            <a:off x="5973993" y="4408547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65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55E197D6-53F3-4FBA-8836-27F7025EC149}"/>
              </a:ext>
            </a:extLst>
          </p:cNvPr>
          <p:cNvSpPr txBox="1"/>
          <p:nvPr/>
        </p:nvSpPr>
        <p:spPr>
          <a:xfrm>
            <a:off x="3004334" y="5045989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71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B28906E-4420-47FA-B247-20651B49A7B7}"/>
              </a:ext>
            </a:extLst>
          </p:cNvPr>
          <p:cNvSpPr txBox="1"/>
          <p:nvPr/>
        </p:nvSpPr>
        <p:spPr>
          <a:xfrm>
            <a:off x="5268352" y="5020920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74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94ED1C82-A098-4A7A-A59E-4725872076B0}"/>
              </a:ext>
            </a:extLst>
          </p:cNvPr>
          <p:cNvSpPr txBox="1"/>
          <p:nvPr/>
        </p:nvSpPr>
        <p:spPr>
          <a:xfrm>
            <a:off x="5973993" y="5046021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75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201F2E37-2FE3-479D-81BD-27E916F9AC99}"/>
              </a:ext>
            </a:extLst>
          </p:cNvPr>
          <p:cNvSpPr txBox="1"/>
          <p:nvPr/>
        </p:nvSpPr>
        <p:spPr>
          <a:xfrm>
            <a:off x="7448078" y="5029779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77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1961E76-1E19-46C8-A482-E813FE84A025}"/>
              </a:ext>
            </a:extLst>
          </p:cNvPr>
          <p:cNvSpPr txBox="1"/>
          <p:nvPr/>
        </p:nvSpPr>
        <p:spPr>
          <a:xfrm>
            <a:off x="8210434" y="5029779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78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9A87484-84A0-4F4C-B5EB-36E807772816}"/>
              </a:ext>
            </a:extLst>
          </p:cNvPr>
          <p:cNvSpPr txBox="1"/>
          <p:nvPr/>
        </p:nvSpPr>
        <p:spPr>
          <a:xfrm>
            <a:off x="9702309" y="5060282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80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BD254824-0AA6-4413-847F-57C77E551588}"/>
              </a:ext>
            </a:extLst>
          </p:cNvPr>
          <p:cNvSpPr txBox="1"/>
          <p:nvPr/>
        </p:nvSpPr>
        <p:spPr>
          <a:xfrm>
            <a:off x="3010549" y="5628828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81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3ED51198-EE5C-4247-9C3D-CFEEF5CA1098}"/>
              </a:ext>
            </a:extLst>
          </p:cNvPr>
          <p:cNvSpPr txBox="1"/>
          <p:nvPr/>
        </p:nvSpPr>
        <p:spPr>
          <a:xfrm>
            <a:off x="4536199" y="5640965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83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27EFAA75-797A-40EF-B019-F1248522D6A0}"/>
              </a:ext>
            </a:extLst>
          </p:cNvPr>
          <p:cNvSpPr txBox="1"/>
          <p:nvPr/>
        </p:nvSpPr>
        <p:spPr>
          <a:xfrm>
            <a:off x="5996456" y="5654108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85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BA3568D3-58F0-45FF-A4D6-D668E2DA00C6}"/>
              </a:ext>
            </a:extLst>
          </p:cNvPr>
          <p:cNvSpPr txBox="1"/>
          <p:nvPr/>
        </p:nvSpPr>
        <p:spPr>
          <a:xfrm>
            <a:off x="7466498" y="5626707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87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DAC0178C-244B-4F6A-9874-C62B5DA80624}"/>
              </a:ext>
            </a:extLst>
          </p:cNvPr>
          <p:cNvSpPr txBox="1"/>
          <p:nvPr/>
        </p:nvSpPr>
        <p:spPr>
          <a:xfrm>
            <a:off x="8952786" y="5654107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89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995EEC59-2AF8-46FF-B34A-BC926BB4C2FE}"/>
              </a:ext>
            </a:extLst>
          </p:cNvPr>
          <p:cNvSpPr txBox="1"/>
          <p:nvPr/>
        </p:nvSpPr>
        <p:spPr>
          <a:xfrm>
            <a:off x="3744442" y="6243414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92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32A1AFEE-64D1-4283-ADDF-A3B70801D472}"/>
              </a:ext>
            </a:extLst>
          </p:cNvPr>
          <p:cNvSpPr txBox="1"/>
          <p:nvPr/>
        </p:nvSpPr>
        <p:spPr>
          <a:xfrm>
            <a:off x="5253590" y="6243414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94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C366B1BF-BA79-4012-ADEA-C94703A5E724}"/>
              </a:ext>
            </a:extLst>
          </p:cNvPr>
          <p:cNvSpPr txBox="1"/>
          <p:nvPr/>
        </p:nvSpPr>
        <p:spPr>
          <a:xfrm>
            <a:off x="6709770" y="6256188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96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D5E5BEB5-80A8-42FF-8097-7D1CB9C7FE82}"/>
              </a:ext>
            </a:extLst>
          </p:cNvPr>
          <p:cNvSpPr txBox="1"/>
          <p:nvPr/>
        </p:nvSpPr>
        <p:spPr>
          <a:xfrm>
            <a:off x="8237671" y="6256188"/>
            <a:ext cx="7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98</a:t>
            </a:r>
            <a:endParaRPr lang="vi-VN" sz="36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1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D6C37171-E2F2-4A2B-ACDE-D508CE017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223"/>
            <a:ext cx="12192000" cy="604955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32B66D1-4B81-446A-926A-18F1D643FF63}"/>
              </a:ext>
            </a:extLst>
          </p:cNvPr>
          <p:cNvSpPr txBox="1"/>
          <p:nvPr/>
        </p:nvSpPr>
        <p:spPr>
          <a:xfrm>
            <a:off x="673105" y="2384411"/>
            <a:ext cx="1219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41</a:t>
            </a:r>
            <a:endParaRPr lang="vi-VN" sz="4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3F7BFF0-A91B-441D-882C-4FFFCE72C330}"/>
              </a:ext>
            </a:extLst>
          </p:cNvPr>
          <p:cNvSpPr txBox="1"/>
          <p:nvPr/>
        </p:nvSpPr>
        <p:spPr>
          <a:xfrm>
            <a:off x="1893088" y="3370400"/>
            <a:ext cx="420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năm mư</a:t>
            </a:r>
            <a:r>
              <a:rPr lang="el-GR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Π</a:t>
            </a:r>
            <a:r>
              <a:rPr lang="en-US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mō</a:t>
            </a:r>
            <a:endParaRPr lang="vi-VN" sz="4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80496B6-E020-428F-89DB-7252E4BA2E13}"/>
              </a:ext>
            </a:extLst>
          </p:cNvPr>
          <p:cNvSpPr txBox="1"/>
          <p:nvPr/>
        </p:nvSpPr>
        <p:spPr>
          <a:xfrm>
            <a:off x="1893088" y="4336475"/>
            <a:ext cx="420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Ȥáu mư</a:t>
            </a:r>
            <a:r>
              <a:rPr lang="el-GR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Π</a:t>
            </a:r>
            <a:r>
              <a:rPr lang="en-US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hai</a:t>
            </a:r>
            <a:endParaRPr lang="vi-VN" sz="4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1C5BC28-CBC0-4EB0-81CB-E9D78C466842}"/>
              </a:ext>
            </a:extLst>
          </p:cNvPr>
          <p:cNvSpPr txBox="1"/>
          <p:nvPr/>
        </p:nvSpPr>
        <p:spPr>
          <a:xfrm>
            <a:off x="673104" y="5337656"/>
            <a:ext cx="1219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73</a:t>
            </a:r>
            <a:endParaRPr lang="vi-VN" sz="4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A88B75-40AB-4106-BAC1-31A9111430C0}"/>
              </a:ext>
            </a:extLst>
          </p:cNvPr>
          <p:cNvSpPr txBox="1"/>
          <p:nvPr/>
        </p:nvSpPr>
        <p:spPr>
          <a:xfrm>
            <a:off x="6595603" y="2873608"/>
            <a:ext cx="1219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84</a:t>
            </a:r>
            <a:endParaRPr lang="vi-VN" sz="4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23DE259-F924-4783-B1F2-F3420C93BC69}"/>
              </a:ext>
            </a:extLst>
          </p:cNvPr>
          <p:cNvSpPr txBox="1"/>
          <p:nvPr/>
        </p:nvSpPr>
        <p:spPr>
          <a:xfrm>
            <a:off x="7815586" y="4336475"/>
            <a:ext cx="420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chín mư</a:t>
            </a:r>
            <a:r>
              <a:rPr lang="el-GR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Π</a:t>
            </a:r>
            <a:r>
              <a:rPr lang="en-US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lăm</a:t>
            </a:r>
            <a:endParaRPr lang="vi-VN" sz="4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C3AE25-391C-4616-BF97-B4998397F886}"/>
              </a:ext>
            </a:extLst>
          </p:cNvPr>
          <p:cNvSpPr txBox="1"/>
          <p:nvPr/>
        </p:nvSpPr>
        <p:spPr>
          <a:xfrm>
            <a:off x="6595603" y="5337655"/>
            <a:ext cx="1219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99</a:t>
            </a:r>
            <a:endParaRPr lang="vi-VN" sz="4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14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25E63C3-DABE-4EA5-B5B4-0BAA14D08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1226"/>
            <a:ext cx="12186357" cy="641486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61F04B-C21A-4C3C-B601-0100A48FC5AE}"/>
              </a:ext>
            </a:extLst>
          </p:cNvPr>
          <p:cNvSpPr txBox="1"/>
          <p:nvPr/>
        </p:nvSpPr>
        <p:spPr>
          <a:xfrm>
            <a:off x="4458679" y="2113954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59</a:t>
            </a:r>
            <a:endParaRPr lang="vi-VN" sz="5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F3C7A18-C2BE-405E-B56D-306A0909861C}"/>
              </a:ext>
            </a:extLst>
          </p:cNvPr>
          <p:cNvSpPr txBox="1"/>
          <p:nvPr/>
        </p:nvSpPr>
        <p:spPr>
          <a:xfrm>
            <a:off x="5635093" y="2113954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60</a:t>
            </a:r>
            <a:endParaRPr lang="vi-VN" sz="5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BCD5C48-485C-4A45-84DA-8431F58EA997}"/>
              </a:ext>
            </a:extLst>
          </p:cNvPr>
          <p:cNvSpPr txBox="1"/>
          <p:nvPr/>
        </p:nvSpPr>
        <p:spPr>
          <a:xfrm>
            <a:off x="6898645" y="2113954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61</a:t>
            </a:r>
            <a:endParaRPr lang="vi-VN" sz="5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04298E1-6984-457F-B4CC-90DA48B80C9D}"/>
              </a:ext>
            </a:extLst>
          </p:cNvPr>
          <p:cNvSpPr txBox="1"/>
          <p:nvPr/>
        </p:nvSpPr>
        <p:spPr>
          <a:xfrm>
            <a:off x="8162197" y="2113954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62</a:t>
            </a:r>
            <a:endParaRPr lang="vi-VN" sz="5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FC7C8-1274-42E2-BC72-C34D08F912AF}"/>
              </a:ext>
            </a:extLst>
          </p:cNvPr>
          <p:cNvSpPr txBox="1"/>
          <p:nvPr/>
        </p:nvSpPr>
        <p:spPr>
          <a:xfrm>
            <a:off x="9245410" y="2113954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63</a:t>
            </a:r>
            <a:endParaRPr lang="vi-VN" sz="54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3F0FE4F9-30CD-4F55-B0BA-61BADA43FDFE}"/>
              </a:ext>
            </a:extLst>
          </p:cNvPr>
          <p:cNvCxnSpPr/>
          <p:nvPr/>
        </p:nvCxnSpPr>
        <p:spPr>
          <a:xfrm>
            <a:off x="1885069" y="3953021"/>
            <a:ext cx="30948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6664F3B-CE11-42AD-8EEC-BE84E3EE5313}"/>
              </a:ext>
            </a:extLst>
          </p:cNvPr>
          <p:cNvCxnSpPr/>
          <p:nvPr/>
        </p:nvCxnSpPr>
        <p:spPr>
          <a:xfrm>
            <a:off x="2869808" y="3953020"/>
            <a:ext cx="30948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A0F699D2-BBF3-421C-A626-AA66FB4092FD}"/>
              </a:ext>
            </a:extLst>
          </p:cNvPr>
          <p:cNvCxnSpPr/>
          <p:nvPr/>
        </p:nvCxnSpPr>
        <p:spPr>
          <a:xfrm>
            <a:off x="3882682" y="3953018"/>
            <a:ext cx="30948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669E30C-8CF6-4E46-A120-C1B2850629BC}"/>
              </a:ext>
            </a:extLst>
          </p:cNvPr>
          <p:cNvSpPr txBox="1"/>
          <p:nvPr/>
        </p:nvSpPr>
        <p:spPr>
          <a:xfrm>
            <a:off x="4454375" y="3267505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8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78</a:t>
            </a:r>
            <a:endParaRPr lang="vi-VN" sz="5400" b="1">
              <a:solidFill>
                <a:srgbClr val="008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4D916B4-7908-4540-8151-7BA284CC04C2}"/>
              </a:ext>
            </a:extLst>
          </p:cNvPr>
          <p:cNvSpPr txBox="1"/>
          <p:nvPr/>
        </p:nvSpPr>
        <p:spPr>
          <a:xfrm>
            <a:off x="5618195" y="3267505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8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80</a:t>
            </a:r>
            <a:endParaRPr lang="vi-VN" sz="5400" b="1">
              <a:solidFill>
                <a:srgbClr val="008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B7A32AE-C191-4282-BFBA-EB4C2F2001A2}"/>
              </a:ext>
            </a:extLst>
          </p:cNvPr>
          <p:cNvSpPr txBox="1"/>
          <p:nvPr/>
        </p:nvSpPr>
        <p:spPr>
          <a:xfrm>
            <a:off x="6838178" y="3267505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8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82</a:t>
            </a:r>
            <a:endParaRPr lang="vi-VN" sz="5400" b="1">
              <a:solidFill>
                <a:srgbClr val="008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CCE983E-E954-4207-8D2F-99C173424EEF}"/>
              </a:ext>
            </a:extLst>
          </p:cNvPr>
          <p:cNvSpPr txBox="1"/>
          <p:nvPr/>
        </p:nvSpPr>
        <p:spPr>
          <a:xfrm>
            <a:off x="8086775" y="3267505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8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84</a:t>
            </a:r>
            <a:endParaRPr lang="vi-VN" sz="5400" b="1">
              <a:solidFill>
                <a:srgbClr val="008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5235970-D14C-4B0E-A1BC-8234BFA79C68}"/>
              </a:ext>
            </a:extLst>
          </p:cNvPr>
          <p:cNvSpPr txBox="1"/>
          <p:nvPr/>
        </p:nvSpPr>
        <p:spPr>
          <a:xfrm>
            <a:off x="9256664" y="3267505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8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86</a:t>
            </a:r>
            <a:endParaRPr lang="vi-VN" sz="5400" b="1">
              <a:solidFill>
                <a:srgbClr val="008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F9CBD39-5A68-42DF-B1D7-DBBEE46EF7FD}"/>
              </a:ext>
            </a:extLst>
          </p:cNvPr>
          <p:cNvSpPr txBox="1"/>
          <p:nvPr/>
        </p:nvSpPr>
        <p:spPr>
          <a:xfrm>
            <a:off x="4454375" y="4421056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A5002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20</a:t>
            </a:r>
            <a:endParaRPr lang="vi-VN" sz="5400" b="1">
              <a:solidFill>
                <a:srgbClr val="A5002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BC2A97D-1625-4248-9536-2DF96159AA68}"/>
              </a:ext>
            </a:extLst>
          </p:cNvPr>
          <p:cNvSpPr txBox="1"/>
          <p:nvPr/>
        </p:nvSpPr>
        <p:spPr>
          <a:xfrm>
            <a:off x="5678662" y="4410789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A5002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25</a:t>
            </a:r>
            <a:endParaRPr lang="vi-VN" sz="5400" b="1">
              <a:solidFill>
                <a:srgbClr val="A5002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A206BDD7-8B4B-4C71-9CC2-3D5964779581}"/>
              </a:ext>
            </a:extLst>
          </p:cNvPr>
          <p:cNvSpPr txBox="1"/>
          <p:nvPr/>
        </p:nvSpPr>
        <p:spPr>
          <a:xfrm>
            <a:off x="6828413" y="4410789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A5002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30</a:t>
            </a:r>
            <a:endParaRPr lang="vi-VN" sz="5400" b="1">
              <a:solidFill>
                <a:srgbClr val="A5002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B615CCC-2C88-491E-B6BD-627C61C3DFEA}"/>
              </a:ext>
            </a:extLst>
          </p:cNvPr>
          <p:cNvSpPr txBox="1"/>
          <p:nvPr/>
        </p:nvSpPr>
        <p:spPr>
          <a:xfrm>
            <a:off x="8025427" y="4410789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A5002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35</a:t>
            </a:r>
            <a:endParaRPr lang="vi-VN" sz="5400" b="1">
              <a:solidFill>
                <a:srgbClr val="A5002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D194EB5-1DF5-4D0B-9895-AF1DAF9E28C0}"/>
              </a:ext>
            </a:extLst>
          </p:cNvPr>
          <p:cNvSpPr txBox="1"/>
          <p:nvPr/>
        </p:nvSpPr>
        <p:spPr>
          <a:xfrm>
            <a:off x="9194341" y="4410789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A5002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40</a:t>
            </a:r>
            <a:endParaRPr lang="vi-VN" sz="5400" b="1">
              <a:solidFill>
                <a:srgbClr val="A5002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4C297AF-5586-4800-8EFC-83DBEF00326D}"/>
              </a:ext>
            </a:extLst>
          </p:cNvPr>
          <p:cNvSpPr txBox="1"/>
          <p:nvPr/>
        </p:nvSpPr>
        <p:spPr>
          <a:xfrm>
            <a:off x="4454375" y="5564340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38</a:t>
            </a:r>
            <a:endParaRPr lang="vi-VN" sz="5400" b="1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BE9303E-B0D7-4E39-8BCD-77B3EA1EBAC6}"/>
              </a:ext>
            </a:extLst>
          </p:cNvPr>
          <p:cNvSpPr txBox="1"/>
          <p:nvPr/>
        </p:nvSpPr>
        <p:spPr>
          <a:xfrm>
            <a:off x="5608430" y="5564340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37</a:t>
            </a:r>
            <a:endParaRPr lang="vi-VN" sz="5400" b="1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4FC3A02F-6EA6-480B-A69F-7A671C1D2325}"/>
              </a:ext>
            </a:extLst>
          </p:cNvPr>
          <p:cNvSpPr txBox="1"/>
          <p:nvPr/>
        </p:nvSpPr>
        <p:spPr>
          <a:xfrm>
            <a:off x="6855076" y="5554073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36</a:t>
            </a:r>
            <a:endParaRPr lang="vi-VN" sz="5400" b="1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7D99B22-DA63-49F8-8D6C-ACC9CA0B9739}"/>
              </a:ext>
            </a:extLst>
          </p:cNvPr>
          <p:cNvSpPr txBox="1"/>
          <p:nvPr/>
        </p:nvSpPr>
        <p:spPr>
          <a:xfrm>
            <a:off x="8009131" y="5533539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35</a:t>
            </a:r>
            <a:endParaRPr lang="vi-VN" sz="5400" b="1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F745160-EC77-4EA4-84E7-7195C56A9A6D}"/>
              </a:ext>
            </a:extLst>
          </p:cNvPr>
          <p:cNvSpPr txBox="1"/>
          <p:nvPr/>
        </p:nvSpPr>
        <p:spPr>
          <a:xfrm>
            <a:off x="9229088" y="5559009"/>
            <a:ext cx="121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34</a:t>
            </a:r>
            <a:endParaRPr lang="vi-VN" sz="5400" b="1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58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F132338-E07F-4BCA-866D-C7B60781D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" r="2615" b="10825"/>
          <a:stretch/>
        </p:blipFill>
        <p:spPr>
          <a:xfrm>
            <a:off x="75027" y="1585894"/>
            <a:ext cx="12041945" cy="3098310"/>
          </a:xfrm>
          <a:prstGeom prst="rect">
            <a:avLst/>
          </a:prstGeom>
        </p:spPr>
      </p:pic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45132562-CC23-4831-8B85-74F8D45C718F}"/>
              </a:ext>
            </a:extLst>
          </p:cNvPr>
          <p:cNvCxnSpPr/>
          <p:nvPr/>
        </p:nvCxnSpPr>
        <p:spPr>
          <a:xfrm>
            <a:off x="2897945" y="2574388"/>
            <a:ext cx="18288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64268DC1-02D8-43B9-A704-916C11A307FD}"/>
              </a:ext>
            </a:extLst>
          </p:cNvPr>
          <p:cNvCxnSpPr/>
          <p:nvPr/>
        </p:nvCxnSpPr>
        <p:spPr>
          <a:xfrm>
            <a:off x="4037428" y="2588456"/>
            <a:ext cx="18288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8F9C61A1-2444-40DC-890E-FC4161233F39}"/>
              </a:ext>
            </a:extLst>
          </p:cNvPr>
          <p:cNvSpPr txBox="1"/>
          <p:nvPr/>
        </p:nvSpPr>
        <p:spPr>
          <a:xfrm>
            <a:off x="3406889" y="1991151"/>
            <a:ext cx="47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&gt;</a:t>
            </a:r>
            <a:endParaRPr lang="vi-VN" sz="6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58DD0102-86F8-4B61-B149-A71B3003B49F}"/>
              </a:ext>
            </a:extLst>
          </p:cNvPr>
          <p:cNvCxnSpPr/>
          <p:nvPr/>
        </p:nvCxnSpPr>
        <p:spPr>
          <a:xfrm>
            <a:off x="2878029" y="3429000"/>
            <a:ext cx="18288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F783C357-3D17-4742-BDA0-7F2B8CCE4E93}"/>
              </a:ext>
            </a:extLst>
          </p:cNvPr>
          <p:cNvCxnSpPr/>
          <p:nvPr/>
        </p:nvCxnSpPr>
        <p:spPr>
          <a:xfrm>
            <a:off x="4037666" y="3429000"/>
            <a:ext cx="18288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78D15A9C-794D-4858-A01B-7C52712BFAC7}"/>
              </a:ext>
            </a:extLst>
          </p:cNvPr>
          <p:cNvSpPr txBox="1"/>
          <p:nvPr/>
        </p:nvSpPr>
        <p:spPr>
          <a:xfrm>
            <a:off x="3376700" y="2921168"/>
            <a:ext cx="47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&gt;</a:t>
            </a:r>
            <a:endParaRPr lang="vi-VN" sz="6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21155FC3-C57A-46D4-8EA0-0E1B5A796B74}"/>
              </a:ext>
            </a:extLst>
          </p:cNvPr>
          <p:cNvCxnSpPr/>
          <p:nvPr/>
        </p:nvCxnSpPr>
        <p:spPr>
          <a:xfrm>
            <a:off x="2887276" y="4341544"/>
            <a:ext cx="18288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nối Thẳng 53">
            <a:extLst>
              <a:ext uri="{FF2B5EF4-FFF2-40B4-BE49-F238E27FC236}">
                <a16:creationId xmlns:a16="http://schemas.microsoft.com/office/drawing/2014/main" id="{A085EE3B-3EFC-4D73-8656-6B9EB2627D0C}"/>
              </a:ext>
            </a:extLst>
          </p:cNvPr>
          <p:cNvCxnSpPr/>
          <p:nvPr/>
        </p:nvCxnSpPr>
        <p:spPr>
          <a:xfrm>
            <a:off x="4026759" y="4355612"/>
            <a:ext cx="18288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38C058A5-291E-404F-883C-C60060C2DCA7}"/>
              </a:ext>
            </a:extLst>
          </p:cNvPr>
          <p:cNvSpPr txBox="1"/>
          <p:nvPr/>
        </p:nvSpPr>
        <p:spPr>
          <a:xfrm>
            <a:off x="3376700" y="3802686"/>
            <a:ext cx="47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&lt;</a:t>
            </a:r>
            <a:endParaRPr lang="vi-VN" sz="6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C32A09C2-5642-43EA-9F8F-39ECF5AF1F0A}"/>
              </a:ext>
            </a:extLst>
          </p:cNvPr>
          <p:cNvCxnSpPr/>
          <p:nvPr/>
        </p:nvCxnSpPr>
        <p:spPr>
          <a:xfrm>
            <a:off x="6196582" y="2574388"/>
            <a:ext cx="18288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401BD296-BCA8-480C-9C5E-6840CF449811}"/>
              </a:ext>
            </a:extLst>
          </p:cNvPr>
          <p:cNvCxnSpPr/>
          <p:nvPr/>
        </p:nvCxnSpPr>
        <p:spPr>
          <a:xfrm>
            <a:off x="7357562" y="2574388"/>
            <a:ext cx="18288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6248F708-AB49-4CBE-8E1D-94BCB6225D67}"/>
              </a:ext>
            </a:extLst>
          </p:cNvPr>
          <p:cNvSpPr txBox="1"/>
          <p:nvPr/>
        </p:nvSpPr>
        <p:spPr>
          <a:xfrm>
            <a:off x="6678373" y="1986825"/>
            <a:ext cx="47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&gt;</a:t>
            </a:r>
            <a:endParaRPr lang="vi-VN" sz="6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CFC8362-CDE0-434C-B323-975C7EBED16F}"/>
              </a:ext>
            </a:extLst>
          </p:cNvPr>
          <p:cNvSpPr txBox="1"/>
          <p:nvPr/>
        </p:nvSpPr>
        <p:spPr>
          <a:xfrm>
            <a:off x="6648184" y="2895587"/>
            <a:ext cx="47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&lt;</a:t>
            </a:r>
            <a:endParaRPr lang="vi-VN" sz="6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9DB05650-B07C-49ED-9D04-80166F9007B8}"/>
              </a:ext>
            </a:extLst>
          </p:cNvPr>
          <p:cNvCxnSpPr/>
          <p:nvPr/>
        </p:nvCxnSpPr>
        <p:spPr>
          <a:xfrm>
            <a:off x="6176271" y="4341544"/>
            <a:ext cx="18288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id="{EC0D9E1E-689B-4175-948E-8047FA1422CC}"/>
              </a:ext>
            </a:extLst>
          </p:cNvPr>
          <p:cNvCxnSpPr/>
          <p:nvPr/>
        </p:nvCxnSpPr>
        <p:spPr>
          <a:xfrm>
            <a:off x="7357562" y="4355612"/>
            <a:ext cx="18288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F8258B85-D309-4407-8D9D-FD7A63D1DA21}"/>
              </a:ext>
            </a:extLst>
          </p:cNvPr>
          <p:cNvSpPr txBox="1"/>
          <p:nvPr/>
        </p:nvSpPr>
        <p:spPr>
          <a:xfrm>
            <a:off x="6673036" y="3789896"/>
            <a:ext cx="47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&lt;</a:t>
            </a:r>
            <a:endParaRPr lang="vi-VN" sz="6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63" name="Đường nối Thẳng 62">
            <a:extLst>
              <a:ext uri="{FF2B5EF4-FFF2-40B4-BE49-F238E27FC236}">
                <a16:creationId xmlns:a16="http://schemas.microsoft.com/office/drawing/2014/main" id="{41A6B20F-F19B-4563-894A-CF8BE90A117F}"/>
              </a:ext>
            </a:extLst>
          </p:cNvPr>
          <p:cNvCxnSpPr/>
          <p:nvPr/>
        </p:nvCxnSpPr>
        <p:spPr>
          <a:xfrm>
            <a:off x="9690033" y="2574388"/>
            <a:ext cx="18288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Đường nối Thẳng 63">
            <a:extLst>
              <a:ext uri="{FF2B5EF4-FFF2-40B4-BE49-F238E27FC236}">
                <a16:creationId xmlns:a16="http://schemas.microsoft.com/office/drawing/2014/main" id="{25982FD1-C1D8-43C5-904A-F7EFA4875EB0}"/>
              </a:ext>
            </a:extLst>
          </p:cNvPr>
          <p:cNvCxnSpPr/>
          <p:nvPr/>
        </p:nvCxnSpPr>
        <p:spPr>
          <a:xfrm>
            <a:off x="10285934" y="2574388"/>
            <a:ext cx="18288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0D2567B1-B5BE-4A9A-BDD6-9290E73F2E3B}"/>
              </a:ext>
            </a:extLst>
          </p:cNvPr>
          <p:cNvSpPr txBox="1"/>
          <p:nvPr/>
        </p:nvSpPr>
        <p:spPr>
          <a:xfrm>
            <a:off x="9907969" y="2613759"/>
            <a:ext cx="47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0</a:t>
            </a:r>
            <a:endParaRPr lang="vi-VN" sz="2800" b="1">
              <a:solidFill>
                <a:srgbClr val="008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EB4EABA9-EB19-4B7F-824F-8D457044E594}"/>
              </a:ext>
            </a:extLst>
          </p:cNvPr>
          <p:cNvSpPr txBox="1"/>
          <p:nvPr/>
        </p:nvSpPr>
        <p:spPr>
          <a:xfrm>
            <a:off x="9711485" y="2613759"/>
            <a:ext cx="47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</a:t>
            </a:r>
            <a:endParaRPr lang="vi-VN" sz="2800" b="1">
              <a:solidFill>
                <a:srgbClr val="008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890FCBAE-CC47-44C0-9B73-DF0EBB1F4105}"/>
              </a:ext>
            </a:extLst>
          </p:cNvPr>
          <p:cNvSpPr txBox="1"/>
          <p:nvPr/>
        </p:nvSpPr>
        <p:spPr>
          <a:xfrm>
            <a:off x="10559362" y="2048468"/>
            <a:ext cx="47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=</a:t>
            </a:r>
            <a:endParaRPr lang="vi-VN" sz="6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68" name="Đường nối Thẳng 67">
            <a:extLst>
              <a:ext uri="{FF2B5EF4-FFF2-40B4-BE49-F238E27FC236}">
                <a16:creationId xmlns:a16="http://schemas.microsoft.com/office/drawing/2014/main" id="{38CF5C8A-1D41-4310-B7D4-6A8E4C803E2F}"/>
              </a:ext>
            </a:extLst>
          </p:cNvPr>
          <p:cNvCxnSpPr/>
          <p:nvPr/>
        </p:nvCxnSpPr>
        <p:spPr>
          <a:xfrm>
            <a:off x="9507153" y="3434849"/>
            <a:ext cx="18288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Đường nối Thẳng 69">
            <a:extLst>
              <a:ext uri="{FF2B5EF4-FFF2-40B4-BE49-F238E27FC236}">
                <a16:creationId xmlns:a16="http://schemas.microsoft.com/office/drawing/2014/main" id="{1AF73006-6694-47AF-B980-1743563FFB45}"/>
              </a:ext>
            </a:extLst>
          </p:cNvPr>
          <p:cNvCxnSpPr/>
          <p:nvPr/>
        </p:nvCxnSpPr>
        <p:spPr>
          <a:xfrm>
            <a:off x="10326478" y="3455397"/>
            <a:ext cx="18288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8866A3B6-C72C-4F78-A39A-291DCACFE9E1}"/>
              </a:ext>
            </a:extLst>
          </p:cNvPr>
          <p:cNvSpPr txBox="1"/>
          <p:nvPr/>
        </p:nvSpPr>
        <p:spPr>
          <a:xfrm>
            <a:off x="9847274" y="3494767"/>
            <a:ext cx="47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</a:t>
            </a:r>
            <a:endParaRPr lang="vi-VN" sz="2800" b="1">
              <a:solidFill>
                <a:srgbClr val="008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03662B87-FF5F-44D6-B143-A04C052BFF82}"/>
              </a:ext>
            </a:extLst>
          </p:cNvPr>
          <p:cNvSpPr txBox="1"/>
          <p:nvPr/>
        </p:nvSpPr>
        <p:spPr>
          <a:xfrm>
            <a:off x="9634541" y="3494767"/>
            <a:ext cx="47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</a:t>
            </a:r>
            <a:endParaRPr lang="vi-VN" sz="2800" b="1">
              <a:solidFill>
                <a:srgbClr val="008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BBA7D05C-439E-48DA-97C9-4649810B498D}"/>
              </a:ext>
            </a:extLst>
          </p:cNvPr>
          <p:cNvSpPr txBox="1"/>
          <p:nvPr/>
        </p:nvSpPr>
        <p:spPr>
          <a:xfrm>
            <a:off x="10585520" y="2881900"/>
            <a:ext cx="47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&lt;</a:t>
            </a:r>
            <a:endParaRPr lang="vi-VN" sz="6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5BF28D6-91BB-4AE5-9E70-14DC49D6F61D}"/>
              </a:ext>
            </a:extLst>
          </p:cNvPr>
          <p:cNvSpPr txBox="1"/>
          <p:nvPr/>
        </p:nvSpPr>
        <p:spPr>
          <a:xfrm>
            <a:off x="9847274" y="4376566"/>
            <a:ext cx="7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80</a:t>
            </a:r>
            <a:endParaRPr lang="vi-VN" sz="2800" b="1">
              <a:solidFill>
                <a:srgbClr val="00800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40AA6FC2-C135-4F4B-8878-CDE264D2A915}"/>
              </a:ext>
            </a:extLst>
          </p:cNvPr>
          <p:cNvSpPr txBox="1"/>
          <p:nvPr/>
        </p:nvSpPr>
        <p:spPr>
          <a:xfrm>
            <a:off x="10783324" y="3761506"/>
            <a:ext cx="47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&lt;</a:t>
            </a:r>
            <a:endParaRPr lang="vi-VN" sz="6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71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01498 -2.962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3.7037E-6 L 0.01849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01498 -2.96296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3.7037E-6 L 0.01849 3.7037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5" grpId="0"/>
      <p:bldP spid="58" grpId="0"/>
      <p:bldP spid="59" grpId="0"/>
      <p:bldP spid="62" grpId="0"/>
      <p:bldP spid="65" grpId="0"/>
      <p:bldP spid="66" grpId="0"/>
      <p:bldP spid="67" grpId="0"/>
      <p:bldP spid="71" grpId="0"/>
      <p:bldP spid="72" grpId="0"/>
      <p:bldP spid="73" grpId="0"/>
      <p:bldP spid="74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B66675D-310C-4F1E-A212-B9269681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660"/>
            <a:ext cx="12192000" cy="5555411"/>
          </a:xfrm>
          <a:prstGeom prst="rect">
            <a:avLst/>
          </a:prstGeom>
        </p:spPr>
      </p:pic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3CC75146-A28E-44ED-B680-DC9F2F3BEF0E}"/>
              </a:ext>
            </a:extLst>
          </p:cNvPr>
          <p:cNvCxnSpPr>
            <a:cxnSpLocks/>
          </p:cNvCxnSpPr>
          <p:nvPr/>
        </p:nvCxnSpPr>
        <p:spPr>
          <a:xfrm>
            <a:off x="3037669" y="1363854"/>
            <a:ext cx="14413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1BF84483-EDE0-4462-9744-1F3EBBEB186D}"/>
              </a:ext>
            </a:extLst>
          </p:cNvPr>
          <p:cNvCxnSpPr>
            <a:cxnSpLocks/>
          </p:cNvCxnSpPr>
          <p:nvPr/>
        </p:nvCxnSpPr>
        <p:spPr>
          <a:xfrm>
            <a:off x="1363851" y="2898190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F9B8ABD4-28EF-4427-A677-9327B109701A}"/>
              </a:ext>
            </a:extLst>
          </p:cNvPr>
          <p:cNvCxnSpPr>
            <a:cxnSpLocks/>
          </p:cNvCxnSpPr>
          <p:nvPr/>
        </p:nvCxnSpPr>
        <p:spPr>
          <a:xfrm>
            <a:off x="3006673" y="2898190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B60C4DE9-B58B-4C0B-8925-59C5E2303CC3}"/>
              </a:ext>
            </a:extLst>
          </p:cNvPr>
          <p:cNvCxnSpPr>
            <a:cxnSpLocks/>
          </p:cNvCxnSpPr>
          <p:nvPr/>
        </p:nvCxnSpPr>
        <p:spPr>
          <a:xfrm>
            <a:off x="4587500" y="2898196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F25F129C-6BA7-44B1-B478-532564D3C47C}"/>
              </a:ext>
            </a:extLst>
          </p:cNvPr>
          <p:cNvGrpSpPr/>
          <p:nvPr/>
        </p:nvGrpSpPr>
        <p:grpSpPr>
          <a:xfrm>
            <a:off x="2646872" y="1935170"/>
            <a:ext cx="1469060" cy="1196519"/>
            <a:chOff x="2662370" y="2725585"/>
            <a:chExt cx="1469060" cy="1196519"/>
          </a:xfrm>
        </p:grpSpPr>
        <p:sp>
          <p:nvSpPr>
            <p:cNvPr id="11" name="Tam giác Cân 10">
              <a:extLst>
                <a:ext uri="{FF2B5EF4-FFF2-40B4-BE49-F238E27FC236}">
                  <a16:creationId xmlns:a16="http://schemas.microsoft.com/office/drawing/2014/main" id="{6128722F-99D3-438B-8BA7-053C258F9C3E}"/>
                </a:ext>
              </a:extLst>
            </p:cNvPr>
            <p:cNvSpPr/>
            <p:nvPr/>
          </p:nvSpPr>
          <p:spPr>
            <a:xfrm>
              <a:off x="2662370" y="2725585"/>
              <a:ext cx="1208871" cy="1100377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50576FF7-DFEF-4405-A9D2-C46AD9F94681}"/>
                </a:ext>
              </a:extLst>
            </p:cNvPr>
            <p:cNvSpPr txBox="1"/>
            <p:nvPr/>
          </p:nvSpPr>
          <p:spPr>
            <a:xfrm>
              <a:off x="2911447" y="3275773"/>
              <a:ext cx="1219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VNI-Avo" pitchFamily="2" charset="0"/>
                  <a:ea typeface="HP001 4H" panose="020B0603050302020204" pitchFamily="34" charset="-127"/>
                </a:rPr>
                <a:t>67</a:t>
              </a:r>
              <a:endParaRPr lang="vi-VN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20BA0AC-1CB8-4067-A945-D8380A919391}"/>
              </a:ext>
            </a:extLst>
          </p:cNvPr>
          <p:cNvGrpSpPr/>
          <p:nvPr/>
        </p:nvGrpSpPr>
        <p:grpSpPr>
          <a:xfrm>
            <a:off x="10290600" y="1935170"/>
            <a:ext cx="1577548" cy="1196519"/>
            <a:chOff x="2662370" y="2725585"/>
            <a:chExt cx="1577548" cy="1196519"/>
          </a:xfrm>
        </p:grpSpPr>
        <p:sp>
          <p:nvSpPr>
            <p:cNvPr id="15" name="Tam giác Cân 14">
              <a:extLst>
                <a:ext uri="{FF2B5EF4-FFF2-40B4-BE49-F238E27FC236}">
                  <a16:creationId xmlns:a16="http://schemas.microsoft.com/office/drawing/2014/main" id="{EF7F5101-53C5-4D12-A886-E8656C3A7439}"/>
                </a:ext>
              </a:extLst>
            </p:cNvPr>
            <p:cNvSpPr/>
            <p:nvPr/>
          </p:nvSpPr>
          <p:spPr>
            <a:xfrm>
              <a:off x="2662370" y="2725585"/>
              <a:ext cx="1208871" cy="1100377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0FAFC8B-E30E-4BEA-B595-C458B397D426}"/>
                </a:ext>
              </a:extLst>
            </p:cNvPr>
            <p:cNvSpPr txBox="1"/>
            <p:nvPr/>
          </p:nvSpPr>
          <p:spPr>
            <a:xfrm>
              <a:off x="3019935" y="3275773"/>
              <a:ext cx="1219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VNI-Avo" pitchFamily="2" charset="0"/>
                  <a:ea typeface="HP001 4H" panose="020B0603050302020204" pitchFamily="34" charset="-127"/>
                </a:rPr>
                <a:t>7</a:t>
              </a:r>
              <a:endParaRPr lang="vi-VN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</p:grp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990153F1-8A1A-41E2-80B4-3FDBE8F1C1B1}"/>
              </a:ext>
            </a:extLst>
          </p:cNvPr>
          <p:cNvCxnSpPr>
            <a:cxnSpLocks/>
          </p:cNvCxnSpPr>
          <p:nvPr/>
        </p:nvCxnSpPr>
        <p:spPr>
          <a:xfrm>
            <a:off x="3037669" y="4215542"/>
            <a:ext cx="14413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5D49B022-B70A-4E35-B25A-12E780F53EC2}"/>
              </a:ext>
            </a:extLst>
          </p:cNvPr>
          <p:cNvCxnSpPr>
            <a:cxnSpLocks/>
          </p:cNvCxnSpPr>
          <p:nvPr/>
        </p:nvCxnSpPr>
        <p:spPr>
          <a:xfrm>
            <a:off x="1363851" y="5439912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06B7CB5D-A333-4AA4-A61B-882866233355}"/>
              </a:ext>
            </a:extLst>
          </p:cNvPr>
          <p:cNvCxnSpPr>
            <a:cxnSpLocks/>
          </p:cNvCxnSpPr>
          <p:nvPr/>
        </p:nvCxnSpPr>
        <p:spPr>
          <a:xfrm>
            <a:off x="3037669" y="5455417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2D2BD31A-1D0B-4217-8BA9-2359895BE7B4}"/>
              </a:ext>
            </a:extLst>
          </p:cNvPr>
          <p:cNvCxnSpPr>
            <a:cxnSpLocks/>
          </p:cNvCxnSpPr>
          <p:nvPr/>
        </p:nvCxnSpPr>
        <p:spPr>
          <a:xfrm>
            <a:off x="4633995" y="5455417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9C1CAD7B-BC57-4759-88C2-4A3B3799D117}"/>
              </a:ext>
            </a:extLst>
          </p:cNvPr>
          <p:cNvGrpSpPr/>
          <p:nvPr/>
        </p:nvGrpSpPr>
        <p:grpSpPr>
          <a:xfrm>
            <a:off x="4397080" y="4710229"/>
            <a:ext cx="1337294" cy="1053865"/>
            <a:chOff x="5749872" y="3591446"/>
            <a:chExt cx="1337294" cy="1053865"/>
          </a:xfrm>
        </p:grpSpPr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id="{F5265E8D-3E71-4BE0-BF99-25FEFDDF2633}"/>
                </a:ext>
              </a:extLst>
            </p:cNvPr>
            <p:cNvSpPr/>
            <p:nvPr/>
          </p:nvSpPr>
          <p:spPr>
            <a:xfrm>
              <a:off x="5749872" y="3591446"/>
              <a:ext cx="960895" cy="1053865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857F3A7F-059D-47E5-92BA-1D2F6FFF7414}"/>
                </a:ext>
              </a:extLst>
            </p:cNvPr>
            <p:cNvSpPr txBox="1"/>
            <p:nvPr/>
          </p:nvSpPr>
          <p:spPr>
            <a:xfrm>
              <a:off x="5867183" y="3892376"/>
              <a:ext cx="1219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VNI-Avo" pitchFamily="2" charset="0"/>
                  <a:ea typeface="HP001 4H" panose="020B0603050302020204" pitchFamily="34" charset="-127"/>
                </a:rPr>
                <a:t>87</a:t>
              </a:r>
              <a:endParaRPr lang="vi-VN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</p:grp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0B51E162-932D-4EA2-8F95-39B52B6DDC53}"/>
              </a:ext>
            </a:extLst>
          </p:cNvPr>
          <p:cNvCxnSpPr>
            <a:cxnSpLocks/>
          </p:cNvCxnSpPr>
          <p:nvPr/>
        </p:nvCxnSpPr>
        <p:spPr>
          <a:xfrm>
            <a:off x="7423690" y="5455430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EB4884BF-8950-4423-9677-FC65B931BE86}"/>
              </a:ext>
            </a:extLst>
          </p:cNvPr>
          <p:cNvCxnSpPr>
            <a:cxnSpLocks/>
          </p:cNvCxnSpPr>
          <p:nvPr/>
        </p:nvCxnSpPr>
        <p:spPr>
          <a:xfrm>
            <a:off x="9105604" y="5455430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1BADAB1F-5ABD-45B1-AB4C-4DEC80678BA8}"/>
              </a:ext>
            </a:extLst>
          </p:cNvPr>
          <p:cNvCxnSpPr>
            <a:cxnSpLocks/>
          </p:cNvCxnSpPr>
          <p:nvPr/>
        </p:nvCxnSpPr>
        <p:spPr>
          <a:xfrm>
            <a:off x="10724555" y="5470955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6C6ECC14-7CA2-45BA-AB0F-A101E43633D4}"/>
              </a:ext>
            </a:extLst>
          </p:cNvPr>
          <p:cNvGrpSpPr/>
          <p:nvPr/>
        </p:nvGrpSpPr>
        <p:grpSpPr>
          <a:xfrm>
            <a:off x="7183814" y="4710229"/>
            <a:ext cx="1359769" cy="1053865"/>
            <a:chOff x="5834766" y="3993176"/>
            <a:chExt cx="1359769" cy="1053865"/>
          </a:xfrm>
        </p:grpSpPr>
        <p:sp>
          <p:nvSpPr>
            <p:cNvPr id="37" name="Hình chữ nhật 36">
              <a:extLst>
                <a:ext uri="{FF2B5EF4-FFF2-40B4-BE49-F238E27FC236}">
                  <a16:creationId xmlns:a16="http://schemas.microsoft.com/office/drawing/2014/main" id="{163A42BB-AEF4-4BEE-85C7-19BAC79D385A}"/>
                </a:ext>
              </a:extLst>
            </p:cNvPr>
            <p:cNvSpPr/>
            <p:nvPr/>
          </p:nvSpPr>
          <p:spPr>
            <a:xfrm>
              <a:off x="5834766" y="3993176"/>
              <a:ext cx="960895" cy="105386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A5EEC2F1-C18A-404A-A178-63CC72D508BE}"/>
                </a:ext>
              </a:extLst>
            </p:cNvPr>
            <p:cNvSpPr txBox="1"/>
            <p:nvPr/>
          </p:nvSpPr>
          <p:spPr>
            <a:xfrm>
              <a:off x="5974552" y="4339533"/>
              <a:ext cx="1219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VNI-Avo" pitchFamily="2" charset="0"/>
                  <a:ea typeface="HP001 4H" panose="020B0603050302020204" pitchFamily="34" charset="-127"/>
                </a:rPr>
                <a:t>91</a:t>
              </a:r>
              <a:endParaRPr lang="vi-VN" sz="36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2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209 L 0.01653 2.96296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9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2032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69 L 0.01993 -3.7037E-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98CCB23-2D1A-4929-81B0-F61C55566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22"/>
            <a:ext cx="12192000" cy="6632356"/>
          </a:xfrm>
          <a:prstGeom prst="rect">
            <a:avLst/>
          </a:prstGeom>
        </p:spPr>
      </p:pic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4882378E-58AA-4831-8026-01A01840356A}"/>
              </a:ext>
            </a:extLst>
          </p:cNvPr>
          <p:cNvCxnSpPr>
            <a:cxnSpLocks/>
          </p:cNvCxnSpPr>
          <p:nvPr/>
        </p:nvCxnSpPr>
        <p:spPr>
          <a:xfrm>
            <a:off x="999990" y="2836216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7EE8D08C-094E-4976-9972-A238C1878EF0}"/>
              </a:ext>
            </a:extLst>
          </p:cNvPr>
          <p:cNvCxnSpPr>
            <a:cxnSpLocks/>
          </p:cNvCxnSpPr>
          <p:nvPr/>
        </p:nvCxnSpPr>
        <p:spPr>
          <a:xfrm>
            <a:off x="3898173" y="2727728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756CA428-153B-4311-9E48-897F8F977F1F}"/>
              </a:ext>
            </a:extLst>
          </p:cNvPr>
          <p:cNvCxnSpPr>
            <a:cxnSpLocks/>
          </p:cNvCxnSpPr>
          <p:nvPr/>
        </p:nvCxnSpPr>
        <p:spPr>
          <a:xfrm>
            <a:off x="2441332" y="4060582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978CA057-4E9F-4F4E-8BFA-DF336E2DB5D5}"/>
              </a:ext>
            </a:extLst>
          </p:cNvPr>
          <p:cNvCxnSpPr>
            <a:cxnSpLocks/>
          </p:cNvCxnSpPr>
          <p:nvPr/>
        </p:nvCxnSpPr>
        <p:spPr>
          <a:xfrm>
            <a:off x="4673088" y="4277559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835EDEC-6DE6-496E-B142-FA94388E7E9F}"/>
              </a:ext>
            </a:extLst>
          </p:cNvPr>
          <p:cNvSpPr txBox="1"/>
          <p:nvPr/>
        </p:nvSpPr>
        <p:spPr>
          <a:xfrm>
            <a:off x="637970" y="6031777"/>
            <a:ext cx="121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FB20AC1-8145-4FA9-A7F6-407C758D9B84}"/>
              </a:ext>
            </a:extLst>
          </p:cNvPr>
          <p:cNvCxnSpPr>
            <a:cxnSpLocks/>
          </p:cNvCxnSpPr>
          <p:nvPr/>
        </p:nvCxnSpPr>
        <p:spPr>
          <a:xfrm>
            <a:off x="2355745" y="1456844"/>
            <a:ext cx="21387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120C85-7246-46FA-BED4-DE2637EC1A45}"/>
              </a:ext>
            </a:extLst>
          </p:cNvPr>
          <p:cNvSpPr txBox="1"/>
          <p:nvPr/>
        </p:nvSpPr>
        <p:spPr>
          <a:xfrm>
            <a:off x="2032818" y="6037292"/>
            <a:ext cx="121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75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BCAD094-5759-479B-B5C0-FFC17B76577E}"/>
              </a:ext>
            </a:extLst>
          </p:cNvPr>
          <p:cNvSpPr txBox="1"/>
          <p:nvPr/>
        </p:nvSpPr>
        <p:spPr>
          <a:xfrm>
            <a:off x="3453105" y="6009232"/>
            <a:ext cx="121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36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47D2E2F-FB6A-4571-98AF-D3249F653BF8}"/>
              </a:ext>
            </a:extLst>
          </p:cNvPr>
          <p:cNvSpPr txBox="1"/>
          <p:nvPr/>
        </p:nvSpPr>
        <p:spPr>
          <a:xfrm>
            <a:off x="4847953" y="6009232"/>
            <a:ext cx="121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19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4492BB8C-1220-43C5-A3DE-11A9FC7210B5}"/>
              </a:ext>
            </a:extLst>
          </p:cNvPr>
          <p:cNvCxnSpPr>
            <a:cxnSpLocks/>
          </p:cNvCxnSpPr>
          <p:nvPr/>
        </p:nvCxnSpPr>
        <p:spPr>
          <a:xfrm>
            <a:off x="8183108" y="1487844"/>
            <a:ext cx="21387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8F1D0B1C-08A4-4DC0-AB7A-BB0DC22507C6}"/>
              </a:ext>
            </a:extLst>
          </p:cNvPr>
          <p:cNvCxnSpPr>
            <a:cxnSpLocks/>
          </p:cNvCxnSpPr>
          <p:nvPr/>
        </p:nvCxnSpPr>
        <p:spPr>
          <a:xfrm>
            <a:off x="7028831" y="2758751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279DF73-B656-4DA8-B679-FD50A9A0086E}"/>
              </a:ext>
            </a:extLst>
          </p:cNvPr>
          <p:cNvCxnSpPr>
            <a:cxnSpLocks/>
          </p:cNvCxnSpPr>
          <p:nvPr/>
        </p:nvCxnSpPr>
        <p:spPr>
          <a:xfrm>
            <a:off x="7935136" y="4153627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EE18991-2140-4884-816B-4DE4E801800C}"/>
              </a:ext>
            </a:extLst>
          </p:cNvPr>
          <p:cNvCxnSpPr>
            <a:cxnSpLocks/>
          </p:cNvCxnSpPr>
          <p:nvPr/>
        </p:nvCxnSpPr>
        <p:spPr>
          <a:xfrm>
            <a:off x="10709331" y="2898208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D130F71E-549B-4347-BDD2-62CD60861FAB}"/>
              </a:ext>
            </a:extLst>
          </p:cNvPr>
          <p:cNvCxnSpPr>
            <a:cxnSpLocks/>
          </p:cNvCxnSpPr>
          <p:nvPr/>
        </p:nvCxnSpPr>
        <p:spPr>
          <a:xfrm>
            <a:off x="9779432" y="4122631"/>
            <a:ext cx="2479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07445BE-5D79-43F1-9DDD-03E2B0157606}"/>
              </a:ext>
            </a:extLst>
          </p:cNvPr>
          <p:cNvSpPr txBox="1"/>
          <p:nvPr/>
        </p:nvSpPr>
        <p:spPr>
          <a:xfrm>
            <a:off x="6542825" y="6031777"/>
            <a:ext cx="121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78080E19-B738-4897-A5A9-0FD0112B9658}"/>
              </a:ext>
            </a:extLst>
          </p:cNvPr>
          <p:cNvSpPr txBox="1"/>
          <p:nvPr/>
        </p:nvSpPr>
        <p:spPr>
          <a:xfrm>
            <a:off x="7963112" y="6017399"/>
            <a:ext cx="121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27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5EF7490E-2D10-4A4E-8272-7628D160D696}"/>
              </a:ext>
            </a:extLst>
          </p:cNvPr>
          <p:cNvSpPr txBox="1"/>
          <p:nvPr/>
        </p:nvSpPr>
        <p:spPr>
          <a:xfrm>
            <a:off x="9383399" y="6051784"/>
            <a:ext cx="121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29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11CFAD9-A634-40E6-90AB-AF0FA67C8C7F}"/>
              </a:ext>
            </a:extLst>
          </p:cNvPr>
          <p:cNvSpPr txBox="1"/>
          <p:nvPr/>
        </p:nvSpPr>
        <p:spPr>
          <a:xfrm>
            <a:off x="10787699" y="6051784"/>
            <a:ext cx="121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92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49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02031 -4.81481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02031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20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35434"/>
              </p:ext>
            </p:extLst>
          </p:nvPr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</a:t>
            </a:r>
            <a:endParaRPr lang="vi-VN" sz="440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</a:t>
            </a:r>
            <a:endParaRPr lang="vi-VN" sz="44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</a:t>
            </a:r>
            <a:endParaRPr lang="vi-VN" sz="440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</a:t>
            </a:r>
            <a:endParaRPr lang="vi-VN" sz="44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</a:t>
            </a:r>
            <a:endParaRPr lang="vi-VN" sz="440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</a:t>
            </a:r>
            <a:endParaRPr lang="vi-VN" sz="440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</a:t>
            </a:r>
            <a:endParaRPr lang="vi-VN" sz="44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</a:t>
            </a:r>
            <a:endParaRPr lang="vi-VN" sz="44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</a:t>
            </a:r>
            <a:endParaRPr lang="vi-VN" sz="44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502861" y="230270"/>
            <a:ext cx="9838540" cy="6530410"/>
            <a:chOff x="1980260" y="3336552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1980260" y="3336552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2372221" y="7449654"/>
              <a:ext cx="892356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rgbClr val="0000FF"/>
                  </a:solidFill>
                  <a:latin typeface="VNI-Avo" pitchFamily="2" charset="0"/>
                </a:rPr>
                <a:t>Em haõy ñoïc caùc soá </a:t>
              </a:r>
            </a:p>
            <a:p>
              <a:pPr algn="ctr"/>
              <a:r>
                <a:rPr lang="en-US" sz="5400">
                  <a:solidFill>
                    <a:srgbClr val="0000FF"/>
                  </a:solidFill>
                  <a:latin typeface="VNI-Avo" pitchFamily="2" charset="0"/>
                </a:rPr>
                <a:t>ôû ba coät toâ maøu.</a:t>
              </a:r>
              <a:endParaRPr lang="vi-VN" sz="54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3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1" fill="hold">
                      <p:stCondLst>
                        <p:cond delay="indefinite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5" fill="hold">
                      <p:stCondLst>
                        <p:cond delay="indefinite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7EBCB6F-396D-4340-BD55-669834EC0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0"/>
            <a:ext cx="1042416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1CEB32D-14CA-456D-9C4D-36A0BA8AC987}"/>
              </a:ext>
            </a:extLst>
          </p:cNvPr>
          <p:cNvSpPr txBox="1"/>
          <p:nvPr/>
        </p:nvSpPr>
        <p:spPr>
          <a:xfrm>
            <a:off x="4359695" y="1027078"/>
            <a:ext cx="4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6F87BC-9BF6-43E6-92FF-FF2D0B9805B3}"/>
              </a:ext>
            </a:extLst>
          </p:cNvPr>
          <p:cNvSpPr txBox="1"/>
          <p:nvPr/>
        </p:nvSpPr>
        <p:spPr>
          <a:xfrm>
            <a:off x="5228375" y="1027078"/>
            <a:ext cx="70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10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280E74F-FC8A-44F9-B735-F892560A03EB}"/>
              </a:ext>
            </a:extLst>
          </p:cNvPr>
          <p:cNvSpPr txBox="1"/>
          <p:nvPr/>
        </p:nvSpPr>
        <p:spPr>
          <a:xfrm>
            <a:off x="6199925" y="1036886"/>
            <a:ext cx="70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12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1A7B269-A4C9-4C37-A121-69E2A59E76F2}"/>
              </a:ext>
            </a:extLst>
          </p:cNvPr>
          <p:cNvSpPr txBox="1"/>
          <p:nvPr/>
        </p:nvSpPr>
        <p:spPr>
          <a:xfrm>
            <a:off x="7148615" y="1036886"/>
            <a:ext cx="70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14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11972B3-5AF8-4C14-9A08-523C70F4047A}"/>
              </a:ext>
            </a:extLst>
          </p:cNvPr>
          <p:cNvSpPr txBox="1"/>
          <p:nvPr/>
        </p:nvSpPr>
        <p:spPr>
          <a:xfrm>
            <a:off x="8122597" y="1014025"/>
            <a:ext cx="70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16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70C00C-3D56-4414-B264-CA1077F867C9}"/>
              </a:ext>
            </a:extLst>
          </p:cNvPr>
          <p:cNvSpPr txBox="1"/>
          <p:nvPr/>
        </p:nvSpPr>
        <p:spPr>
          <a:xfrm>
            <a:off x="10040770" y="1038508"/>
            <a:ext cx="70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20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698F493-420C-4379-96D9-89BA64FD6C7A}"/>
              </a:ext>
            </a:extLst>
          </p:cNvPr>
          <p:cNvSpPr txBox="1"/>
          <p:nvPr/>
        </p:nvSpPr>
        <p:spPr>
          <a:xfrm>
            <a:off x="9069220" y="2238658"/>
            <a:ext cx="70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24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96D3A57-6177-4959-84E1-64F35EEFED42}"/>
              </a:ext>
            </a:extLst>
          </p:cNvPr>
          <p:cNvSpPr txBox="1"/>
          <p:nvPr/>
        </p:nvSpPr>
        <p:spPr>
          <a:xfrm>
            <a:off x="7125755" y="2238658"/>
            <a:ext cx="70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28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B4AD707-4A43-4E27-9621-0E6CDC7BECB4}"/>
              </a:ext>
            </a:extLst>
          </p:cNvPr>
          <p:cNvSpPr txBox="1"/>
          <p:nvPr/>
        </p:nvSpPr>
        <p:spPr>
          <a:xfrm>
            <a:off x="6177065" y="2250088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30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8BC6745-D23B-4B19-AD52-08CBBD4EC174}"/>
              </a:ext>
            </a:extLst>
          </p:cNvPr>
          <p:cNvSpPr txBox="1"/>
          <p:nvPr/>
        </p:nvSpPr>
        <p:spPr>
          <a:xfrm>
            <a:off x="4238648" y="2223943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34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1ABE110-7294-4FB3-9B6E-DD385E99BB06}"/>
              </a:ext>
            </a:extLst>
          </p:cNvPr>
          <p:cNvSpPr txBox="1"/>
          <p:nvPr/>
        </p:nvSpPr>
        <p:spPr>
          <a:xfrm>
            <a:off x="3280870" y="2225606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36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56C6FD1-8DCF-46BC-9DB7-CA4ADB6693BD}"/>
              </a:ext>
            </a:extLst>
          </p:cNvPr>
          <p:cNvSpPr txBox="1"/>
          <p:nvPr/>
        </p:nvSpPr>
        <p:spPr>
          <a:xfrm>
            <a:off x="1365313" y="2217183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40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A13DAF3-A0AE-4242-A0D3-A725ACEF7B1C}"/>
              </a:ext>
            </a:extLst>
          </p:cNvPr>
          <p:cNvSpPr txBox="1"/>
          <p:nvPr/>
        </p:nvSpPr>
        <p:spPr>
          <a:xfrm>
            <a:off x="2309416" y="3417333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44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56474EB-CA6A-497D-BD79-42B380761686}"/>
              </a:ext>
            </a:extLst>
          </p:cNvPr>
          <p:cNvSpPr txBox="1"/>
          <p:nvPr/>
        </p:nvSpPr>
        <p:spPr>
          <a:xfrm>
            <a:off x="3269440" y="3417333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46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B032CC8-27ED-4B78-A0E3-4B5FD8B472D9}"/>
              </a:ext>
            </a:extLst>
          </p:cNvPr>
          <p:cNvSpPr txBox="1"/>
          <p:nvPr/>
        </p:nvSpPr>
        <p:spPr>
          <a:xfrm>
            <a:off x="4218034" y="3429000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48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AB58AB5-3AED-41FF-8C77-981871E610F3}"/>
              </a:ext>
            </a:extLst>
          </p:cNvPr>
          <p:cNvSpPr txBox="1"/>
          <p:nvPr/>
        </p:nvSpPr>
        <p:spPr>
          <a:xfrm>
            <a:off x="6187440" y="3429000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52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CC55FDF-35EB-418A-9032-9E14249B0627}"/>
              </a:ext>
            </a:extLst>
          </p:cNvPr>
          <p:cNvSpPr txBox="1"/>
          <p:nvPr/>
        </p:nvSpPr>
        <p:spPr>
          <a:xfrm>
            <a:off x="7095631" y="3440688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54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F3CE2FB-05B7-405A-A673-05F596B69BA7}"/>
              </a:ext>
            </a:extLst>
          </p:cNvPr>
          <p:cNvSpPr txBox="1"/>
          <p:nvPr/>
        </p:nvSpPr>
        <p:spPr>
          <a:xfrm>
            <a:off x="8101446" y="3440430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56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FF259C2-809F-4E30-9A66-BAD7E1011D3A}"/>
              </a:ext>
            </a:extLst>
          </p:cNvPr>
          <p:cNvSpPr txBox="1"/>
          <p:nvPr/>
        </p:nvSpPr>
        <p:spPr>
          <a:xfrm>
            <a:off x="9043927" y="3439080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58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E2023D7-F573-48E3-894C-5AFB9E674B63}"/>
              </a:ext>
            </a:extLst>
          </p:cNvPr>
          <p:cNvSpPr txBox="1"/>
          <p:nvPr/>
        </p:nvSpPr>
        <p:spPr>
          <a:xfrm>
            <a:off x="9995050" y="4629150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62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36F6E6A-66E1-4DE5-8752-580D3F380817}"/>
              </a:ext>
            </a:extLst>
          </p:cNvPr>
          <p:cNvSpPr txBox="1"/>
          <p:nvPr/>
        </p:nvSpPr>
        <p:spPr>
          <a:xfrm>
            <a:off x="8076877" y="4640579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66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5F579CA-7218-46B8-BB49-7AF9E479E553}"/>
              </a:ext>
            </a:extLst>
          </p:cNvPr>
          <p:cNvSpPr txBox="1"/>
          <p:nvPr/>
        </p:nvSpPr>
        <p:spPr>
          <a:xfrm>
            <a:off x="7114508" y="4640579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68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5D85C35B-3AAC-4406-B739-6834AD469BDF}"/>
              </a:ext>
            </a:extLst>
          </p:cNvPr>
          <p:cNvSpPr txBox="1"/>
          <p:nvPr/>
        </p:nvSpPr>
        <p:spPr>
          <a:xfrm>
            <a:off x="6172567" y="4652008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70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530E471-9CD2-4206-8B15-45062EA6B088}"/>
              </a:ext>
            </a:extLst>
          </p:cNvPr>
          <p:cNvSpPr txBox="1"/>
          <p:nvPr/>
        </p:nvSpPr>
        <p:spPr>
          <a:xfrm>
            <a:off x="5210198" y="4640577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72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2C4FDC5-7CCF-45BF-886F-8DE2B0417912}"/>
              </a:ext>
            </a:extLst>
          </p:cNvPr>
          <p:cNvSpPr txBox="1"/>
          <p:nvPr/>
        </p:nvSpPr>
        <p:spPr>
          <a:xfrm>
            <a:off x="3269439" y="4640577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76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333EA87-B297-493F-B24B-202498BC2191}"/>
              </a:ext>
            </a:extLst>
          </p:cNvPr>
          <p:cNvSpPr txBox="1"/>
          <p:nvPr/>
        </p:nvSpPr>
        <p:spPr>
          <a:xfrm>
            <a:off x="2320659" y="4640576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78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ADC2FDF-23CC-4564-8BC2-73823268B267}"/>
              </a:ext>
            </a:extLst>
          </p:cNvPr>
          <p:cNvSpPr txBox="1"/>
          <p:nvPr/>
        </p:nvSpPr>
        <p:spPr>
          <a:xfrm>
            <a:off x="1383950" y="5817866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82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303C259-77CA-4045-9199-45F5B93C8E22}"/>
              </a:ext>
            </a:extLst>
          </p:cNvPr>
          <p:cNvSpPr txBox="1"/>
          <p:nvPr/>
        </p:nvSpPr>
        <p:spPr>
          <a:xfrm>
            <a:off x="2320658" y="5817866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84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0AAEA71-F296-4EF8-A99B-7B5C6CD4B9D4}"/>
              </a:ext>
            </a:extLst>
          </p:cNvPr>
          <p:cNvSpPr txBox="1"/>
          <p:nvPr/>
        </p:nvSpPr>
        <p:spPr>
          <a:xfrm>
            <a:off x="4252323" y="5829292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88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1047599-EEB4-45C0-809B-49063373D114}"/>
              </a:ext>
            </a:extLst>
          </p:cNvPr>
          <p:cNvSpPr txBox="1"/>
          <p:nvPr/>
        </p:nvSpPr>
        <p:spPr>
          <a:xfrm>
            <a:off x="6187439" y="5829292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92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6205635-4562-43B7-8BCF-2BBF139758CF}"/>
              </a:ext>
            </a:extLst>
          </p:cNvPr>
          <p:cNvSpPr txBox="1"/>
          <p:nvPr/>
        </p:nvSpPr>
        <p:spPr>
          <a:xfrm>
            <a:off x="7114508" y="5829295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94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80657A2-C9CB-4D2E-94C4-2B781340B37E}"/>
              </a:ext>
            </a:extLst>
          </p:cNvPr>
          <p:cNvSpPr txBox="1"/>
          <p:nvPr/>
        </p:nvSpPr>
        <p:spPr>
          <a:xfrm>
            <a:off x="9046173" y="5829295"/>
            <a:ext cx="86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98</a:t>
            </a:r>
            <a:endParaRPr lang="vi-VN" sz="32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706B0BD7-1550-4EDA-A564-3B1AA7964345}"/>
              </a:ext>
            </a:extLst>
          </p:cNvPr>
          <p:cNvSpPr txBox="1"/>
          <p:nvPr/>
        </p:nvSpPr>
        <p:spPr>
          <a:xfrm>
            <a:off x="9983390" y="5863577"/>
            <a:ext cx="105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100</a:t>
            </a:r>
            <a:endParaRPr lang="vi-VN" sz="28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39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C27A116-101E-4104-8346-02EDDFECF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926"/>
            <a:ext cx="12192000" cy="452414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EBD0A3C-2923-42C8-A160-322A3E74DCC7}"/>
              </a:ext>
            </a:extLst>
          </p:cNvPr>
          <p:cNvSpPr txBox="1"/>
          <p:nvPr/>
        </p:nvSpPr>
        <p:spPr>
          <a:xfrm>
            <a:off x="895060" y="2159024"/>
            <a:ext cx="745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EF6FDF4-343D-4F28-9879-15FC65A00734}"/>
              </a:ext>
            </a:extLst>
          </p:cNvPr>
          <p:cNvSpPr txBox="1"/>
          <p:nvPr/>
        </p:nvSpPr>
        <p:spPr>
          <a:xfrm>
            <a:off x="4122355" y="2148263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30A165D-DD96-49AA-8BB5-0A7CC3D1AF67}"/>
              </a:ext>
            </a:extLst>
          </p:cNvPr>
          <p:cNvSpPr txBox="1"/>
          <p:nvPr/>
        </p:nvSpPr>
        <p:spPr>
          <a:xfrm>
            <a:off x="6300778" y="2148263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5A3FB7D-234F-4E9D-BDD7-8DC91112ECB1}"/>
              </a:ext>
            </a:extLst>
          </p:cNvPr>
          <p:cNvSpPr txBox="1"/>
          <p:nvPr/>
        </p:nvSpPr>
        <p:spPr>
          <a:xfrm>
            <a:off x="7389990" y="2148263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35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F69BBF7-0ACB-4DDE-834A-EC3F24D060DC}"/>
              </a:ext>
            </a:extLst>
          </p:cNvPr>
          <p:cNvSpPr txBox="1"/>
          <p:nvPr/>
        </p:nvSpPr>
        <p:spPr>
          <a:xfrm>
            <a:off x="8479201" y="2134816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39C6EE4-8C42-4BEA-823A-C1378600301E}"/>
              </a:ext>
            </a:extLst>
          </p:cNvPr>
          <p:cNvSpPr txBox="1"/>
          <p:nvPr/>
        </p:nvSpPr>
        <p:spPr>
          <a:xfrm>
            <a:off x="9598381" y="4248691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A864248-A4C2-4172-8010-00B10A0B35BD}"/>
              </a:ext>
            </a:extLst>
          </p:cNvPr>
          <p:cNvSpPr txBox="1"/>
          <p:nvPr/>
        </p:nvSpPr>
        <p:spPr>
          <a:xfrm>
            <a:off x="8519542" y="4243161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65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9D4C60C-4234-4A24-952A-3FA9F0318F0C}"/>
              </a:ext>
            </a:extLst>
          </p:cNvPr>
          <p:cNvSpPr txBox="1"/>
          <p:nvPr/>
        </p:nvSpPr>
        <p:spPr>
          <a:xfrm>
            <a:off x="6246990" y="4243161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75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A7D84A5-4D22-41C0-AC51-2FEC352C4D7C}"/>
              </a:ext>
            </a:extLst>
          </p:cNvPr>
          <p:cNvSpPr txBox="1"/>
          <p:nvPr/>
        </p:nvSpPr>
        <p:spPr>
          <a:xfrm>
            <a:off x="5168151" y="4259137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AA65E85-3604-431D-8B12-2DB530210AA8}"/>
              </a:ext>
            </a:extLst>
          </p:cNvPr>
          <p:cNvSpPr txBox="1"/>
          <p:nvPr/>
        </p:nvSpPr>
        <p:spPr>
          <a:xfrm>
            <a:off x="4062418" y="4256301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85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EC06528-C172-450D-9A62-FDCEBBBE945C}"/>
              </a:ext>
            </a:extLst>
          </p:cNvPr>
          <p:cNvSpPr txBox="1"/>
          <p:nvPr/>
        </p:nvSpPr>
        <p:spPr>
          <a:xfrm>
            <a:off x="2966483" y="4227989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686FADE-BB88-4DE5-B970-174DD6AC564D}"/>
              </a:ext>
            </a:extLst>
          </p:cNvPr>
          <p:cNvSpPr txBox="1"/>
          <p:nvPr/>
        </p:nvSpPr>
        <p:spPr>
          <a:xfrm>
            <a:off x="1847303" y="4219600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95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083A315-C0A8-4080-86E6-6D98820D5CA6}"/>
              </a:ext>
            </a:extLst>
          </p:cNvPr>
          <p:cNvSpPr txBox="1"/>
          <p:nvPr/>
        </p:nvSpPr>
        <p:spPr>
          <a:xfrm>
            <a:off x="10767505" y="2113501"/>
            <a:ext cx="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6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65A4D53-A80D-4339-917B-DFA09A771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485"/>
            <a:ext cx="12192000" cy="287702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43A1BA-3F07-4E63-96BD-605B414486CF}"/>
              </a:ext>
            </a:extLst>
          </p:cNvPr>
          <p:cNvSpPr txBox="1"/>
          <p:nvPr/>
        </p:nvSpPr>
        <p:spPr>
          <a:xfrm>
            <a:off x="3100379" y="3207895"/>
            <a:ext cx="879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30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5F2FF6C-C4C6-4362-A734-D222D90AE9B8}"/>
              </a:ext>
            </a:extLst>
          </p:cNvPr>
          <p:cNvSpPr txBox="1"/>
          <p:nvPr/>
        </p:nvSpPr>
        <p:spPr>
          <a:xfrm>
            <a:off x="4135803" y="3207895"/>
            <a:ext cx="879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D75ABF9-04EA-4D57-B084-DC3DDDD3099A}"/>
              </a:ext>
            </a:extLst>
          </p:cNvPr>
          <p:cNvSpPr txBox="1"/>
          <p:nvPr/>
        </p:nvSpPr>
        <p:spPr>
          <a:xfrm>
            <a:off x="6248527" y="3207895"/>
            <a:ext cx="879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4425407-94FA-4919-AC44-B4E1BA5235B9}"/>
              </a:ext>
            </a:extLst>
          </p:cNvPr>
          <p:cNvSpPr txBox="1"/>
          <p:nvPr/>
        </p:nvSpPr>
        <p:spPr>
          <a:xfrm>
            <a:off x="7364633" y="3207895"/>
            <a:ext cx="879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FFC8CC-8A87-4623-9F62-FD538122350A}"/>
              </a:ext>
            </a:extLst>
          </p:cNvPr>
          <p:cNvSpPr txBox="1"/>
          <p:nvPr/>
        </p:nvSpPr>
        <p:spPr>
          <a:xfrm>
            <a:off x="9489268" y="3207895"/>
            <a:ext cx="879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90</a:t>
            </a:r>
            <a:endParaRPr lang="vi-VN" sz="40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33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3F3F798-0C82-4F27-AD2C-AC3CEA69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82" y="0"/>
            <a:ext cx="7651377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D475D21-BDEE-45AE-807E-4CEA3A94F1E6}"/>
              </a:ext>
            </a:extLst>
          </p:cNvPr>
          <p:cNvSpPr txBox="1"/>
          <p:nvPr/>
        </p:nvSpPr>
        <p:spPr>
          <a:xfrm>
            <a:off x="3463449" y="6478216"/>
            <a:ext cx="121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</a:t>
            </a:r>
            <a:endParaRPr lang="vi-VN" sz="28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E99716C-CCE4-40DB-9DBE-FDA32ABAC6CC}"/>
              </a:ext>
            </a:extLst>
          </p:cNvPr>
          <p:cNvSpPr txBox="1"/>
          <p:nvPr/>
        </p:nvSpPr>
        <p:spPr>
          <a:xfrm>
            <a:off x="4876017" y="6478216"/>
            <a:ext cx="121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10</a:t>
            </a:r>
            <a:endParaRPr lang="vi-VN" sz="28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FDE15A7-E581-4721-8722-80398150631E}"/>
              </a:ext>
            </a:extLst>
          </p:cNvPr>
          <p:cNvSpPr txBox="1"/>
          <p:nvPr/>
        </p:nvSpPr>
        <p:spPr>
          <a:xfrm>
            <a:off x="6489664" y="6492730"/>
            <a:ext cx="121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25</a:t>
            </a:r>
            <a:endParaRPr lang="vi-VN" sz="28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D1C391D-C3BF-483B-B701-63DB504E1FD8}"/>
              </a:ext>
            </a:extLst>
          </p:cNvPr>
          <p:cNvSpPr txBox="1"/>
          <p:nvPr/>
        </p:nvSpPr>
        <p:spPr>
          <a:xfrm>
            <a:off x="7902232" y="6483061"/>
            <a:ext cx="121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50</a:t>
            </a:r>
            <a:endParaRPr lang="vi-VN" sz="2800" b="1">
              <a:solidFill>
                <a:srgbClr val="FF0066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57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1AFBF95-EFBF-4883-968E-5B5BBD1B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0"/>
            <a:ext cx="7707086" cy="6858000"/>
          </a:xfrm>
          <a:prstGeom prst="rect">
            <a:avLst/>
          </a:prstGeom>
        </p:spPr>
      </p:pic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C23B507B-74C8-4099-AC55-C18AB56A78AF}"/>
              </a:ext>
            </a:extLst>
          </p:cNvPr>
          <p:cNvSpPr/>
          <p:nvPr/>
        </p:nvSpPr>
        <p:spPr>
          <a:xfrm>
            <a:off x="4914900" y="5659967"/>
            <a:ext cx="309033" cy="190500"/>
          </a:xfrm>
          <a:custGeom>
            <a:avLst/>
            <a:gdLst>
              <a:gd name="connsiteX0" fmla="*/ 309033 w 309033"/>
              <a:gd name="connsiteY0" fmla="*/ 0 h 190500"/>
              <a:gd name="connsiteX1" fmla="*/ 198967 w 309033"/>
              <a:gd name="connsiteY1" fmla="*/ 97366 h 190500"/>
              <a:gd name="connsiteX2" fmla="*/ 0 w 309033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033" h="190500">
                <a:moveTo>
                  <a:pt x="309033" y="0"/>
                </a:moveTo>
                <a:cubicBezTo>
                  <a:pt x="279752" y="32808"/>
                  <a:pt x="250472" y="65616"/>
                  <a:pt x="198967" y="97366"/>
                </a:cubicBezTo>
                <a:cubicBezTo>
                  <a:pt x="147461" y="129116"/>
                  <a:pt x="73730" y="159808"/>
                  <a:pt x="0" y="1905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tự do: Hình 4">
            <a:extLst>
              <a:ext uri="{FF2B5EF4-FFF2-40B4-BE49-F238E27FC236}">
                <a16:creationId xmlns:a16="http://schemas.microsoft.com/office/drawing/2014/main" id="{7F392A32-B140-4BCB-81AE-8FD8F06E9AB8}"/>
              </a:ext>
            </a:extLst>
          </p:cNvPr>
          <p:cNvSpPr/>
          <p:nvPr/>
        </p:nvSpPr>
        <p:spPr>
          <a:xfrm>
            <a:off x="4605867" y="5850467"/>
            <a:ext cx="313266" cy="43485"/>
          </a:xfrm>
          <a:custGeom>
            <a:avLst/>
            <a:gdLst>
              <a:gd name="connsiteX0" fmla="*/ 313266 w 313266"/>
              <a:gd name="connsiteY0" fmla="*/ 0 h 43485"/>
              <a:gd name="connsiteX1" fmla="*/ 182033 w 313266"/>
              <a:gd name="connsiteY1" fmla="*/ 38100 h 43485"/>
              <a:gd name="connsiteX2" fmla="*/ 0 w 313266"/>
              <a:gd name="connsiteY2" fmla="*/ 42333 h 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266" h="43485">
                <a:moveTo>
                  <a:pt x="313266" y="0"/>
                </a:moveTo>
                <a:cubicBezTo>
                  <a:pt x="273755" y="15522"/>
                  <a:pt x="234244" y="31045"/>
                  <a:pt x="182033" y="38100"/>
                </a:cubicBezTo>
                <a:cubicBezTo>
                  <a:pt x="129822" y="45155"/>
                  <a:pt x="64911" y="43744"/>
                  <a:pt x="0" y="4233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36F162D8-D5D1-4445-A20C-3220F73910F2}"/>
              </a:ext>
            </a:extLst>
          </p:cNvPr>
          <p:cNvSpPr/>
          <p:nvPr/>
        </p:nvSpPr>
        <p:spPr>
          <a:xfrm>
            <a:off x="4381500" y="5850467"/>
            <a:ext cx="203200" cy="38100"/>
          </a:xfrm>
          <a:custGeom>
            <a:avLst/>
            <a:gdLst>
              <a:gd name="connsiteX0" fmla="*/ 203200 w 203200"/>
              <a:gd name="connsiteY0" fmla="*/ 38100 h 38100"/>
              <a:gd name="connsiteX1" fmla="*/ 0 w 203200"/>
              <a:gd name="connsiteY1" fmla="*/ 0 h 38100"/>
              <a:gd name="connsiteX2" fmla="*/ 0 w 203200"/>
              <a:gd name="connsiteY2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38100">
                <a:moveTo>
                  <a:pt x="203200" y="3810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004E1E4D-873F-4B95-9A1F-62E161B3859D}"/>
              </a:ext>
            </a:extLst>
          </p:cNvPr>
          <p:cNvSpPr/>
          <p:nvPr/>
        </p:nvSpPr>
        <p:spPr>
          <a:xfrm>
            <a:off x="4283617" y="5507567"/>
            <a:ext cx="64016" cy="330200"/>
          </a:xfrm>
          <a:custGeom>
            <a:avLst/>
            <a:gdLst>
              <a:gd name="connsiteX0" fmla="*/ 64016 w 64016"/>
              <a:gd name="connsiteY0" fmla="*/ 330200 h 330200"/>
              <a:gd name="connsiteX1" fmla="*/ 17450 w 64016"/>
              <a:gd name="connsiteY1" fmla="*/ 258233 h 330200"/>
              <a:gd name="connsiteX2" fmla="*/ 516 w 64016"/>
              <a:gd name="connsiteY2" fmla="*/ 156633 h 330200"/>
              <a:gd name="connsiteX3" fmla="*/ 34383 w 64016"/>
              <a:gd name="connsiteY3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16" h="330200">
                <a:moveTo>
                  <a:pt x="64016" y="330200"/>
                </a:moveTo>
                <a:cubicBezTo>
                  <a:pt x="46024" y="308680"/>
                  <a:pt x="28033" y="287161"/>
                  <a:pt x="17450" y="258233"/>
                </a:cubicBezTo>
                <a:cubicBezTo>
                  <a:pt x="6867" y="229305"/>
                  <a:pt x="-2306" y="199672"/>
                  <a:pt x="516" y="156633"/>
                </a:cubicBezTo>
                <a:cubicBezTo>
                  <a:pt x="3338" y="113594"/>
                  <a:pt x="18860" y="56797"/>
                  <a:pt x="34383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C1A2D508-112F-46F9-92BC-383372B1D62A}"/>
              </a:ext>
            </a:extLst>
          </p:cNvPr>
          <p:cNvSpPr/>
          <p:nvPr/>
        </p:nvSpPr>
        <p:spPr>
          <a:xfrm>
            <a:off x="4191548" y="5236633"/>
            <a:ext cx="122219" cy="258234"/>
          </a:xfrm>
          <a:custGeom>
            <a:avLst/>
            <a:gdLst>
              <a:gd name="connsiteX0" fmla="*/ 122219 w 122219"/>
              <a:gd name="connsiteY0" fmla="*/ 258234 h 258234"/>
              <a:gd name="connsiteX1" fmla="*/ 54485 w 122219"/>
              <a:gd name="connsiteY1" fmla="*/ 207434 h 258234"/>
              <a:gd name="connsiteX2" fmla="*/ 3685 w 122219"/>
              <a:gd name="connsiteY2" fmla="*/ 139700 h 258234"/>
              <a:gd name="connsiteX3" fmla="*/ 7919 w 122219"/>
              <a:gd name="connsiteY3" fmla="*/ 0 h 25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19" h="258234">
                <a:moveTo>
                  <a:pt x="122219" y="258234"/>
                </a:moveTo>
                <a:cubicBezTo>
                  <a:pt x="98230" y="242712"/>
                  <a:pt x="74241" y="227190"/>
                  <a:pt x="54485" y="207434"/>
                </a:cubicBezTo>
                <a:cubicBezTo>
                  <a:pt x="34729" y="187678"/>
                  <a:pt x="11446" y="174272"/>
                  <a:pt x="3685" y="139700"/>
                </a:cubicBezTo>
                <a:cubicBezTo>
                  <a:pt x="-4076" y="105128"/>
                  <a:pt x="1921" y="52564"/>
                  <a:pt x="791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20A256D9-805E-49B9-934D-B37A6B03C778}"/>
              </a:ext>
            </a:extLst>
          </p:cNvPr>
          <p:cNvSpPr/>
          <p:nvPr/>
        </p:nvSpPr>
        <p:spPr>
          <a:xfrm>
            <a:off x="4203700" y="4957233"/>
            <a:ext cx="118533" cy="270934"/>
          </a:xfrm>
          <a:custGeom>
            <a:avLst/>
            <a:gdLst>
              <a:gd name="connsiteX0" fmla="*/ 0 w 118533"/>
              <a:gd name="connsiteY0" fmla="*/ 270934 h 270934"/>
              <a:gd name="connsiteX1" fmla="*/ 29633 w 118533"/>
              <a:gd name="connsiteY1" fmla="*/ 152400 h 270934"/>
              <a:gd name="connsiteX2" fmla="*/ 118533 w 118533"/>
              <a:gd name="connsiteY2" fmla="*/ 0 h 27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33" h="270934">
                <a:moveTo>
                  <a:pt x="0" y="270934"/>
                </a:moveTo>
                <a:cubicBezTo>
                  <a:pt x="4939" y="234245"/>
                  <a:pt x="9878" y="197556"/>
                  <a:pt x="29633" y="152400"/>
                </a:cubicBezTo>
                <a:cubicBezTo>
                  <a:pt x="49389" y="107244"/>
                  <a:pt x="83961" y="53622"/>
                  <a:pt x="118533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A34229E6-8F36-469F-8606-48CA18640F51}"/>
              </a:ext>
            </a:extLst>
          </p:cNvPr>
          <p:cNvSpPr/>
          <p:nvPr/>
        </p:nvSpPr>
        <p:spPr>
          <a:xfrm>
            <a:off x="4339167" y="4875986"/>
            <a:ext cx="283633" cy="51614"/>
          </a:xfrm>
          <a:custGeom>
            <a:avLst/>
            <a:gdLst>
              <a:gd name="connsiteX0" fmla="*/ 0 w 283633"/>
              <a:gd name="connsiteY0" fmla="*/ 51614 h 51614"/>
              <a:gd name="connsiteX1" fmla="*/ 97366 w 283633"/>
              <a:gd name="connsiteY1" fmla="*/ 9281 h 51614"/>
              <a:gd name="connsiteX2" fmla="*/ 186266 w 283633"/>
              <a:gd name="connsiteY2" fmla="*/ 814 h 51614"/>
              <a:gd name="connsiteX3" fmla="*/ 283633 w 283633"/>
              <a:gd name="connsiteY3" fmla="*/ 814 h 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633" h="51614">
                <a:moveTo>
                  <a:pt x="0" y="51614"/>
                </a:moveTo>
                <a:cubicBezTo>
                  <a:pt x="33161" y="34681"/>
                  <a:pt x="66322" y="17748"/>
                  <a:pt x="97366" y="9281"/>
                </a:cubicBezTo>
                <a:cubicBezTo>
                  <a:pt x="128410" y="814"/>
                  <a:pt x="155222" y="2225"/>
                  <a:pt x="186266" y="814"/>
                </a:cubicBezTo>
                <a:cubicBezTo>
                  <a:pt x="217310" y="-597"/>
                  <a:pt x="250471" y="108"/>
                  <a:pt x="283633" y="81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6365F761-8981-4A92-AD8A-493BC9EA4A11}"/>
              </a:ext>
            </a:extLst>
          </p:cNvPr>
          <p:cNvSpPr/>
          <p:nvPr/>
        </p:nvSpPr>
        <p:spPr>
          <a:xfrm>
            <a:off x="4991100" y="4529667"/>
            <a:ext cx="21167" cy="275166"/>
          </a:xfrm>
          <a:custGeom>
            <a:avLst/>
            <a:gdLst>
              <a:gd name="connsiteX0" fmla="*/ 0 w 21167"/>
              <a:gd name="connsiteY0" fmla="*/ 275166 h 275166"/>
              <a:gd name="connsiteX1" fmla="*/ 16933 w 21167"/>
              <a:gd name="connsiteY1" fmla="*/ 139700 h 275166"/>
              <a:gd name="connsiteX2" fmla="*/ 21167 w 21167"/>
              <a:gd name="connsiteY2" fmla="*/ 0 h 2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7" h="275166">
                <a:moveTo>
                  <a:pt x="0" y="275166"/>
                </a:moveTo>
                <a:cubicBezTo>
                  <a:pt x="6702" y="230363"/>
                  <a:pt x="13405" y="185561"/>
                  <a:pt x="16933" y="139700"/>
                </a:cubicBezTo>
                <a:cubicBezTo>
                  <a:pt x="20461" y="93839"/>
                  <a:pt x="20814" y="46919"/>
                  <a:pt x="21167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tự do: Hình 15">
            <a:extLst>
              <a:ext uri="{FF2B5EF4-FFF2-40B4-BE49-F238E27FC236}">
                <a16:creationId xmlns:a16="http://schemas.microsoft.com/office/drawing/2014/main" id="{D6F98144-F820-4339-8D96-0E07DDECFCCF}"/>
              </a:ext>
            </a:extLst>
          </p:cNvPr>
          <p:cNvSpPr/>
          <p:nvPr/>
        </p:nvSpPr>
        <p:spPr>
          <a:xfrm>
            <a:off x="4946720" y="4138662"/>
            <a:ext cx="70342" cy="352418"/>
          </a:xfrm>
          <a:custGeom>
            <a:avLst/>
            <a:gdLst>
              <a:gd name="connsiteX0" fmla="*/ 97104 w 97104"/>
              <a:gd name="connsiteY0" fmla="*/ 347958 h 347958"/>
              <a:gd name="connsiteX1" fmla="*/ 32368 w 97104"/>
              <a:gd name="connsiteY1" fmla="*/ 202301 h 347958"/>
              <a:gd name="connsiteX2" fmla="*/ 0 w 97104"/>
              <a:gd name="connsiteY2" fmla="*/ 0 h 347958"/>
              <a:gd name="connsiteX0" fmla="*/ 97104 w 97104"/>
              <a:gd name="connsiteY0" fmla="*/ 347958 h 347958"/>
              <a:gd name="connsiteX1" fmla="*/ 68052 w 97104"/>
              <a:gd name="connsiteY1" fmla="*/ 206761 h 347958"/>
              <a:gd name="connsiteX2" fmla="*/ 0 w 97104"/>
              <a:gd name="connsiteY2" fmla="*/ 0 h 347958"/>
              <a:gd name="connsiteX0" fmla="*/ 70342 w 70342"/>
              <a:gd name="connsiteY0" fmla="*/ 352418 h 352418"/>
              <a:gd name="connsiteX1" fmla="*/ 41290 w 70342"/>
              <a:gd name="connsiteY1" fmla="*/ 211221 h 352418"/>
              <a:gd name="connsiteX2" fmla="*/ 0 w 70342"/>
              <a:gd name="connsiteY2" fmla="*/ 0 h 35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42" h="352418">
                <a:moveTo>
                  <a:pt x="70342" y="352418"/>
                </a:moveTo>
                <a:cubicBezTo>
                  <a:pt x="46066" y="308586"/>
                  <a:pt x="57474" y="269214"/>
                  <a:pt x="41290" y="211221"/>
                </a:cubicBezTo>
                <a:cubicBezTo>
                  <a:pt x="25106" y="153228"/>
                  <a:pt x="8092" y="72154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6379FFD5-1C85-45AA-8D7F-EAF33D3EAB84}"/>
              </a:ext>
            </a:extLst>
          </p:cNvPr>
          <p:cNvSpPr/>
          <p:nvPr/>
        </p:nvSpPr>
        <p:spPr>
          <a:xfrm>
            <a:off x="4822853" y="3827533"/>
            <a:ext cx="105197" cy="291313"/>
          </a:xfrm>
          <a:custGeom>
            <a:avLst/>
            <a:gdLst>
              <a:gd name="connsiteX0" fmla="*/ 105197 w 105197"/>
              <a:gd name="connsiteY0" fmla="*/ 291313 h 291313"/>
              <a:gd name="connsiteX1" fmla="*/ 0 w 105197"/>
              <a:gd name="connsiteY1" fmla="*/ 0 h 29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197" h="291313">
                <a:moveTo>
                  <a:pt x="105197" y="291313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tự do: Hình 18">
            <a:extLst>
              <a:ext uri="{FF2B5EF4-FFF2-40B4-BE49-F238E27FC236}">
                <a16:creationId xmlns:a16="http://schemas.microsoft.com/office/drawing/2014/main" id="{66913F80-98F2-4113-B639-8F6896277E2A}"/>
              </a:ext>
            </a:extLst>
          </p:cNvPr>
          <p:cNvSpPr/>
          <p:nvPr/>
        </p:nvSpPr>
        <p:spPr>
          <a:xfrm>
            <a:off x="4369699" y="3754704"/>
            <a:ext cx="436970" cy="56645"/>
          </a:xfrm>
          <a:custGeom>
            <a:avLst/>
            <a:gdLst>
              <a:gd name="connsiteX0" fmla="*/ 436970 w 436970"/>
              <a:gd name="connsiteY0" fmla="*/ 56645 h 56645"/>
              <a:gd name="connsiteX1" fmla="*/ 210393 w 436970"/>
              <a:gd name="connsiteY1" fmla="*/ 24277 h 56645"/>
              <a:gd name="connsiteX2" fmla="*/ 0 w 436970"/>
              <a:gd name="connsiteY2" fmla="*/ 0 h 5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70" h="56645">
                <a:moveTo>
                  <a:pt x="436970" y="56645"/>
                </a:moveTo>
                <a:lnTo>
                  <a:pt x="210393" y="24277"/>
                </a:lnTo>
                <a:cubicBezTo>
                  <a:pt x="137565" y="14836"/>
                  <a:pt x="68782" y="7418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tự do: Hình 19">
            <a:extLst>
              <a:ext uri="{FF2B5EF4-FFF2-40B4-BE49-F238E27FC236}">
                <a16:creationId xmlns:a16="http://schemas.microsoft.com/office/drawing/2014/main" id="{60E70E62-0436-4A03-B946-A06D7E117697}"/>
              </a:ext>
            </a:extLst>
          </p:cNvPr>
          <p:cNvSpPr/>
          <p:nvPr/>
        </p:nvSpPr>
        <p:spPr>
          <a:xfrm>
            <a:off x="4078386" y="3617140"/>
            <a:ext cx="258945" cy="129472"/>
          </a:xfrm>
          <a:custGeom>
            <a:avLst/>
            <a:gdLst>
              <a:gd name="connsiteX0" fmla="*/ 258945 w 258945"/>
              <a:gd name="connsiteY0" fmla="*/ 129472 h 129472"/>
              <a:gd name="connsiteX1" fmla="*/ 153749 w 258945"/>
              <a:gd name="connsiteY1" fmla="*/ 105196 h 129472"/>
              <a:gd name="connsiteX2" fmla="*/ 0 w 258945"/>
              <a:gd name="connsiteY2" fmla="*/ 0 h 12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945" h="129472">
                <a:moveTo>
                  <a:pt x="258945" y="129472"/>
                </a:moveTo>
                <a:cubicBezTo>
                  <a:pt x="227925" y="128123"/>
                  <a:pt x="196906" y="126775"/>
                  <a:pt x="153749" y="105196"/>
                </a:cubicBezTo>
                <a:cubicBezTo>
                  <a:pt x="110592" y="83617"/>
                  <a:pt x="55296" y="41808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tự do: Hình 20">
            <a:extLst>
              <a:ext uri="{FF2B5EF4-FFF2-40B4-BE49-F238E27FC236}">
                <a16:creationId xmlns:a16="http://schemas.microsoft.com/office/drawing/2014/main" id="{C92F8DC1-4E60-4EEF-A61C-5F6B12F5C8FD}"/>
              </a:ext>
            </a:extLst>
          </p:cNvPr>
          <p:cNvSpPr/>
          <p:nvPr/>
        </p:nvSpPr>
        <p:spPr>
          <a:xfrm>
            <a:off x="3924637" y="3390563"/>
            <a:ext cx="121381" cy="194209"/>
          </a:xfrm>
          <a:custGeom>
            <a:avLst/>
            <a:gdLst>
              <a:gd name="connsiteX0" fmla="*/ 121381 w 121381"/>
              <a:gd name="connsiteY0" fmla="*/ 194209 h 194209"/>
              <a:gd name="connsiteX1" fmla="*/ 48552 w 121381"/>
              <a:gd name="connsiteY1" fmla="*/ 113288 h 194209"/>
              <a:gd name="connsiteX2" fmla="*/ 0 w 121381"/>
              <a:gd name="connsiteY2" fmla="*/ 0 h 19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81" h="194209">
                <a:moveTo>
                  <a:pt x="121381" y="194209"/>
                </a:moveTo>
                <a:cubicBezTo>
                  <a:pt x="95081" y="169932"/>
                  <a:pt x="68782" y="145656"/>
                  <a:pt x="48552" y="113288"/>
                </a:cubicBezTo>
                <a:cubicBezTo>
                  <a:pt x="28322" y="80920"/>
                  <a:pt x="14161" y="4046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83961541-6148-4767-90A6-167127F47806}"/>
              </a:ext>
            </a:extLst>
          </p:cNvPr>
          <p:cNvSpPr/>
          <p:nvPr/>
        </p:nvSpPr>
        <p:spPr>
          <a:xfrm>
            <a:off x="3872971" y="3139710"/>
            <a:ext cx="35482" cy="234669"/>
          </a:xfrm>
          <a:custGeom>
            <a:avLst/>
            <a:gdLst>
              <a:gd name="connsiteX0" fmla="*/ 35482 w 35482"/>
              <a:gd name="connsiteY0" fmla="*/ 234669 h 234669"/>
              <a:gd name="connsiteX1" fmla="*/ 3114 w 35482"/>
              <a:gd name="connsiteY1" fmla="*/ 121380 h 234669"/>
              <a:gd name="connsiteX2" fmla="*/ 3114 w 35482"/>
              <a:gd name="connsiteY2" fmla="*/ 0 h 23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2" h="234669">
                <a:moveTo>
                  <a:pt x="35482" y="234669"/>
                </a:moveTo>
                <a:cubicBezTo>
                  <a:pt x="21995" y="197580"/>
                  <a:pt x="8509" y="160491"/>
                  <a:pt x="3114" y="121380"/>
                </a:cubicBezTo>
                <a:cubicBezTo>
                  <a:pt x="-2281" y="82269"/>
                  <a:pt x="416" y="41134"/>
                  <a:pt x="3114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tự do: Hình 22">
            <a:extLst>
              <a:ext uri="{FF2B5EF4-FFF2-40B4-BE49-F238E27FC236}">
                <a16:creationId xmlns:a16="http://schemas.microsoft.com/office/drawing/2014/main" id="{D5A94566-2728-4E5B-87F4-2F551BD15EE2}"/>
              </a:ext>
            </a:extLst>
          </p:cNvPr>
          <p:cNvSpPr/>
          <p:nvPr/>
        </p:nvSpPr>
        <p:spPr>
          <a:xfrm>
            <a:off x="3876085" y="2791752"/>
            <a:ext cx="129473" cy="339866"/>
          </a:xfrm>
          <a:custGeom>
            <a:avLst/>
            <a:gdLst>
              <a:gd name="connsiteX0" fmla="*/ 0 w 129473"/>
              <a:gd name="connsiteY0" fmla="*/ 339866 h 339866"/>
              <a:gd name="connsiteX1" fmla="*/ 32368 w 129473"/>
              <a:gd name="connsiteY1" fmla="*/ 186117 h 339866"/>
              <a:gd name="connsiteX2" fmla="*/ 129473 w 129473"/>
              <a:gd name="connsiteY2" fmla="*/ 0 h 3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473" h="339866">
                <a:moveTo>
                  <a:pt x="0" y="339866"/>
                </a:moveTo>
                <a:cubicBezTo>
                  <a:pt x="5394" y="291313"/>
                  <a:pt x="10789" y="242761"/>
                  <a:pt x="32368" y="186117"/>
                </a:cubicBezTo>
                <a:cubicBezTo>
                  <a:pt x="53947" y="129473"/>
                  <a:pt x="91710" y="64736"/>
                  <a:pt x="129473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tự do: Hình 23">
            <a:extLst>
              <a:ext uri="{FF2B5EF4-FFF2-40B4-BE49-F238E27FC236}">
                <a16:creationId xmlns:a16="http://schemas.microsoft.com/office/drawing/2014/main" id="{9EDD71BF-B863-4C4E-B6BA-E72A49E42BCA}"/>
              </a:ext>
            </a:extLst>
          </p:cNvPr>
          <p:cNvSpPr/>
          <p:nvPr/>
        </p:nvSpPr>
        <p:spPr>
          <a:xfrm>
            <a:off x="4013650" y="2540899"/>
            <a:ext cx="105196" cy="234669"/>
          </a:xfrm>
          <a:custGeom>
            <a:avLst/>
            <a:gdLst>
              <a:gd name="connsiteX0" fmla="*/ 0 w 105196"/>
              <a:gd name="connsiteY0" fmla="*/ 234669 h 234669"/>
              <a:gd name="connsiteX1" fmla="*/ 72828 w 105196"/>
              <a:gd name="connsiteY1" fmla="*/ 129473 h 234669"/>
              <a:gd name="connsiteX2" fmla="*/ 105196 w 105196"/>
              <a:gd name="connsiteY2" fmla="*/ 0 h 23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196" h="234669">
                <a:moveTo>
                  <a:pt x="0" y="234669"/>
                </a:moveTo>
                <a:cubicBezTo>
                  <a:pt x="27647" y="201626"/>
                  <a:pt x="55295" y="168584"/>
                  <a:pt x="72828" y="129473"/>
                </a:cubicBezTo>
                <a:cubicBezTo>
                  <a:pt x="90361" y="90362"/>
                  <a:pt x="97778" y="45181"/>
                  <a:pt x="105196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tự do: Hình 24">
            <a:extLst>
              <a:ext uri="{FF2B5EF4-FFF2-40B4-BE49-F238E27FC236}">
                <a16:creationId xmlns:a16="http://schemas.microsoft.com/office/drawing/2014/main" id="{1B12BBC9-E166-41B5-9662-BD0B0C80F63A}"/>
              </a:ext>
            </a:extLst>
          </p:cNvPr>
          <p:cNvSpPr/>
          <p:nvPr/>
        </p:nvSpPr>
        <p:spPr>
          <a:xfrm>
            <a:off x="3762796" y="2459979"/>
            <a:ext cx="347958" cy="62094"/>
          </a:xfrm>
          <a:custGeom>
            <a:avLst/>
            <a:gdLst>
              <a:gd name="connsiteX0" fmla="*/ 347958 w 347958"/>
              <a:gd name="connsiteY0" fmla="*/ 56644 h 62094"/>
              <a:gd name="connsiteX1" fmla="*/ 218485 w 347958"/>
              <a:gd name="connsiteY1" fmla="*/ 56644 h 62094"/>
              <a:gd name="connsiteX2" fmla="*/ 0 w 347958"/>
              <a:gd name="connsiteY2" fmla="*/ 0 h 6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58" h="62094">
                <a:moveTo>
                  <a:pt x="347958" y="56644"/>
                </a:moveTo>
                <a:cubicBezTo>
                  <a:pt x="312218" y="61364"/>
                  <a:pt x="276478" y="66085"/>
                  <a:pt x="218485" y="56644"/>
                </a:cubicBezTo>
                <a:cubicBezTo>
                  <a:pt x="160492" y="47203"/>
                  <a:pt x="80246" y="23601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ình tự do: Hình 25">
            <a:extLst>
              <a:ext uri="{FF2B5EF4-FFF2-40B4-BE49-F238E27FC236}">
                <a16:creationId xmlns:a16="http://schemas.microsoft.com/office/drawing/2014/main" id="{9D5776DA-61E1-4FCF-A7DD-71DAD6842417}"/>
              </a:ext>
            </a:extLst>
          </p:cNvPr>
          <p:cNvSpPr/>
          <p:nvPr/>
        </p:nvSpPr>
        <p:spPr>
          <a:xfrm>
            <a:off x="3309642" y="2314322"/>
            <a:ext cx="428878" cy="129473"/>
          </a:xfrm>
          <a:custGeom>
            <a:avLst/>
            <a:gdLst>
              <a:gd name="connsiteX0" fmla="*/ 428878 w 428878"/>
              <a:gd name="connsiteY0" fmla="*/ 129473 h 129473"/>
              <a:gd name="connsiteX1" fmla="*/ 291314 w 428878"/>
              <a:gd name="connsiteY1" fmla="*/ 105197 h 129473"/>
              <a:gd name="connsiteX2" fmla="*/ 210393 w 428878"/>
              <a:gd name="connsiteY2" fmla="*/ 89013 h 129473"/>
              <a:gd name="connsiteX3" fmla="*/ 0 w 428878"/>
              <a:gd name="connsiteY3" fmla="*/ 0 h 12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78" h="129473">
                <a:moveTo>
                  <a:pt x="428878" y="129473"/>
                </a:moveTo>
                <a:lnTo>
                  <a:pt x="291314" y="105197"/>
                </a:lnTo>
                <a:cubicBezTo>
                  <a:pt x="254900" y="98454"/>
                  <a:pt x="258945" y="106546"/>
                  <a:pt x="210393" y="89013"/>
                </a:cubicBezTo>
                <a:cubicBezTo>
                  <a:pt x="161841" y="71480"/>
                  <a:pt x="80920" y="3574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tự do: Hình 26">
            <a:extLst>
              <a:ext uri="{FF2B5EF4-FFF2-40B4-BE49-F238E27FC236}">
                <a16:creationId xmlns:a16="http://schemas.microsoft.com/office/drawing/2014/main" id="{67EC58C5-2842-439D-9591-4909FE85BCC8}"/>
              </a:ext>
            </a:extLst>
          </p:cNvPr>
          <p:cNvSpPr/>
          <p:nvPr/>
        </p:nvSpPr>
        <p:spPr>
          <a:xfrm>
            <a:off x="2864581" y="2217218"/>
            <a:ext cx="428877" cy="89012"/>
          </a:xfrm>
          <a:custGeom>
            <a:avLst/>
            <a:gdLst>
              <a:gd name="connsiteX0" fmla="*/ 428877 w 428877"/>
              <a:gd name="connsiteY0" fmla="*/ 89012 h 89012"/>
              <a:gd name="connsiteX1" fmla="*/ 291313 w 428877"/>
              <a:gd name="connsiteY1" fmla="*/ 80920 h 89012"/>
              <a:gd name="connsiteX2" fmla="*/ 129472 w 428877"/>
              <a:gd name="connsiteY2" fmla="*/ 56644 h 89012"/>
              <a:gd name="connsiteX3" fmla="*/ 0 w 428877"/>
              <a:gd name="connsiteY3" fmla="*/ 0 h 89012"/>
              <a:gd name="connsiteX0" fmla="*/ 428877 w 428877"/>
              <a:gd name="connsiteY0" fmla="*/ 89012 h 89012"/>
              <a:gd name="connsiteX1" fmla="*/ 291313 w 428877"/>
              <a:gd name="connsiteY1" fmla="*/ 80920 h 89012"/>
              <a:gd name="connsiteX2" fmla="*/ 169617 w 428877"/>
              <a:gd name="connsiteY2" fmla="*/ 52184 h 89012"/>
              <a:gd name="connsiteX3" fmla="*/ 0 w 428877"/>
              <a:gd name="connsiteY3" fmla="*/ 0 h 89012"/>
              <a:gd name="connsiteX0" fmla="*/ 428877 w 428877"/>
              <a:gd name="connsiteY0" fmla="*/ 89012 h 89012"/>
              <a:gd name="connsiteX1" fmla="*/ 291313 w 428877"/>
              <a:gd name="connsiteY1" fmla="*/ 80920 h 89012"/>
              <a:gd name="connsiteX2" fmla="*/ 169617 w 428877"/>
              <a:gd name="connsiteY2" fmla="*/ 52184 h 89012"/>
              <a:gd name="connsiteX3" fmla="*/ 0 w 428877"/>
              <a:gd name="connsiteY3" fmla="*/ 0 h 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77" h="89012">
                <a:moveTo>
                  <a:pt x="428877" y="89012"/>
                </a:moveTo>
                <a:cubicBezTo>
                  <a:pt x="385045" y="87663"/>
                  <a:pt x="334523" y="87058"/>
                  <a:pt x="291313" y="80920"/>
                </a:cubicBezTo>
                <a:cubicBezTo>
                  <a:pt x="248103" y="74782"/>
                  <a:pt x="218169" y="65671"/>
                  <a:pt x="169617" y="52184"/>
                </a:cubicBezTo>
                <a:cubicBezTo>
                  <a:pt x="121065" y="38697"/>
                  <a:pt x="40460" y="21578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ình tự do: Hình 27">
            <a:extLst>
              <a:ext uri="{FF2B5EF4-FFF2-40B4-BE49-F238E27FC236}">
                <a16:creationId xmlns:a16="http://schemas.microsoft.com/office/drawing/2014/main" id="{0B382553-6760-435D-9694-7A56C3A2EBB5}"/>
              </a:ext>
            </a:extLst>
          </p:cNvPr>
          <p:cNvSpPr/>
          <p:nvPr/>
        </p:nvSpPr>
        <p:spPr>
          <a:xfrm>
            <a:off x="2338598" y="1885444"/>
            <a:ext cx="509798" cy="315590"/>
          </a:xfrm>
          <a:custGeom>
            <a:avLst/>
            <a:gdLst>
              <a:gd name="connsiteX0" fmla="*/ 509798 w 509798"/>
              <a:gd name="connsiteY0" fmla="*/ 315590 h 315590"/>
              <a:gd name="connsiteX1" fmla="*/ 250853 w 509798"/>
              <a:gd name="connsiteY1" fmla="*/ 234669 h 315590"/>
              <a:gd name="connsiteX2" fmla="*/ 0 w 509798"/>
              <a:gd name="connsiteY2" fmla="*/ 0 h 31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98" h="315590">
                <a:moveTo>
                  <a:pt x="509798" y="315590"/>
                </a:moveTo>
                <a:cubicBezTo>
                  <a:pt x="422808" y="301428"/>
                  <a:pt x="335819" y="287267"/>
                  <a:pt x="250853" y="234669"/>
                </a:cubicBezTo>
                <a:cubicBezTo>
                  <a:pt x="165887" y="182071"/>
                  <a:pt x="82943" y="91035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ình tự do: Hình 28">
            <a:extLst>
              <a:ext uri="{FF2B5EF4-FFF2-40B4-BE49-F238E27FC236}">
                <a16:creationId xmlns:a16="http://schemas.microsoft.com/office/drawing/2014/main" id="{E279277D-4E0E-458B-ACD3-5F7B7E1817EA}"/>
              </a:ext>
            </a:extLst>
          </p:cNvPr>
          <p:cNvSpPr/>
          <p:nvPr/>
        </p:nvSpPr>
        <p:spPr>
          <a:xfrm>
            <a:off x="2330506" y="1787639"/>
            <a:ext cx="752559" cy="113989"/>
          </a:xfrm>
          <a:custGeom>
            <a:avLst/>
            <a:gdLst>
              <a:gd name="connsiteX0" fmla="*/ 0 w 752559"/>
              <a:gd name="connsiteY0" fmla="*/ 113989 h 113989"/>
              <a:gd name="connsiteX1" fmla="*/ 161841 w 752559"/>
              <a:gd name="connsiteY1" fmla="*/ 49253 h 113989"/>
              <a:gd name="connsiteX2" fmla="*/ 428878 w 752559"/>
              <a:gd name="connsiteY2" fmla="*/ 701 h 113989"/>
              <a:gd name="connsiteX3" fmla="*/ 752559 w 752559"/>
              <a:gd name="connsiteY3" fmla="*/ 24977 h 11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559" h="113989">
                <a:moveTo>
                  <a:pt x="0" y="113989"/>
                </a:moveTo>
                <a:cubicBezTo>
                  <a:pt x="45180" y="91061"/>
                  <a:pt x="90361" y="68134"/>
                  <a:pt x="161841" y="49253"/>
                </a:cubicBezTo>
                <a:cubicBezTo>
                  <a:pt x="233321" y="30372"/>
                  <a:pt x="330425" y="4747"/>
                  <a:pt x="428878" y="701"/>
                </a:cubicBezTo>
                <a:cubicBezTo>
                  <a:pt x="527331" y="-3345"/>
                  <a:pt x="639945" y="10816"/>
                  <a:pt x="752559" y="2497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tự do: Hình 29">
            <a:extLst>
              <a:ext uri="{FF2B5EF4-FFF2-40B4-BE49-F238E27FC236}">
                <a16:creationId xmlns:a16="http://schemas.microsoft.com/office/drawing/2014/main" id="{15E93779-288F-4683-97AF-514A580B81ED}"/>
              </a:ext>
            </a:extLst>
          </p:cNvPr>
          <p:cNvSpPr/>
          <p:nvPr/>
        </p:nvSpPr>
        <p:spPr>
          <a:xfrm>
            <a:off x="3058789" y="1812616"/>
            <a:ext cx="542167" cy="113288"/>
          </a:xfrm>
          <a:custGeom>
            <a:avLst/>
            <a:gdLst>
              <a:gd name="connsiteX0" fmla="*/ 0 w 542167"/>
              <a:gd name="connsiteY0" fmla="*/ 0 h 113288"/>
              <a:gd name="connsiteX1" fmla="*/ 178025 w 542167"/>
              <a:gd name="connsiteY1" fmla="*/ 32368 h 113288"/>
              <a:gd name="connsiteX2" fmla="*/ 331774 w 542167"/>
              <a:gd name="connsiteY2" fmla="*/ 56644 h 113288"/>
              <a:gd name="connsiteX3" fmla="*/ 542167 w 542167"/>
              <a:gd name="connsiteY3" fmla="*/ 113288 h 11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167" h="113288">
                <a:moveTo>
                  <a:pt x="0" y="0"/>
                </a:moveTo>
                <a:lnTo>
                  <a:pt x="178025" y="32368"/>
                </a:lnTo>
                <a:cubicBezTo>
                  <a:pt x="233321" y="41809"/>
                  <a:pt x="271084" y="43157"/>
                  <a:pt x="331774" y="56644"/>
                </a:cubicBezTo>
                <a:cubicBezTo>
                  <a:pt x="392464" y="70131"/>
                  <a:pt x="467315" y="91709"/>
                  <a:pt x="542167" y="11328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ình tự do: Hình 31">
            <a:extLst>
              <a:ext uri="{FF2B5EF4-FFF2-40B4-BE49-F238E27FC236}">
                <a16:creationId xmlns:a16="http://schemas.microsoft.com/office/drawing/2014/main" id="{816D0372-59CD-4E24-B4FA-1DF5ABA470E9}"/>
              </a:ext>
            </a:extLst>
          </p:cNvPr>
          <p:cNvSpPr/>
          <p:nvPr/>
        </p:nvSpPr>
        <p:spPr>
          <a:xfrm>
            <a:off x="3576680" y="1925904"/>
            <a:ext cx="542166" cy="105197"/>
          </a:xfrm>
          <a:custGeom>
            <a:avLst/>
            <a:gdLst>
              <a:gd name="connsiteX0" fmla="*/ 0 w 542166"/>
              <a:gd name="connsiteY0" fmla="*/ 0 h 105197"/>
              <a:gd name="connsiteX1" fmla="*/ 250853 w 542166"/>
              <a:gd name="connsiteY1" fmla="*/ 40461 h 105197"/>
              <a:gd name="connsiteX2" fmla="*/ 542166 w 542166"/>
              <a:gd name="connsiteY2" fmla="*/ 105197 h 10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166" h="105197">
                <a:moveTo>
                  <a:pt x="0" y="0"/>
                </a:moveTo>
                <a:cubicBezTo>
                  <a:pt x="80246" y="11464"/>
                  <a:pt x="160492" y="22928"/>
                  <a:pt x="250853" y="40461"/>
                </a:cubicBezTo>
                <a:cubicBezTo>
                  <a:pt x="341214" y="57994"/>
                  <a:pt x="441690" y="81595"/>
                  <a:pt x="542166" y="10519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ình tự do: Hình 32">
            <a:extLst>
              <a:ext uri="{FF2B5EF4-FFF2-40B4-BE49-F238E27FC236}">
                <a16:creationId xmlns:a16="http://schemas.microsoft.com/office/drawing/2014/main" id="{F0DFD005-73EB-4FDF-9485-1B7FA0CAAFE4}"/>
              </a:ext>
            </a:extLst>
          </p:cNvPr>
          <p:cNvSpPr/>
          <p:nvPr/>
        </p:nvSpPr>
        <p:spPr>
          <a:xfrm>
            <a:off x="4118846" y="2014917"/>
            <a:ext cx="453154" cy="234669"/>
          </a:xfrm>
          <a:custGeom>
            <a:avLst/>
            <a:gdLst>
              <a:gd name="connsiteX0" fmla="*/ 0 w 453154"/>
              <a:gd name="connsiteY0" fmla="*/ 0 h 234669"/>
              <a:gd name="connsiteX1" fmla="*/ 258945 w 453154"/>
              <a:gd name="connsiteY1" fmla="*/ 97104 h 234669"/>
              <a:gd name="connsiteX2" fmla="*/ 453154 w 453154"/>
              <a:gd name="connsiteY2" fmla="*/ 234669 h 23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54" h="234669">
                <a:moveTo>
                  <a:pt x="0" y="0"/>
                </a:moveTo>
                <a:cubicBezTo>
                  <a:pt x="91709" y="28996"/>
                  <a:pt x="183419" y="57992"/>
                  <a:pt x="258945" y="97104"/>
                </a:cubicBezTo>
                <a:cubicBezTo>
                  <a:pt x="334471" y="136216"/>
                  <a:pt x="393812" y="185442"/>
                  <a:pt x="453154" y="23466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ình tự do: Hình 33">
            <a:extLst>
              <a:ext uri="{FF2B5EF4-FFF2-40B4-BE49-F238E27FC236}">
                <a16:creationId xmlns:a16="http://schemas.microsoft.com/office/drawing/2014/main" id="{B90E93A4-8DA5-4621-B519-90E49776F08F}"/>
              </a:ext>
            </a:extLst>
          </p:cNvPr>
          <p:cNvSpPr/>
          <p:nvPr/>
        </p:nvSpPr>
        <p:spPr>
          <a:xfrm>
            <a:off x="4572000" y="2152481"/>
            <a:ext cx="445062" cy="89013"/>
          </a:xfrm>
          <a:custGeom>
            <a:avLst/>
            <a:gdLst>
              <a:gd name="connsiteX0" fmla="*/ 0 w 445062"/>
              <a:gd name="connsiteY0" fmla="*/ 89013 h 89013"/>
              <a:gd name="connsiteX1" fmla="*/ 121381 w 445062"/>
              <a:gd name="connsiteY1" fmla="*/ 32369 h 89013"/>
              <a:gd name="connsiteX2" fmla="*/ 445062 w 445062"/>
              <a:gd name="connsiteY2" fmla="*/ 0 h 8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062" h="89013">
                <a:moveTo>
                  <a:pt x="0" y="89013"/>
                </a:moveTo>
                <a:cubicBezTo>
                  <a:pt x="23602" y="68109"/>
                  <a:pt x="47204" y="47205"/>
                  <a:pt x="121381" y="32369"/>
                </a:cubicBezTo>
                <a:cubicBezTo>
                  <a:pt x="195558" y="17533"/>
                  <a:pt x="320310" y="8766"/>
                  <a:pt x="445062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ình tự do: Hình 34">
            <a:extLst>
              <a:ext uri="{FF2B5EF4-FFF2-40B4-BE49-F238E27FC236}">
                <a16:creationId xmlns:a16="http://schemas.microsoft.com/office/drawing/2014/main" id="{00B77837-FF89-4D8E-A47E-0446FED7CD34}"/>
              </a:ext>
            </a:extLst>
          </p:cNvPr>
          <p:cNvSpPr/>
          <p:nvPr/>
        </p:nvSpPr>
        <p:spPr>
          <a:xfrm>
            <a:off x="5017062" y="2128205"/>
            <a:ext cx="453154" cy="16184"/>
          </a:xfrm>
          <a:custGeom>
            <a:avLst/>
            <a:gdLst>
              <a:gd name="connsiteX0" fmla="*/ 0 w 453154"/>
              <a:gd name="connsiteY0" fmla="*/ 16184 h 16184"/>
              <a:gd name="connsiteX1" fmla="*/ 210393 w 453154"/>
              <a:gd name="connsiteY1" fmla="*/ 8092 h 16184"/>
              <a:gd name="connsiteX2" fmla="*/ 453154 w 453154"/>
              <a:gd name="connsiteY2" fmla="*/ 0 h 1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54" h="16184">
                <a:moveTo>
                  <a:pt x="0" y="16184"/>
                </a:moveTo>
                <a:lnTo>
                  <a:pt x="210393" y="8092"/>
                </a:lnTo>
                <a:lnTo>
                  <a:pt x="453154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ình tự do: Hình 35">
            <a:extLst>
              <a:ext uri="{FF2B5EF4-FFF2-40B4-BE49-F238E27FC236}">
                <a16:creationId xmlns:a16="http://schemas.microsoft.com/office/drawing/2014/main" id="{6D33686E-7AE0-438C-B9EA-C83E43B5B42B}"/>
              </a:ext>
            </a:extLst>
          </p:cNvPr>
          <p:cNvSpPr/>
          <p:nvPr/>
        </p:nvSpPr>
        <p:spPr>
          <a:xfrm>
            <a:off x="5486400" y="2108670"/>
            <a:ext cx="445062" cy="59995"/>
          </a:xfrm>
          <a:custGeom>
            <a:avLst/>
            <a:gdLst>
              <a:gd name="connsiteX0" fmla="*/ 0 w 445062"/>
              <a:gd name="connsiteY0" fmla="*/ 11443 h 59995"/>
              <a:gd name="connsiteX1" fmla="*/ 178025 w 445062"/>
              <a:gd name="connsiteY1" fmla="*/ 3351 h 59995"/>
              <a:gd name="connsiteX2" fmla="*/ 445062 w 445062"/>
              <a:gd name="connsiteY2" fmla="*/ 59995 h 5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062" h="59995">
                <a:moveTo>
                  <a:pt x="0" y="11443"/>
                </a:moveTo>
                <a:cubicBezTo>
                  <a:pt x="51924" y="3351"/>
                  <a:pt x="103848" y="-4741"/>
                  <a:pt x="178025" y="3351"/>
                </a:cubicBezTo>
                <a:cubicBezTo>
                  <a:pt x="252202" y="11443"/>
                  <a:pt x="348632" y="35719"/>
                  <a:pt x="445062" y="5999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ình tự do: Hình 36">
            <a:extLst>
              <a:ext uri="{FF2B5EF4-FFF2-40B4-BE49-F238E27FC236}">
                <a16:creationId xmlns:a16="http://schemas.microsoft.com/office/drawing/2014/main" id="{536A7198-8FFE-4122-A1E1-371A2C25EDB0}"/>
              </a:ext>
            </a:extLst>
          </p:cNvPr>
          <p:cNvSpPr/>
          <p:nvPr/>
        </p:nvSpPr>
        <p:spPr>
          <a:xfrm>
            <a:off x="5931462" y="1828800"/>
            <a:ext cx="283221" cy="347958"/>
          </a:xfrm>
          <a:custGeom>
            <a:avLst/>
            <a:gdLst>
              <a:gd name="connsiteX0" fmla="*/ 0 w 283221"/>
              <a:gd name="connsiteY0" fmla="*/ 347958 h 347958"/>
              <a:gd name="connsiteX1" fmla="*/ 105196 w 283221"/>
              <a:gd name="connsiteY1" fmla="*/ 161841 h 347958"/>
              <a:gd name="connsiteX2" fmla="*/ 283221 w 283221"/>
              <a:gd name="connsiteY2" fmla="*/ 0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221" h="347958">
                <a:moveTo>
                  <a:pt x="0" y="347958"/>
                </a:moveTo>
                <a:cubicBezTo>
                  <a:pt x="28996" y="283896"/>
                  <a:pt x="57993" y="219834"/>
                  <a:pt x="105196" y="161841"/>
                </a:cubicBezTo>
                <a:cubicBezTo>
                  <a:pt x="152400" y="103848"/>
                  <a:pt x="217810" y="51924"/>
                  <a:pt x="283221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Hình tự do: Hình 37">
            <a:extLst>
              <a:ext uri="{FF2B5EF4-FFF2-40B4-BE49-F238E27FC236}">
                <a16:creationId xmlns:a16="http://schemas.microsoft.com/office/drawing/2014/main" id="{9C193D8F-6352-4129-AC2E-DB0672C70DB1}"/>
              </a:ext>
            </a:extLst>
          </p:cNvPr>
          <p:cNvSpPr/>
          <p:nvPr/>
        </p:nvSpPr>
        <p:spPr>
          <a:xfrm>
            <a:off x="6222775" y="1497027"/>
            <a:ext cx="339866" cy="315589"/>
          </a:xfrm>
          <a:custGeom>
            <a:avLst/>
            <a:gdLst>
              <a:gd name="connsiteX0" fmla="*/ 0 w 339866"/>
              <a:gd name="connsiteY0" fmla="*/ 315589 h 315589"/>
              <a:gd name="connsiteX1" fmla="*/ 339866 w 339866"/>
              <a:gd name="connsiteY1" fmla="*/ 0 h 31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9866" h="315589">
                <a:moveTo>
                  <a:pt x="0" y="315589"/>
                </a:moveTo>
                <a:lnTo>
                  <a:pt x="339866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Hình tự do: Hình 38">
            <a:extLst>
              <a:ext uri="{FF2B5EF4-FFF2-40B4-BE49-F238E27FC236}">
                <a16:creationId xmlns:a16="http://schemas.microsoft.com/office/drawing/2014/main" id="{DB11AAE3-5D98-4133-9D27-69FAAD4B2649}"/>
              </a:ext>
            </a:extLst>
          </p:cNvPr>
          <p:cNvSpPr/>
          <p:nvPr/>
        </p:nvSpPr>
        <p:spPr>
          <a:xfrm>
            <a:off x="6562641" y="1205713"/>
            <a:ext cx="436970" cy="283222"/>
          </a:xfrm>
          <a:custGeom>
            <a:avLst/>
            <a:gdLst>
              <a:gd name="connsiteX0" fmla="*/ 0 w 436970"/>
              <a:gd name="connsiteY0" fmla="*/ 283222 h 283222"/>
              <a:gd name="connsiteX1" fmla="*/ 234669 w 436970"/>
              <a:gd name="connsiteY1" fmla="*/ 80921 h 283222"/>
              <a:gd name="connsiteX2" fmla="*/ 436970 w 436970"/>
              <a:gd name="connsiteY2" fmla="*/ 0 h 28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970" h="283222">
                <a:moveTo>
                  <a:pt x="0" y="283222"/>
                </a:moveTo>
                <a:cubicBezTo>
                  <a:pt x="80920" y="205673"/>
                  <a:pt x="161841" y="128125"/>
                  <a:pt x="234669" y="80921"/>
                </a:cubicBezTo>
                <a:cubicBezTo>
                  <a:pt x="307497" y="33717"/>
                  <a:pt x="372233" y="16858"/>
                  <a:pt x="43697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ình tự do: Hình 40">
            <a:extLst>
              <a:ext uri="{FF2B5EF4-FFF2-40B4-BE49-F238E27FC236}">
                <a16:creationId xmlns:a16="http://schemas.microsoft.com/office/drawing/2014/main" id="{7C5453E7-8504-4754-8DA0-DF5DFB9A1D19}"/>
              </a:ext>
            </a:extLst>
          </p:cNvPr>
          <p:cNvSpPr/>
          <p:nvPr/>
        </p:nvSpPr>
        <p:spPr>
          <a:xfrm>
            <a:off x="6991519" y="922492"/>
            <a:ext cx="768743" cy="283221"/>
          </a:xfrm>
          <a:custGeom>
            <a:avLst/>
            <a:gdLst>
              <a:gd name="connsiteX0" fmla="*/ 0 w 768743"/>
              <a:gd name="connsiteY0" fmla="*/ 283221 h 283221"/>
              <a:gd name="connsiteX1" fmla="*/ 210393 w 768743"/>
              <a:gd name="connsiteY1" fmla="*/ 161841 h 283221"/>
              <a:gd name="connsiteX2" fmla="*/ 768743 w 768743"/>
              <a:gd name="connsiteY2" fmla="*/ 0 h 28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743" h="283221">
                <a:moveTo>
                  <a:pt x="0" y="283221"/>
                </a:moveTo>
                <a:cubicBezTo>
                  <a:pt x="41134" y="246132"/>
                  <a:pt x="82269" y="209044"/>
                  <a:pt x="210393" y="161841"/>
                </a:cubicBezTo>
                <a:cubicBezTo>
                  <a:pt x="338517" y="114637"/>
                  <a:pt x="553630" y="57318"/>
                  <a:pt x="768743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Hình tự do: Hình 41">
            <a:extLst>
              <a:ext uri="{FF2B5EF4-FFF2-40B4-BE49-F238E27FC236}">
                <a16:creationId xmlns:a16="http://schemas.microsoft.com/office/drawing/2014/main" id="{DFCCE09C-A2FC-4DD9-B750-7A44E4EA9DC4}"/>
              </a:ext>
            </a:extLst>
          </p:cNvPr>
          <p:cNvSpPr/>
          <p:nvPr/>
        </p:nvSpPr>
        <p:spPr>
          <a:xfrm>
            <a:off x="7509409" y="922492"/>
            <a:ext cx="267037" cy="558350"/>
          </a:xfrm>
          <a:custGeom>
            <a:avLst/>
            <a:gdLst>
              <a:gd name="connsiteX0" fmla="*/ 267037 w 267037"/>
              <a:gd name="connsiteY0" fmla="*/ 0 h 558350"/>
              <a:gd name="connsiteX1" fmla="*/ 169933 w 267037"/>
              <a:gd name="connsiteY1" fmla="*/ 218485 h 558350"/>
              <a:gd name="connsiteX2" fmla="*/ 0 w 267037"/>
              <a:gd name="connsiteY2" fmla="*/ 558350 h 5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37" h="558350">
                <a:moveTo>
                  <a:pt x="267037" y="0"/>
                </a:moveTo>
                <a:cubicBezTo>
                  <a:pt x="240738" y="62713"/>
                  <a:pt x="214439" y="125427"/>
                  <a:pt x="169933" y="218485"/>
                </a:cubicBezTo>
                <a:cubicBezTo>
                  <a:pt x="125427" y="311543"/>
                  <a:pt x="62713" y="434946"/>
                  <a:pt x="0" y="55835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ình tự do: Hình 42">
            <a:extLst>
              <a:ext uri="{FF2B5EF4-FFF2-40B4-BE49-F238E27FC236}">
                <a16:creationId xmlns:a16="http://schemas.microsoft.com/office/drawing/2014/main" id="{2A6D0354-BFA4-44C8-9A0D-DAE373967755}"/>
              </a:ext>
            </a:extLst>
          </p:cNvPr>
          <p:cNvSpPr/>
          <p:nvPr/>
        </p:nvSpPr>
        <p:spPr>
          <a:xfrm>
            <a:off x="7210004" y="1456566"/>
            <a:ext cx="299405" cy="331774"/>
          </a:xfrm>
          <a:custGeom>
            <a:avLst/>
            <a:gdLst>
              <a:gd name="connsiteX0" fmla="*/ 299405 w 299405"/>
              <a:gd name="connsiteY0" fmla="*/ 0 h 331774"/>
              <a:gd name="connsiteX1" fmla="*/ 161840 w 299405"/>
              <a:gd name="connsiteY1" fmla="*/ 186117 h 331774"/>
              <a:gd name="connsiteX2" fmla="*/ 0 w 299405"/>
              <a:gd name="connsiteY2" fmla="*/ 331774 h 33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405" h="331774">
                <a:moveTo>
                  <a:pt x="299405" y="0"/>
                </a:moveTo>
                <a:cubicBezTo>
                  <a:pt x="255573" y="65410"/>
                  <a:pt x="211741" y="130821"/>
                  <a:pt x="161840" y="186117"/>
                </a:cubicBezTo>
                <a:cubicBezTo>
                  <a:pt x="111939" y="241413"/>
                  <a:pt x="55969" y="286593"/>
                  <a:pt x="0" y="33177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Hình tự do: Hình 43">
            <a:extLst>
              <a:ext uri="{FF2B5EF4-FFF2-40B4-BE49-F238E27FC236}">
                <a16:creationId xmlns:a16="http://schemas.microsoft.com/office/drawing/2014/main" id="{75338127-45CA-4B0C-9221-A336D5877689}"/>
              </a:ext>
            </a:extLst>
          </p:cNvPr>
          <p:cNvSpPr/>
          <p:nvPr/>
        </p:nvSpPr>
        <p:spPr>
          <a:xfrm>
            <a:off x="6894414" y="1788340"/>
            <a:ext cx="291313" cy="291313"/>
          </a:xfrm>
          <a:custGeom>
            <a:avLst/>
            <a:gdLst>
              <a:gd name="connsiteX0" fmla="*/ 291313 w 291313"/>
              <a:gd name="connsiteY0" fmla="*/ 0 h 291313"/>
              <a:gd name="connsiteX1" fmla="*/ 194209 w 291313"/>
              <a:gd name="connsiteY1" fmla="*/ 113288 h 291313"/>
              <a:gd name="connsiteX2" fmla="*/ 0 w 291313"/>
              <a:gd name="connsiteY2" fmla="*/ 291313 h 29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313" h="291313">
                <a:moveTo>
                  <a:pt x="291313" y="0"/>
                </a:moveTo>
                <a:cubicBezTo>
                  <a:pt x="267037" y="32368"/>
                  <a:pt x="242761" y="64736"/>
                  <a:pt x="194209" y="113288"/>
                </a:cubicBezTo>
                <a:cubicBezTo>
                  <a:pt x="145657" y="161840"/>
                  <a:pt x="72828" y="226576"/>
                  <a:pt x="0" y="29131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Hình tự do: Hình 44">
            <a:extLst>
              <a:ext uri="{FF2B5EF4-FFF2-40B4-BE49-F238E27FC236}">
                <a16:creationId xmlns:a16="http://schemas.microsoft.com/office/drawing/2014/main" id="{12BB2048-20B3-4622-A7E8-04F006B7E7ED}"/>
              </a:ext>
            </a:extLst>
          </p:cNvPr>
          <p:cNvSpPr/>
          <p:nvPr/>
        </p:nvSpPr>
        <p:spPr>
          <a:xfrm>
            <a:off x="6416984" y="2071561"/>
            <a:ext cx="469338" cy="347958"/>
          </a:xfrm>
          <a:custGeom>
            <a:avLst/>
            <a:gdLst>
              <a:gd name="connsiteX0" fmla="*/ 469338 w 469338"/>
              <a:gd name="connsiteY0" fmla="*/ 0 h 347958"/>
              <a:gd name="connsiteX1" fmla="*/ 242761 w 469338"/>
              <a:gd name="connsiteY1" fmla="*/ 169933 h 347958"/>
              <a:gd name="connsiteX2" fmla="*/ 0 w 469338"/>
              <a:gd name="connsiteY2" fmla="*/ 347958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338" h="347958">
                <a:moveTo>
                  <a:pt x="469338" y="0"/>
                </a:moveTo>
                <a:lnTo>
                  <a:pt x="242761" y="169933"/>
                </a:lnTo>
                <a:lnTo>
                  <a:pt x="0" y="34795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Hình tự do: Hình 46">
            <a:extLst>
              <a:ext uri="{FF2B5EF4-FFF2-40B4-BE49-F238E27FC236}">
                <a16:creationId xmlns:a16="http://schemas.microsoft.com/office/drawing/2014/main" id="{A3D6DF05-159B-41EA-A366-05731F8301F9}"/>
              </a:ext>
            </a:extLst>
          </p:cNvPr>
          <p:cNvSpPr/>
          <p:nvPr/>
        </p:nvSpPr>
        <p:spPr>
          <a:xfrm>
            <a:off x="6408892" y="2427611"/>
            <a:ext cx="275129" cy="258945"/>
          </a:xfrm>
          <a:custGeom>
            <a:avLst/>
            <a:gdLst>
              <a:gd name="connsiteX0" fmla="*/ 0 w 275129"/>
              <a:gd name="connsiteY0" fmla="*/ 0 h 258945"/>
              <a:gd name="connsiteX1" fmla="*/ 169933 w 275129"/>
              <a:gd name="connsiteY1" fmla="*/ 72828 h 258945"/>
              <a:gd name="connsiteX2" fmla="*/ 275129 w 275129"/>
              <a:gd name="connsiteY2" fmla="*/ 258945 h 258945"/>
              <a:gd name="connsiteX0" fmla="*/ 0 w 275129"/>
              <a:gd name="connsiteY0" fmla="*/ 0 h 258945"/>
              <a:gd name="connsiteX1" fmla="*/ 156552 w 275129"/>
              <a:gd name="connsiteY1" fmla="*/ 95131 h 258945"/>
              <a:gd name="connsiteX2" fmla="*/ 275129 w 275129"/>
              <a:gd name="connsiteY2" fmla="*/ 258945 h 2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129" h="258945">
                <a:moveTo>
                  <a:pt x="0" y="0"/>
                </a:moveTo>
                <a:cubicBezTo>
                  <a:pt x="62039" y="14835"/>
                  <a:pt x="110697" y="51974"/>
                  <a:pt x="156552" y="95131"/>
                </a:cubicBezTo>
                <a:cubicBezTo>
                  <a:pt x="202407" y="138289"/>
                  <a:pt x="245458" y="187465"/>
                  <a:pt x="275129" y="25894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Hình tự do: Hình 47">
            <a:extLst>
              <a:ext uri="{FF2B5EF4-FFF2-40B4-BE49-F238E27FC236}">
                <a16:creationId xmlns:a16="http://schemas.microsoft.com/office/drawing/2014/main" id="{1F724995-FE4E-4508-9B06-944739CE6559}"/>
              </a:ext>
            </a:extLst>
          </p:cNvPr>
          <p:cNvSpPr/>
          <p:nvPr/>
        </p:nvSpPr>
        <p:spPr>
          <a:xfrm>
            <a:off x="6667836" y="2670372"/>
            <a:ext cx="68833" cy="275129"/>
          </a:xfrm>
          <a:custGeom>
            <a:avLst/>
            <a:gdLst>
              <a:gd name="connsiteX0" fmla="*/ 0 w 77634"/>
              <a:gd name="connsiteY0" fmla="*/ 0 h 275129"/>
              <a:gd name="connsiteX1" fmla="*/ 72828 w 77634"/>
              <a:gd name="connsiteY1" fmla="*/ 113288 h 275129"/>
              <a:gd name="connsiteX2" fmla="*/ 64736 w 77634"/>
              <a:gd name="connsiteY2" fmla="*/ 275129 h 275129"/>
              <a:gd name="connsiteX0" fmla="*/ 0 w 68833"/>
              <a:gd name="connsiteY0" fmla="*/ 0 h 275129"/>
              <a:gd name="connsiteX1" fmla="*/ 54986 w 68833"/>
              <a:gd name="connsiteY1" fmla="*/ 117748 h 275129"/>
              <a:gd name="connsiteX2" fmla="*/ 64736 w 68833"/>
              <a:gd name="connsiteY2" fmla="*/ 275129 h 27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33" h="275129">
                <a:moveTo>
                  <a:pt x="0" y="0"/>
                </a:moveTo>
                <a:cubicBezTo>
                  <a:pt x="31019" y="33716"/>
                  <a:pt x="44197" y="71893"/>
                  <a:pt x="54986" y="117748"/>
                </a:cubicBezTo>
                <a:cubicBezTo>
                  <a:pt x="65775" y="163603"/>
                  <a:pt x="74176" y="217136"/>
                  <a:pt x="64736" y="27512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ình tự do: Hình 1">
            <a:extLst>
              <a:ext uri="{FF2B5EF4-FFF2-40B4-BE49-F238E27FC236}">
                <a16:creationId xmlns:a16="http://schemas.microsoft.com/office/drawing/2014/main" id="{F698C6FC-15A8-4185-8153-3F1DEBD60676}"/>
              </a:ext>
            </a:extLst>
          </p:cNvPr>
          <p:cNvSpPr/>
          <p:nvPr/>
        </p:nvSpPr>
        <p:spPr>
          <a:xfrm>
            <a:off x="6731391" y="2933114"/>
            <a:ext cx="45426" cy="346545"/>
          </a:xfrm>
          <a:custGeom>
            <a:avLst/>
            <a:gdLst>
              <a:gd name="connsiteX0" fmla="*/ 0 w 50221"/>
              <a:gd name="connsiteY0" fmla="*/ 0 h 337624"/>
              <a:gd name="connsiteX1" fmla="*/ 49237 w 50221"/>
              <a:gd name="connsiteY1" fmla="*/ 168812 h 337624"/>
              <a:gd name="connsiteX2" fmla="*/ 28135 w 50221"/>
              <a:gd name="connsiteY2" fmla="*/ 337624 h 337624"/>
              <a:gd name="connsiteX0" fmla="*/ 0 w 32653"/>
              <a:gd name="connsiteY0" fmla="*/ 0 h 337624"/>
              <a:gd name="connsiteX1" fmla="*/ 18014 w 32653"/>
              <a:gd name="connsiteY1" fmla="*/ 168812 h 337624"/>
              <a:gd name="connsiteX2" fmla="*/ 28135 w 32653"/>
              <a:gd name="connsiteY2" fmla="*/ 337624 h 337624"/>
              <a:gd name="connsiteX0" fmla="*/ 0 w 46087"/>
              <a:gd name="connsiteY0" fmla="*/ 0 h 337624"/>
              <a:gd name="connsiteX1" fmla="*/ 44777 w 46087"/>
              <a:gd name="connsiteY1" fmla="*/ 182193 h 337624"/>
              <a:gd name="connsiteX2" fmla="*/ 28135 w 46087"/>
              <a:gd name="connsiteY2" fmla="*/ 337624 h 337624"/>
              <a:gd name="connsiteX0" fmla="*/ 0 w 45426"/>
              <a:gd name="connsiteY0" fmla="*/ 0 h 346545"/>
              <a:gd name="connsiteX1" fmla="*/ 44777 w 45426"/>
              <a:gd name="connsiteY1" fmla="*/ 182193 h 346545"/>
              <a:gd name="connsiteX2" fmla="*/ 14753 w 45426"/>
              <a:gd name="connsiteY2" fmla="*/ 346545 h 3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26" h="346545">
                <a:moveTo>
                  <a:pt x="0" y="0"/>
                </a:moveTo>
                <a:cubicBezTo>
                  <a:pt x="22274" y="56270"/>
                  <a:pt x="40088" y="125922"/>
                  <a:pt x="44777" y="182193"/>
                </a:cubicBezTo>
                <a:cubicBezTo>
                  <a:pt x="49466" y="238464"/>
                  <a:pt x="27648" y="290274"/>
                  <a:pt x="14753" y="34654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CCA90878-D92B-4038-B5A5-9FF58019B48C}"/>
              </a:ext>
            </a:extLst>
          </p:cNvPr>
          <p:cNvSpPr/>
          <p:nvPr/>
        </p:nvSpPr>
        <p:spPr>
          <a:xfrm>
            <a:off x="6182751" y="3270738"/>
            <a:ext cx="555674" cy="457200"/>
          </a:xfrm>
          <a:custGeom>
            <a:avLst/>
            <a:gdLst>
              <a:gd name="connsiteX0" fmla="*/ 555674 w 555674"/>
              <a:gd name="connsiteY0" fmla="*/ 0 h 457200"/>
              <a:gd name="connsiteX1" fmla="*/ 485335 w 555674"/>
              <a:gd name="connsiteY1" fmla="*/ 175847 h 457200"/>
              <a:gd name="connsiteX2" fmla="*/ 295421 w 555674"/>
              <a:gd name="connsiteY2" fmla="*/ 316524 h 457200"/>
              <a:gd name="connsiteX3" fmla="*/ 0 w 555674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674" h="457200">
                <a:moveTo>
                  <a:pt x="555674" y="0"/>
                </a:moveTo>
                <a:cubicBezTo>
                  <a:pt x="542192" y="61546"/>
                  <a:pt x="528710" y="123093"/>
                  <a:pt x="485335" y="175847"/>
                </a:cubicBezTo>
                <a:cubicBezTo>
                  <a:pt x="441960" y="228601"/>
                  <a:pt x="376310" y="269632"/>
                  <a:pt x="295421" y="316524"/>
                </a:cubicBezTo>
                <a:cubicBezTo>
                  <a:pt x="214532" y="363416"/>
                  <a:pt x="107266" y="410308"/>
                  <a:pt x="0" y="4572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2E61199F-2B74-438D-A6D6-AF61B9886104}"/>
              </a:ext>
            </a:extLst>
          </p:cNvPr>
          <p:cNvSpPr/>
          <p:nvPr/>
        </p:nvSpPr>
        <p:spPr>
          <a:xfrm>
            <a:off x="5746652" y="3713871"/>
            <a:ext cx="429065" cy="450166"/>
          </a:xfrm>
          <a:custGeom>
            <a:avLst/>
            <a:gdLst>
              <a:gd name="connsiteX0" fmla="*/ 429065 w 429065"/>
              <a:gd name="connsiteY0" fmla="*/ 0 h 450166"/>
              <a:gd name="connsiteX1" fmla="*/ 225083 w 429065"/>
              <a:gd name="connsiteY1" fmla="*/ 112541 h 450166"/>
              <a:gd name="connsiteX2" fmla="*/ 56271 w 429065"/>
              <a:gd name="connsiteY2" fmla="*/ 288387 h 450166"/>
              <a:gd name="connsiteX3" fmla="*/ 0 w 429065"/>
              <a:gd name="connsiteY3" fmla="*/ 450166 h 450166"/>
              <a:gd name="connsiteX0" fmla="*/ 429065 w 429065"/>
              <a:gd name="connsiteY0" fmla="*/ 0 h 450166"/>
              <a:gd name="connsiteX1" fmla="*/ 225083 w 429065"/>
              <a:gd name="connsiteY1" fmla="*/ 112541 h 450166"/>
              <a:gd name="connsiteX2" fmla="*/ 98474 w 429065"/>
              <a:gd name="connsiteY2" fmla="*/ 309489 h 450166"/>
              <a:gd name="connsiteX3" fmla="*/ 0 w 429065"/>
              <a:gd name="connsiteY3" fmla="*/ 450166 h 450166"/>
              <a:gd name="connsiteX0" fmla="*/ 429065 w 429065"/>
              <a:gd name="connsiteY0" fmla="*/ 0 h 450166"/>
              <a:gd name="connsiteX1" fmla="*/ 225083 w 429065"/>
              <a:gd name="connsiteY1" fmla="*/ 112541 h 450166"/>
              <a:gd name="connsiteX2" fmla="*/ 80094 w 429065"/>
              <a:gd name="connsiteY2" fmla="*/ 309489 h 450166"/>
              <a:gd name="connsiteX3" fmla="*/ 0 w 429065"/>
              <a:gd name="connsiteY3" fmla="*/ 450166 h 450166"/>
              <a:gd name="connsiteX0" fmla="*/ 429065 w 429065"/>
              <a:gd name="connsiteY0" fmla="*/ 0 h 450166"/>
              <a:gd name="connsiteX1" fmla="*/ 243463 w 429065"/>
              <a:gd name="connsiteY1" fmla="*/ 126326 h 450166"/>
              <a:gd name="connsiteX2" fmla="*/ 80094 w 429065"/>
              <a:gd name="connsiteY2" fmla="*/ 309489 h 450166"/>
              <a:gd name="connsiteX3" fmla="*/ 0 w 429065"/>
              <a:gd name="connsiteY3" fmla="*/ 450166 h 450166"/>
              <a:gd name="connsiteX0" fmla="*/ 429065 w 429065"/>
              <a:gd name="connsiteY0" fmla="*/ 0 h 450166"/>
              <a:gd name="connsiteX1" fmla="*/ 261843 w 429065"/>
              <a:gd name="connsiteY1" fmla="*/ 135516 h 450166"/>
              <a:gd name="connsiteX2" fmla="*/ 80094 w 429065"/>
              <a:gd name="connsiteY2" fmla="*/ 309489 h 450166"/>
              <a:gd name="connsiteX3" fmla="*/ 0 w 429065"/>
              <a:gd name="connsiteY3" fmla="*/ 450166 h 450166"/>
              <a:gd name="connsiteX0" fmla="*/ 429065 w 429065"/>
              <a:gd name="connsiteY0" fmla="*/ 0 h 450166"/>
              <a:gd name="connsiteX1" fmla="*/ 261843 w 429065"/>
              <a:gd name="connsiteY1" fmla="*/ 135516 h 450166"/>
              <a:gd name="connsiteX2" fmla="*/ 112259 w 429065"/>
              <a:gd name="connsiteY2" fmla="*/ 291109 h 450166"/>
              <a:gd name="connsiteX3" fmla="*/ 0 w 429065"/>
              <a:gd name="connsiteY3" fmla="*/ 450166 h 4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065" h="450166">
                <a:moveTo>
                  <a:pt x="429065" y="0"/>
                </a:moveTo>
                <a:cubicBezTo>
                  <a:pt x="358140" y="32238"/>
                  <a:pt x="314644" y="86998"/>
                  <a:pt x="261843" y="135516"/>
                </a:cubicBezTo>
                <a:cubicBezTo>
                  <a:pt x="209042" y="184034"/>
                  <a:pt x="149773" y="234838"/>
                  <a:pt x="112259" y="291109"/>
                </a:cubicBezTo>
                <a:cubicBezTo>
                  <a:pt x="74745" y="347380"/>
                  <a:pt x="9378" y="397412"/>
                  <a:pt x="0" y="45016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A41A179B-8B7F-4578-A20B-B76A0E2902C2}"/>
              </a:ext>
            </a:extLst>
          </p:cNvPr>
          <p:cNvSpPr/>
          <p:nvPr/>
        </p:nvSpPr>
        <p:spPr>
          <a:xfrm>
            <a:off x="5472332" y="4149969"/>
            <a:ext cx="274320" cy="379828"/>
          </a:xfrm>
          <a:custGeom>
            <a:avLst/>
            <a:gdLst>
              <a:gd name="connsiteX0" fmla="*/ 274320 w 274320"/>
              <a:gd name="connsiteY0" fmla="*/ 0 h 379828"/>
              <a:gd name="connsiteX1" fmla="*/ 189914 w 274320"/>
              <a:gd name="connsiteY1" fmla="*/ 98474 h 379828"/>
              <a:gd name="connsiteX2" fmla="*/ 0 w 274320"/>
              <a:gd name="connsiteY2" fmla="*/ 379828 h 3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" h="379828">
                <a:moveTo>
                  <a:pt x="274320" y="0"/>
                </a:moveTo>
                <a:cubicBezTo>
                  <a:pt x="254977" y="17584"/>
                  <a:pt x="235634" y="35169"/>
                  <a:pt x="189914" y="98474"/>
                </a:cubicBezTo>
                <a:cubicBezTo>
                  <a:pt x="144194" y="161779"/>
                  <a:pt x="72097" y="270803"/>
                  <a:pt x="0" y="3798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tự do: Hình 16">
            <a:extLst>
              <a:ext uri="{FF2B5EF4-FFF2-40B4-BE49-F238E27FC236}">
                <a16:creationId xmlns:a16="http://schemas.microsoft.com/office/drawing/2014/main" id="{5B086BD1-4CD1-4362-97B5-4B6821FFC8E0}"/>
              </a:ext>
            </a:extLst>
          </p:cNvPr>
          <p:cNvSpPr/>
          <p:nvPr/>
        </p:nvSpPr>
        <p:spPr>
          <a:xfrm>
            <a:off x="5455190" y="4535240"/>
            <a:ext cx="44995" cy="321648"/>
          </a:xfrm>
          <a:custGeom>
            <a:avLst/>
            <a:gdLst>
              <a:gd name="connsiteX0" fmla="*/ 17425 w 44995"/>
              <a:gd name="connsiteY0" fmla="*/ 0 h 321648"/>
              <a:gd name="connsiteX1" fmla="*/ 3640 w 44995"/>
              <a:gd name="connsiteY1" fmla="*/ 87305 h 321648"/>
              <a:gd name="connsiteX2" fmla="*/ 3640 w 44995"/>
              <a:gd name="connsiteY2" fmla="*/ 202179 h 321648"/>
              <a:gd name="connsiteX3" fmla="*/ 44995 w 44995"/>
              <a:gd name="connsiteY3" fmla="*/ 321648 h 3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5" h="321648">
                <a:moveTo>
                  <a:pt x="17425" y="0"/>
                </a:moveTo>
                <a:cubicBezTo>
                  <a:pt x="11681" y="26804"/>
                  <a:pt x="5937" y="53609"/>
                  <a:pt x="3640" y="87305"/>
                </a:cubicBezTo>
                <a:cubicBezTo>
                  <a:pt x="1342" y="121002"/>
                  <a:pt x="-3252" y="163122"/>
                  <a:pt x="3640" y="202179"/>
                </a:cubicBezTo>
                <a:cubicBezTo>
                  <a:pt x="10532" y="241236"/>
                  <a:pt x="27763" y="281442"/>
                  <a:pt x="44995" y="32164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ình tự do: Hình 30">
            <a:extLst>
              <a:ext uri="{FF2B5EF4-FFF2-40B4-BE49-F238E27FC236}">
                <a16:creationId xmlns:a16="http://schemas.microsoft.com/office/drawing/2014/main" id="{38AFF734-2F7E-4380-B757-D9C9049F2569}"/>
              </a:ext>
            </a:extLst>
          </p:cNvPr>
          <p:cNvSpPr/>
          <p:nvPr/>
        </p:nvSpPr>
        <p:spPr>
          <a:xfrm>
            <a:off x="5527755" y="4870673"/>
            <a:ext cx="404358" cy="78115"/>
          </a:xfrm>
          <a:custGeom>
            <a:avLst/>
            <a:gdLst>
              <a:gd name="connsiteX0" fmla="*/ 0 w 404358"/>
              <a:gd name="connsiteY0" fmla="*/ 0 h 78115"/>
              <a:gd name="connsiteX1" fmla="*/ 96494 w 404358"/>
              <a:gd name="connsiteY1" fmla="*/ 50545 h 78115"/>
              <a:gd name="connsiteX2" fmla="*/ 257318 w 404358"/>
              <a:gd name="connsiteY2" fmla="*/ 78115 h 78115"/>
              <a:gd name="connsiteX3" fmla="*/ 404358 w 404358"/>
              <a:gd name="connsiteY3" fmla="*/ 50545 h 7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58" h="78115">
                <a:moveTo>
                  <a:pt x="0" y="0"/>
                </a:moveTo>
                <a:cubicBezTo>
                  <a:pt x="26804" y="18763"/>
                  <a:pt x="53608" y="37526"/>
                  <a:pt x="96494" y="50545"/>
                </a:cubicBezTo>
                <a:cubicBezTo>
                  <a:pt x="139380" y="63564"/>
                  <a:pt x="206007" y="78115"/>
                  <a:pt x="257318" y="78115"/>
                </a:cubicBezTo>
                <a:cubicBezTo>
                  <a:pt x="308629" y="78115"/>
                  <a:pt x="356493" y="64330"/>
                  <a:pt x="404358" y="5054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ình tự do: Hình 39">
            <a:extLst>
              <a:ext uri="{FF2B5EF4-FFF2-40B4-BE49-F238E27FC236}">
                <a16:creationId xmlns:a16="http://schemas.microsoft.com/office/drawing/2014/main" id="{A201A463-FAAB-41D1-B5A3-A91B1FFE1C23}"/>
              </a:ext>
            </a:extLst>
          </p:cNvPr>
          <p:cNvSpPr/>
          <p:nvPr/>
        </p:nvSpPr>
        <p:spPr>
          <a:xfrm>
            <a:off x="5932113" y="4700659"/>
            <a:ext cx="248128" cy="202179"/>
          </a:xfrm>
          <a:custGeom>
            <a:avLst/>
            <a:gdLst>
              <a:gd name="connsiteX0" fmla="*/ 0 w 248128"/>
              <a:gd name="connsiteY0" fmla="*/ 202179 h 202179"/>
              <a:gd name="connsiteX1" fmla="*/ 156229 w 248128"/>
              <a:gd name="connsiteY1" fmla="*/ 91900 h 202179"/>
              <a:gd name="connsiteX2" fmla="*/ 248128 w 248128"/>
              <a:gd name="connsiteY2" fmla="*/ 0 h 2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128" h="202179">
                <a:moveTo>
                  <a:pt x="0" y="202179"/>
                </a:moveTo>
                <a:cubicBezTo>
                  <a:pt x="57437" y="163887"/>
                  <a:pt x="114874" y="125596"/>
                  <a:pt x="156229" y="91900"/>
                </a:cubicBezTo>
                <a:cubicBezTo>
                  <a:pt x="197584" y="58204"/>
                  <a:pt x="222856" y="29102"/>
                  <a:pt x="248128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Hình tự do: Hình 45">
            <a:extLst>
              <a:ext uri="{FF2B5EF4-FFF2-40B4-BE49-F238E27FC236}">
                <a16:creationId xmlns:a16="http://schemas.microsoft.com/office/drawing/2014/main" id="{66C360D8-CF23-418B-8E74-6BE4411C7F9E}"/>
              </a:ext>
            </a:extLst>
          </p:cNvPr>
          <p:cNvSpPr/>
          <p:nvPr/>
        </p:nvSpPr>
        <p:spPr>
          <a:xfrm>
            <a:off x="6198621" y="4443341"/>
            <a:ext cx="206774" cy="243533"/>
          </a:xfrm>
          <a:custGeom>
            <a:avLst/>
            <a:gdLst>
              <a:gd name="connsiteX0" fmla="*/ 0 w 206774"/>
              <a:gd name="connsiteY0" fmla="*/ 243533 h 243533"/>
              <a:gd name="connsiteX1" fmla="*/ 105685 w 206774"/>
              <a:gd name="connsiteY1" fmla="*/ 137849 h 243533"/>
              <a:gd name="connsiteX2" fmla="*/ 206774 w 206774"/>
              <a:gd name="connsiteY2" fmla="*/ 0 h 24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774" h="243533">
                <a:moveTo>
                  <a:pt x="0" y="243533"/>
                </a:moveTo>
                <a:cubicBezTo>
                  <a:pt x="35611" y="210985"/>
                  <a:pt x="71223" y="178438"/>
                  <a:pt x="105685" y="137849"/>
                </a:cubicBezTo>
                <a:cubicBezTo>
                  <a:pt x="140147" y="97260"/>
                  <a:pt x="173460" y="48630"/>
                  <a:pt x="206774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Hình tự do: Hình 48">
            <a:extLst>
              <a:ext uri="{FF2B5EF4-FFF2-40B4-BE49-F238E27FC236}">
                <a16:creationId xmlns:a16="http://schemas.microsoft.com/office/drawing/2014/main" id="{0B0C397B-0942-4F73-8A4C-9CB173B1AA9A}"/>
              </a:ext>
            </a:extLst>
          </p:cNvPr>
          <p:cNvSpPr/>
          <p:nvPr/>
        </p:nvSpPr>
        <p:spPr>
          <a:xfrm>
            <a:off x="6414585" y="4016008"/>
            <a:ext cx="303268" cy="404358"/>
          </a:xfrm>
          <a:custGeom>
            <a:avLst/>
            <a:gdLst>
              <a:gd name="connsiteX0" fmla="*/ 0 w 303268"/>
              <a:gd name="connsiteY0" fmla="*/ 404358 h 404358"/>
              <a:gd name="connsiteX1" fmla="*/ 151634 w 303268"/>
              <a:gd name="connsiteY1" fmla="*/ 229749 h 404358"/>
              <a:gd name="connsiteX2" fmla="*/ 303268 w 303268"/>
              <a:gd name="connsiteY2" fmla="*/ 0 h 40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268" h="404358">
                <a:moveTo>
                  <a:pt x="0" y="404358"/>
                </a:moveTo>
                <a:cubicBezTo>
                  <a:pt x="50544" y="350750"/>
                  <a:pt x="101089" y="297142"/>
                  <a:pt x="151634" y="229749"/>
                </a:cubicBezTo>
                <a:cubicBezTo>
                  <a:pt x="202179" y="162356"/>
                  <a:pt x="252723" y="81178"/>
                  <a:pt x="303268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Hình tự do: Hình 49">
            <a:extLst>
              <a:ext uri="{FF2B5EF4-FFF2-40B4-BE49-F238E27FC236}">
                <a16:creationId xmlns:a16="http://schemas.microsoft.com/office/drawing/2014/main" id="{B158F644-3479-450D-B928-E4B384FAF80F}"/>
              </a:ext>
            </a:extLst>
          </p:cNvPr>
          <p:cNvSpPr/>
          <p:nvPr/>
        </p:nvSpPr>
        <p:spPr>
          <a:xfrm>
            <a:off x="6713258" y="3597865"/>
            <a:ext cx="179204" cy="413548"/>
          </a:xfrm>
          <a:custGeom>
            <a:avLst/>
            <a:gdLst>
              <a:gd name="connsiteX0" fmla="*/ 0 w 179204"/>
              <a:gd name="connsiteY0" fmla="*/ 413548 h 413548"/>
              <a:gd name="connsiteX1" fmla="*/ 137850 w 179204"/>
              <a:gd name="connsiteY1" fmla="*/ 197584 h 413548"/>
              <a:gd name="connsiteX2" fmla="*/ 179204 w 179204"/>
              <a:gd name="connsiteY2" fmla="*/ 0 h 41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204" h="413548">
                <a:moveTo>
                  <a:pt x="0" y="413548"/>
                </a:moveTo>
                <a:cubicBezTo>
                  <a:pt x="53991" y="340028"/>
                  <a:pt x="107983" y="266509"/>
                  <a:pt x="137850" y="197584"/>
                </a:cubicBezTo>
                <a:cubicBezTo>
                  <a:pt x="167717" y="128659"/>
                  <a:pt x="173460" y="64329"/>
                  <a:pt x="179204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Hình tự do: Hình 50">
            <a:extLst>
              <a:ext uri="{FF2B5EF4-FFF2-40B4-BE49-F238E27FC236}">
                <a16:creationId xmlns:a16="http://schemas.microsoft.com/office/drawing/2014/main" id="{B110D548-EDBD-45EF-8BA7-09CC04ADF4B6}"/>
              </a:ext>
            </a:extLst>
          </p:cNvPr>
          <p:cNvSpPr/>
          <p:nvPr/>
        </p:nvSpPr>
        <p:spPr>
          <a:xfrm>
            <a:off x="6887867" y="3584080"/>
            <a:ext cx="234344" cy="372193"/>
          </a:xfrm>
          <a:custGeom>
            <a:avLst/>
            <a:gdLst>
              <a:gd name="connsiteX0" fmla="*/ 0 w 234344"/>
              <a:gd name="connsiteY0" fmla="*/ 0 h 372193"/>
              <a:gd name="connsiteX1" fmla="*/ 68925 w 234344"/>
              <a:gd name="connsiteY1" fmla="*/ 142445 h 372193"/>
              <a:gd name="connsiteX2" fmla="*/ 142445 w 234344"/>
              <a:gd name="connsiteY2" fmla="*/ 257319 h 372193"/>
              <a:gd name="connsiteX3" fmla="*/ 234344 w 234344"/>
              <a:gd name="connsiteY3" fmla="*/ 372193 h 37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4" h="372193">
                <a:moveTo>
                  <a:pt x="0" y="0"/>
                </a:moveTo>
                <a:cubicBezTo>
                  <a:pt x="22592" y="49779"/>
                  <a:pt x="45184" y="99559"/>
                  <a:pt x="68925" y="142445"/>
                </a:cubicBezTo>
                <a:cubicBezTo>
                  <a:pt x="92666" y="185331"/>
                  <a:pt x="114875" y="219028"/>
                  <a:pt x="142445" y="257319"/>
                </a:cubicBezTo>
                <a:cubicBezTo>
                  <a:pt x="170015" y="295610"/>
                  <a:pt x="202179" y="333901"/>
                  <a:pt x="234344" y="37219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Hình tự do: Hình 51">
            <a:extLst>
              <a:ext uri="{FF2B5EF4-FFF2-40B4-BE49-F238E27FC236}">
                <a16:creationId xmlns:a16="http://schemas.microsoft.com/office/drawing/2014/main" id="{264167B3-DA01-489D-A65C-D94409916841}"/>
              </a:ext>
            </a:extLst>
          </p:cNvPr>
          <p:cNvSpPr/>
          <p:nvPr/>
        </p:nvSpPr>
        <p:spPr>
          <a:xfrm>
            <a:off x="7122211" y="3965463"/>
            <a:ext cx="91900" cy="381383"/>
          </a:xfrm>
          <a:custGeom>
            <a:avLst/>
            <a:gdLst>
              <a:gd name="connsiteX0" fmla="*/ 0 w 91900"/>
              <a:gd name="connsiteY0" fmla="*/ 0 h 381383"/>
              <a:gd name="connsiteX1" fmla="*/ 45950 w 91900"/>
              <a:gd name="connsiteY1" fmla="*/ 156229 h 381383"/>
              <a:gd name="connsiteX2" fmla="*/ 91900 w 91900"/>
              <a:gd name="connsiteY2" fmla="*/ 381383 h 38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00" h="381383">
                <a:moveTo>
                  <a:pt x="0" y="0"/>
                </a:moveTo>
                <a:cubicBezTo>
                  <a:pt x="15316" y="46332"/>
                  <a:pt x="30633" y="92665"/>
                  <a:pt x="45950" y="156229"/>
                </a:cubicBezTo>
                <a:cubicBezTo>
                  <a:pt x="61267" y="219793"/>
                  <a:pt x="76583" y="300588"/>
                  <a:pt x="91900" y="38138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Hình tự do: Hình 52">
            <a:extLst>
              <a:ext uri="{FF2B5EF4-FFF2-40B4-BE49-F238E27FC236}">
                <a16:creationId xmlns:a16="http://schemas.microsoft.com/office/drawing/2014/main" id="{4CD3C079-2DAC-476C-8E77-2262326F70CD}"/>
              </a:ext>
            </a:extLst>
          </p:cNvPr>
          <p:cNvSpPr/>
          <p:nvPr/>
        </p:nvSpPr>
        <p:spPr>
          <a:xfrm>
            <a:off x="7218706" y="4328466"/>
            <a:ext cx="82709" cy="358408"/>
          </a:xfrm>
          <a:custGeom>
            <a:avLst/>
            <a:gdLst>
              <a:gd name="connsiteX0" fmla="*/ 0 w 82709"/>
              <a:gd name="connsiteY0" fmla="*/ 0 h 358408"/>
              <a:gd name="connsiteX1" fmla="*/ 55139 w 82709"/>
              <a:gd name="connsiteY1" fmla="*/ 197584 h 358408"/>
              <a:gd name="connsiteX2" fmla="*/ 82709 w 82709"/>
              <a:gd name="connsiteY2" fmla="*/ 358408 h 35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09" h="358408">
                <a:moveTo>
                  <a:pt x="0" y="0"/>
                </a:moveTo>
                <a:cubicBezTo>
                  <a:pt x="20677" y="68924"/>
                  <a:pt x="41354" y="137849"/>
                  <a:pt x="55139" y="197584"/>
                </a:cubicBezTo>
                <a:cubicBezTo>
                  <a:pt x="68924" y="257319"/>
                  <a:pt x="75816" y="307863"/>
                  <a:pt x="82709" y="35840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Hình tự do: Hình 53">
            <a:extLst>
              <a:ext uri="{FF2B5EF4-FFF2-40B4-BE49-F238E27FC236}">
                <a16:creationId xmlns:a16="http://schemas.microsoft.com/office/drawing/2014/main" id="{7EBF63B8-34FC-4A3D-AD69-6205D0F2DBB8}"/>
              </a:ext>
            </a:extLst>
          </p:cNvPr>
          <p:cNvSpPr/>
          <p:nvPr/>
        </p:nvSpPr>
        <p:spPr>
          <a:xfrm>
            <a:off x="7324390" y="4608760"/>
            <a:ext cx="211369" cy="78114"/>
          </a:xfrm>
          <a:custGeom>
            <a:avLst/>
            <a:gdLst>
              <a:gd name="connsiteX0" fmla="*/ 0 w 211369"/>
              <a:gd name="connsiteY0" fmla="*/ 78114 h 78114"/>
              <a:gd name="connsiteX1" fmla="*/ 211369 w 211369"/>
              <a:gd name="connsiteY1" fmla="*/ 0 h 7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369" h="78114">
                <a:moveTo>
                  <a:pt x="0" y="78114"/>
                </a:moveTo>
                <a:lnTo>
                  <a:pt x="211369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Hình tự do: Hình 54">
            <a:extLst>
              <a:ext uri="{FF2B5EF4-FFF2-40B4-BE49-F238E27FC236}">
                <a16:creationId xmlns:a16="http://schemas.microsoft.com/office/drawing/2014/main" id="{F9B5FF1A-FA99-4E30-BE6C-435E13C9A0B3}"/>
              </a:ext>
            </a:extLst>
          </p:cNvPr>
          <p:cNvSpPr/>
          <p:nvPr/>
        </p:nvSpPr>
        <p:spPr>
          <a:xfrm>
            <a:off x="7397910" y="4236567"/>
            <a:ext cx="156229" cy="353813"/>
          </a:xfrm>
          <a:custGeom>
            <a:avLst/>
            <a:gdLst>
              <a:gd name="connsiteX0" fmla="*/ 156229 w 156229"/>
              <a:gd name="connsiteY0" fmla="*/ 353813 h 353813"/>
              <a:gd name="connsiteX1" fmla="*/ 0 w 156229"/>
              <a:gd name="connsiteY1" fmla="*/ 0 h 3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29" h="353813">
                <a:moveTo>
                  <a:pt x="156229" y="353813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Hình tự do: Hình 55">
            <a:extLst>
              <a:ext uri="{FF2B5EF4-FFF2-40B4-BE49-F238E27FC236}">
                <a16:creationId xmlns:a16="http://schemas.microsoft.com/office/drawing/2014/main" id="{4D20A846-EB96-4BF8-BD46-8A3C74EFB62A}"/>
              </a:ext>
            </a:extLst>
          </p:cNvPr>
          <p:cNvSpPr/>
          <p:nvPr/>
        </p:nvSpPr>
        <p:spPr>
          <a:xfrm>
            <a:off x="7402505" y="4052768"/>
            <a:ext cx="257318" cy="179204"/>
          </a:xfrm>
          <a:custGeom>
            <a:avLst/>
            <a:gdLst>
              <a:gd name="connsiteX0" fmla="*/ 0 w 257318"/>
              <a:gd name="connsiteY0" fmla="*/ 179204 h 179204"/>
              <a:gd name="connsiteX1" fmla="*/ 257318 w 257318"/>
              <a:gd name="connsiteY1" fmla="*/ 0 h 17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318" h="179204">
                <a:moveTo>
                  <a:pt x="0" y="179204"/>
                </a:moveTo>
                <a:lnTo>
                  <a:pt x="257318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Hình tự do: Hình 56">
            <a:extLst>
              <a:ext uri="{FF2B5EF4-FFF2-40B4-BE49-F238E27FC236}">
                <a16:creationId xmlns:a16="http://schemas.microsoft.com/office/drawing/2014/main" id="{1B5A4C32-9621-4CB2-A82B-02A138B307C6}"/>
              </a:ext>
            </a:extLst>
          </p:cNvPr>
          <p:cNvSpPr/>
          <p:nvPr/>
        </p:nvSpPr>
        <p:spPr>
          <a:xfrm>
            <a:off x="6947602" y="3179723"/>
            <a:ext cx="712221" cy="854665"/>
          </a:xfrm>
          <a:custGeom>
            <a:avLst/>
            <a:gdLst>
              <a:gd name="connsiteX0" fmla="*/ 712221 w 712221"/>
              <a:gd name="connsiteY0" fmla="*/ 854665 h 854665"/>
              <a:gd name="connsiteX1" fmla="*/ 0 w 712221"/>
              <a:gd name="connsiteY1" fmla="*/ 0 h 8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2221" h="854665">
                <a:moveTo>
                  <a:pt x="712221" y="854665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Hình tự do: Hình 57">
            <a:extLst>
              <a:ext uri="{FF2B5EF4-FFF2-40B4-BE49-F238E27FC236}">
                <a16:creationId xmlns:a16="http://schemas.microsoft.com/office/drawing/2014/main" id="{1E6F033F-AC38-403B-B540-B3CDE169E32C}"/>
              </a:ext>
            </a:extLst>
          </p:cNvPr>
          <p:cNvSpPr/>
          <p:nvPr/>
        </p:nvSpPr>
        <p:spPr>
          <a:xfrm>
            <a:off x="6952197" y="2577781"/>
            <a:ext cx="1056844" cy="588157"/>
          </a:xfrm>
          <a:custGeom>
            <a:avLst/>
            <a:gdLst>
              <a:gd name="connsiteX0" fmla="*/ 0 w 1056844"/>
              <a:gd name="connsiteY0" fmla="*/ 588157 h 588157"/>
              <a:gd name="connsiteX1" fmla="*/ 1056844 w 1056844"/>
              <a:gd name="connsiteY1" fmla="*/ 0 h 58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844" h="588157">
                <a:moveTo>
                  <a:pt x="0" y="588157"/>
                </a:moveTo>
                <a:lnTo>
                  <a:pt x="1056844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Hình tự do: Hình 58">
            <a:extLst>
              <a:ext uri="{FF2B5EF4-FFF2-40B4-BE49-F238E27FC236}">
                <a16:creationId xmlns:a16="http://schemas.microsoft.com/office/drawing/2014/main" id="{D5D4D093-CC2C-49BF-864C-865B059FA593}"/>
              </a:ext>
            </a:extLst>
          </p:cNvPr>
          <p:cNvSpPr/>
          <p:nvPr/>
        </p:nvSpPr>
        <p:spPr>
          <a:xfrm>
            <a:off x="8018231" y="1966649"/>
            <a:ext cx="1111984" cy="601942"/>
          </a:xfrm>
          <a:custGeom>
            <a:avLst/>
            <a:gdLst>
              <a:gd name="connsiteX0" fmla="*/ 0 w 1111984"/>
              <a:gd name="connsiteY0" fmla="*/ 601942 h 601942"/>
              <a:gd name="connsiteX1" fmla="*/ 1111984 w 1111984"/>
              <a:gd name="connsiteY1" fmla="*/ 0 h 60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1984" h="601942">
                <a:moveTo>
                  <a:pt x="0" y="601942"/>
                </a:moveTo>
                <a:lnTo>
                  <a:pt x="1111984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Hình tự do: Hình 59">
            <a:extLst>
              <a:ext uri="{FF2B5EF4-FFF2-40B4-BE49-F238E27FC236}">
                <a16:creationId xmlns:a16="http://schemas.microsoft.com/office/drawing/2014/main" id="{45F4EE8E-CC7B-4A25-AF59-11037918C2F9}"/>
              </a:ext>
            </a:extLst>
          </p:cNvPr>
          <p:cNvSpPr/>
          <p:nvPr/>
        </p:nvSpPr>
        <p:spPr>
          <a:xfrm>
            <a:off x="9098050" y="1980434"/>
            <a:ext cx="36760" cy="1635811"/>
          </a:xfrm>
          <a:custGeom>
            <a:avLst/>
            <a:gdLst>
              <a:gd name="connsiteX0" fmla="*/ 36760 w 36760"/>
              <a:gd name="connsiteY0" fmla="*/ 0 h 1635811"/>
              <a:gd name="connsiteX1" fmla="*/ 0 w 36760"/>
              <a:gd name="connsiteY1" fmla="*/ 1635811 h 16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760" h="1635811">
                <a:moveTo>
                  <a:pt x="36760" y="0"/>
                </a:moveTo>
                <a:lnTo>
                  <a:pt x="0" y="1635811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Hình tự do: Hình 60">
            <a:extLst>
              <a:ext uri="{FF2B5EF4-FFF2-40B4-BE49-F238E27FC236}">
                <a16:creationId xmlns:a16="http://schemas.microsoft.com/office/drawing/2014/main" id="{6C41DFF3-C2B1-4C95-8B97-0B9E52EA256A}"/>
              </a:ext>
            </a:extLst>
          </p:cNvPr>
          <p:cNvSpPr/>
          <p:nvPr/>
        </p:nvSpPr>
        <p:spPr>
          <a:xfrm>
            <a:off x="7939889" y="3594226"/>
            <a:ext cx="1158844" cy="298764"/>
          </a:xfrm>
          <a:custGeom>
            <a:avLst/>
            <a:gdLst>
              <a:gd name="connsiteX0" fmla="*/ 1158844 w 1158844"/>
              <a:gd name="connsiteY0" fmla="*/ 0 h 298764"/>
              <a:gd name="connsiteX1" fmla="*/ 0 w 1158844"/>
              <a:gd name="connsiteY1" fmla="*/ 298764 h 2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44" h="298764">
                <a:moveTo>
                  <a:pt x="1158844" y="0"/>
                </a:moveTo>
                <a:lnTo>
                  <a:pt x="0" y="298764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Hình tự do: Hình 61">
            <a:extLst>
              <a:ext uri="{FF2B5EF4-FFF2-40B4-BE49-F238E27FC236}">
                <a16:creationId xmlns:a16="http://schemas.microsoft.com/office/drawing/2014/main" id="{0DD4B365-7D2A-4A5D-86B5-A2B023E1697D}"/>
              </a:ext>
            </a:extLst>
          </p:cNvPr>
          <p:cNvSpPr/>
          <p:nvPr/>
        </p:nvSpPr>
        <p:spPr>
          <a:xfrm>
            <a:off x="7948943" y="3883937"/>
            <a:ext cx="425512" cy="380245"/>
          </a:xfrm>
          <a:custGeom>
            <a:avLst/>
            <a:gdLst>
              <a:gd name="connsiteX0" fmla="*/ 0 w 425512"/>
              <a:gd name="connsiteY0" fmla="*/ 0 h 380245"/>
              <a:gd name="connsiteX1" fmla="*/ 425512 w 425512"/>
              <a:gd name="connsiteY1" fmla="*/ 380245 h 38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512" h="380245">
                <a:moveTo>
                  <a:pt x="0" y="0"/>
                </a:moveTo>
                <a:lnTo>
                  <a:pt x="425512" y="38024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Hình tự do: Hình 62">
            <a:extLst>
              <a:ext uri="{FF2B5EF4-FFF2-40B4-BE49-F238E27FC236}">
                <a16:creationId xmlns:a16="http://schemas.microsoft.com/office/drawing/2014/main" id="{50FD40A2-0659-4BF1-A90E-33D0F69C5AFA}"/>
              </a:ext>
            </a:extLst>
          </p:cNvPr>
          <p:cNvSpPr/>
          <p:nvPr/>
        </p:nvSpPr>
        <p:spPr>
          <a:xfrm>
            <a:off x="7722606" y="4264182"/>
            <a:ext cx="642796" cy="126749"/>
          </a:xfrm>
          <a:custGeom>
            <a:avLst/>
            <a:gdLst>
              <a:gd name="connsiteX0" fmla="*/ 642796 w 642796"/>
              <a:gd name="connsiteY0" fmla="*/ 0 h 126749"/>
              <a:gd name="connsiteX1" fmla="*/ 0 w 642796"/>
              <a:gd name="connsiteY1" fmla="*/ 126749 h 1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796" h="126749">
                <a:moveTo>
                  <a:pt x="642796" y="0"/>
                </a:moveTo>
                <a:lnTo>
                  <a:pt x="0" y="126749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Hình tự do: Hình 63">
            <a:extLst>
              <a:ext uri="{FF2B5EF4-FFF2-40B4-BE49-F238E27FC236}">
                <a16:creationId xmlns:a16="http://schemas.microsoft.com/office/drawing/2014/main" id="{EF7C5AB5-126A-4396-83D8-6FCF232DE8C3}"/>
              </a:ext>
            </a:extLst>
          </p:cNvPr>
          <p:cNvSpPr/>
          <p:nvPr/>
        </p:nvSpPr>
        <p:spPr>
          <a:xfrm>
            <a:off x="7731659" y="4390931"/>
            <a:ext cx="271604" cy="353085"/>
          </a:xfrm>
          <a:custGeom>
            <a:avLst/>
            <a:gdLst>
              <a:gd name="connsiteX0" fmla="*/ 0 w 271604"/>
              <a:gd name="connsiteY0" fmla="*/ 0 h 353085"/>
              <a:gd name="connsiteX1" fmla="*/ 271604 w 271604"/>
              <a:gd name="connsiteY1" fmla="*/ 353085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604" h="353085">
                <a:moveTo>
                  <a:pt x="0" y="0"/>
                </a:moveTo>
                <a:lnTo>
                  <a:pt x="271604" y="35308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Hình tự do: Hình 64">
            <a:extLst>
              <a:ext uri="{FF2B5EF4-FFF2-40B4-BE49-F238E27FC236}">
                <a16:creationId xmlns:a16="http://schemas.microsoft.com/office/drawing/2014/main" id="{33DDFD91-4AC0-4DA1-B5FC-4CD253888F55}"/>
              </a:ext>
            </a:extLst>
          </p:cNvPr>
          <p:cNvSpPr/>
          <p:nvPr/>
        </p:nvSpPr>
        <p:spPr>
          <a:xfrm>
            <a:off x="7320064" y="4742234"/>
            <a:ext cx="685800" cy="97277"/>
          </a:xfrm>
          <a:custGeom>
            <a:avLst/>
            <a:gdLst>
              <a:gd name="connsiteX0" fmla="*/ 685800 w 685800"/>
              <a:gd name="connsiteY0" fmla="*/ 0 h 97277"/>
              <a:gd name="connsiteX1" fmla="*/ 0 w 685800"/>
              <a:gd name="connsiteY1" fmla="*/ 97277 h 9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97277">
                <a:moveTo>
                  <a:pt x="685800" y="0"/>
                </a:moveTo>
                <a:lnTo>
                  <a:pt x="0" y="97277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id="{CD3DCDD2-131A-4E6C-BA30-4651DDB6D8C5}"/>
              </a:ext>
            </a:extLst>
          </p:cNvPr>
          <p:cNvSpPr/>
          <p:nvPr/>
        </p:nvSpPr>
        <p:spPr>
          <a:xfrm>
            <a:off x="7310336" y="4834647"/>
            <a:ext cx="29183" cy="321013"/>
          </a:xfrm>
          <a:custGeom>
            <a:avLst/>
            <a:gdLst>
              <a:gd name="connsiteX0" fmla="*/ 0 w 29183"/>
              <a:gd name="connsiteY0" fmla="*/ 0 h 321013"/>
              <a:gd name="connsiteX1" fmla="*/ 29183 w 29183"/>
              <a:gd name="connsiteY1" fmla="*/ 321013 h 3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183" h="321013">
                <a:moveTo>
                  <a:pt x="0" y="0"/>
                </a:moveTo>
                <a:lnTo>
                  <a:pt x="29183" y="32101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Hình tự do: Hình 66">
            <a:extLst>
              <a:ext uri="{FF2B5EF4-FFF2-40B4-BE49-F238E27FC236}">
                <a16:creationId xmlns:a16="http://schemas.microsoft.com/office/drawing/2014/main" id="{78CBC5CA-C027-4181-8A43-BA09431A338E}"/>
              </a:ext>
            </a:extLst>
          </p:cNvPr>
          <p:cNvSpPr/>
          <p:nvPr/>
        </p:nvSpPr>
        <p:spPr>
          <a:xfrm>
            <a:off x="7183877" y="5150796"/>
            <a:ext cx="155642" cy="316149"/>
          </a:xfrm>
          <a:custGeom>
            <a:avLst/>
            <a:gdLst>
              <a:gd name="connsiteX0" fmla="*/ 155642 w 155642"/>
              <a:gd name="connsiteY0" fmla="*/ 0 h 316149"/>
              <a:gd name="connsiteX1" fmla="*/ 0 w 155642"/>
              <a:gd name="connsiteY1" fmla="*/ 316149 h 31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642" h="316149">
                <a:moveTo>
                  <a:pt x="155642" y="0"/>
                </a:moveTo>
                <a:lnTo>
                  <a:pt x="0" y="316149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Hình tự do: Hình 67">
            <a:extLst>
              <a:ext uri="{FF2B5EF4-FFF2-40B4-BE49-F238E27FC236}">
                <a16:creationId xmlns:a16="http://schemas.microsoft.com/office/drawing/2014/main" id="{B64816D5-2912-487B-9DE7-1CF487CB0CD4}"/>
              </a:ext>
            </a:extLst>
          </p:cNvPr>
          <p:cNvSpPr/>
          <p:nvPr/>
        </p:nvSpPr>
        <p:spPr>
          <a:xfrm>
            <a:off x="6819089" y="5457217"/>
            <a:ext cx="359924" cy="218872"/>
          </a:xfrm>
          <a:custGeom>
            <a:avLst/>
            <a:gdLst>
              <a:gd name="connsiteX0" fmla="*/ 359924 w 359924"/>
              <a:gd name="connsiteY0" fmla="*/ 0 h 218872"/>
              <a:gd name="connsiteX1" fmla="*/ 189690 w 359924"/>
              <a:gd name="connsiteY1" fmla="*/ 150779 h 218872"/>
              <a:gd name="connsiteX2" fmla="*/ 0 w 359924"/>
              <a:gd name="connsiteY2" fmla="*/ 218872 h 2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924" h="218872">
                <a:moveTo>
                  <a:pt x="359924" y="0"/>
                </a:moveTo>
                <a:cubicBezTo>
                  <a:pt x="304800" y="57150"/>
                  <a:pt x="249677" y="114300"/>
                  <a:pt x="189690" y="150779"/>
                </a:cubicBezTo>
                <a:cubicBezTo>
                  <a:pt x="129703" y="187258"/>
                  <a:pt x="64851" y="203065"/>
                  <a:pt x="0" y="21887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Hình tự do: Hình 68">
            <a:extLst>
              <a:ext uri="{FF2B5EF4-FFF2-40B4-BE49-F238E27FC236}">
                <a16:creationId xmlns:a16="http://schemas.microsoft.com/office/drawing/2014/main" id="{746970FD-F25B-4DFF-8E66-105B40FE1F1A}"/>
              </a:ext>
            </a:extLst>
          </p:cNvPr>
          <p:cNvSpPr/>
          <p:nvPr/>
        </p:nvSpPr>
        <p:spPr>
          <a:xfrm>
            <a:off x="6546715" y="5661498"/>
            <a:ext cx="272374" cy="311285"/>
          </a:xfrm>
          <a:custGeom>
            <a:avLst/>
            <a:gdLst>
              <a:gd name="connsiteX0" fmla="*/ 272374 w 272374"/>
              <a:gd name="connsiteY0" fmla="*/ 0 h 311285"/>
              <a:gd name="connsiteX1" fmla="*/ 184825 w 272374"/>
              <a:gd name="connsiteY1" fmla="*/ 184825 h 311285"/>
              <a:gd name="connsiteX2" fmla="*/ 0 w 272374"/>
              <a:gd name="connsiteY2" fmla="*/ 311285 h 3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374" h="311285">
                <a:moveTo>
                  <a:pt x="272374" y="0"/>
                </a:moveTo>
                <a:cubicBezTo>
                  <a:pt x="251297" y="66472"/>
                  <a:pt x="230221" y="132944"/>
                  <a:pt x="184825" y="184825"/>
                </a:cubicBezTo>
                <a:cubicBezTo>
                  <a:pt x="139429" y="236706"/>
                  <a:pt x="69714" y="273995"/>
                  <a:pt x="0" y="31128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Hình tự do: Hình 69">
            <a:extLst>
              <a:ext uri="{FF2B5EF4-FFF2-40B4-BE49-F238E27FC236}">
                <a16:creationId xmlns:a16="http://schemas.microsoft.com/office/drawing/2014/main" id="{A4DB2079-B1A5-471C-B625-8E974F73AF8E}"/>
              </a:ext>
            </a:extLst>
          </p:cNvPr>
          <p:cNvSpPr/>
          <p:nvPr/>
        </p:nvSpPr>
        <p:spPr>
          <a:xfrm>
            <a:off x="6361889" y="5768502"/>
            <a:ext cx="160507" cy="204281"/>
          </a:xfrm>
          <a:custGeom>
            <a:avLst/>
            <a:gdLst>
              <a:gd name="connsiteX0" fmla="*/ 160507 w 160507"/>
              <a:gd name="connsiteY0" fmla="*/ 204281 h 204281"/>
              <a:gd name="connsiteX1" fmla="*/ 63230 w 160507"/>
              <a:gd name="connsiteY1" fmla="*/ 141051 h 204281"/>
              <a:gd name="connsiteX2" fmla="*/ 0 w 160507"/>
              <a:gd name="connsiteY2" fmla="*/ 0 h 20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507" h="204281">
                <a:moveTo>
                  <a:pt x="160507" y="204281"/>
                </a:moveTo>
                <a:cubicBezTo>
                  <a:pt x="125244" y="189689"/>
                  <a:pt x="89981" y="175098"/>
                  <a:pt x="63230" y="141051"/>
                </a:cubicBezTo>
                <a:cubicBezTo>
                  <a:pt x="36479" y="107004"/>
                  <a:pt x="18239" y="5350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Hình tự do: Hình 70">
            <a:extLst>
              <a:ext uri="{FF2B5EF4-FFF2-40B4-BE49-F238E27FC236}">
                <a16:creationId xmlns:a16="http://schemas.microsoft.com/office/drawing/2014/main" id="{BD6B2BA5-4762-4829-A0D7-3AEA6D6645DA}"/>
              </a:ext>
            </a:extLst>
          </p:cNvPr>
          <p:cNvSpPr/>
          <p:nvPr/>
        </p:nvSpPr>
        <p:spPr>
          <a:xfrm>
            <a:off x="6084651" y="5739319"/>
            <a:ext cx="267511" cy="49736"/>
          </a:xfrm>
          <a:custGeom>
            <a:avLst/>
            <a:gdLst>
              <a:gd name="connsiteX0" fmla="*/ 267511 w 267511"/>
              <a:gd name="connsiteY0" fmla="*/ 29183 h 49736"/>
              <a:gd name="connsiteX1" fmla="*/ 150779 w 267511"/>
              <a:gd name="connsiteY1" fmla="*/ 48638 h 49736"/>
              <a:gd name="connsiteX2" fmla="*/ 0 w 267511"/>
              <a:gd name="connsiteY2" fmla="*/ 0 h 4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511" h="49736">
                <a:moveTo>
                  <a:pt x="267511" y="29183"/>
                </a:moveTo>
                <a:cubicBezTo>
                  <a:pt x="231437" y="41342"/>
                  <a:pt x="195364" y="53502"/>
                  <a:pt x="150779" y="48638"/>
                </a:cubicBezTo>
                <a:cubicBezTo>
                  <a:pt x="106194" y="43774"/>
                  <a:pt x="53097" y="21887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Hình tự do: Hình 71">
            <a:extLst>
              <a:ext uri="{FF2B5EF4-FFF2-40B4-BE49-F238E27FC236}">
                <a16:creationId xmlns:a16="http://schemas.microsoft.com/office/drawing/2014/main" id="{C5795B5E-7996-457F-B547-B0F2A6B1E14C}"/>
              </a:ext>
            </a:extLst>
          </p:cNvPr>
          <p:cNvSpPr/>
          <p:nvPr/>
        </p:nvSpPr>
        <p:spPr>
          <a:xfrm>
            <a:off x="5724728" y="5724728"/>
            <a:ext cx="364787" cy="24527"/>
          </a:xfrm>
          <a:custGeom>
            <a:avLst/>
            <a:gdLst>
              <a:gd name="connsiteX0" fmla="*/ 364787 w 364787"/>
              <a:gd name="connsiteY0" fmla="*/ 9727 h 24527"/>
              <a:gd name="connsiteX1" fmla="*/ 155642 w 364787"/>
              <a:gd name="connsiteY1" fmla="*/ 24319 h 24527"/>
              <a:gd name="connsiteX2" fmla="*/ 0 w 364787"/>
              <a:gd name="connsiteY2" fmla="*/ 0 h 2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87" h="24527">
                <a:moveTo>
                  <a:pt x="364787" y="9727"/>
                </a:moveTo>
                <a:cubicBezTo>
                  <a:pt x="290613" y="17833"/>
                  <a:pt x="216440" y="25940"/>
                  <a:pt x="155642" y="24319"/>
                </a:cubicBezTo>
                <a:cubicBezTo>
                  <a:pt x="94844" y="22698"/>
                  <a:pt x="47422" y="11349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Hình tự do: Hình 72">
            <a:extLst>
              <a:ext uri="{FF2B5EF4-FFF2-40B4-BE49-F238E27FC236}">
                <a16:creationId xmlns:a16="http://schemas.microsoft.com/office/drawing/2014/main" id="{66F18567-0D14-42EF-8A51-FE1CD06B6B8A}"/>
              </a:ext>
            </a:extLst>
          </p:cNvPr>
          <p:cNvSpPr/>
          <p:nvPr/>
        </p:nvSpPr>
        <p:spPr>
          <a:xfrm>
            <a:off x="4625526" y="4821787"/>
            <a:ext cx="352378" cy="115481"/>
          </a:xfrm>
          <a:custGeom>
            <a:avLst/>
            <a:gdLst>
              <a:gd name="connsiteX0" fmla="*/ 0 w 352378"/>
              <a:gd name="connsiteY0" fmla="*/ 53526 h 115481"/>
              <a:gd name="connsiteX1" fmla="*/ 147196 w 352378"/>
              <a:gd name="connsiteY1" fmla="*/ 111513 h 115481"/>
              <a:gd name="connsiteX2" fmla="*/ 263169 w 352378"/>
              <a:gd name="connsiteY2" fmla="*/ 98131 h 115481"/>
              <a:gd name="connsiteX3" fmla="*/ 352378 w 352378"/>
              <a:gd name="connsiteY3" fmla="*/ 0 h 11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378" h="115481">
                <a:moveTo>
                  <a:pt x="0" y="53526"/>
                </a:moveTo>
                <a:cubicBezTo>
                  <a:pt x="51667" y="78802"/>
                  <a:pt x="103335" y="104079"/>
                  <a:pt x="147196" y="111513"/>
                </a:cubicBezTo>
                <a:cubicBezTo>
                  <a:pt x="191057" y="118947"/>
                  <a:pt x="228972" y="116716"/>
                  <a:pt x="263169" y="98131"/>
                </a:cubicBezTo>
                <a:cubicBezTo>
                  <a:pt x="297366" y="79546"/>
                  <a:pt x="324872" y="39773"/>
                  <a:pt x="352378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4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2" grpId="0" animBg="1"/>
      <p:bldP spid="10" grpId="0" animBg="1"/>
      <p:bldP spid="11" grpId="0" animBg="1"/>
      <p:bldP spid="15" grpId="0" animBg="1"/>
      <p:bldP spid="17" grpId="0" animBg="1"/>
      <p:bldP spid="31" grpId="0" animBg="1"/>
      <p:bldP spid="40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FCABF17-1B46-4212-98A2-3A7E3531D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b="4820"/>
          <a:stretch/>
        </p:blipFill>
        <p:spPr>
          <a:xfrm>
            <a:off x="2202766" y="0"/>
            <a:ext cx="7462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4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Hình chữ nhật 121">
            <a:extLst>
              <a:ext uri="{FF2B5EF4-FFF2-40B4-BE49-F238E27FC236}">
                <a16:creationId xmlns:a16="http://schemas.microsoft.com/office/drawing/2014/main" id="{358286ED-859C-4B88-8E2D-D9DEFBE34167}"/>
              </a:ext>
            </a:extLst>
          </p:cNvPr>
          <p:cNvSpPr/>
          <p:nvPr/>
        </p:nvSpPr>
        <p:spPr>
          <a:xfrm>
            <a:off x="6107661" y="1360020"/>
            <a:ext cx="1215846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Hình chữ nhật 90">
            <a:extLst>
              <a:ext uri="{FF2B5EF4-FFF2-40B4-BE49-F238E27FC236}">
                <a16:creationId xmlns:a16="http://schemas.microsoft.com/office/drawing/2014/main" id="{3377E7C3-9136-42AF-96CD-8D27BB464707}"/>
              </a:ext>
            </a:extLst>
          </p:cNvPr>
          <p:cNvSpPr/>
          <p:nvPr/>
        </p:nvSpPr>
        <p:spPr>
          <a:xfrm>
            <a:off x="4889480" y="1360020"/>
            <a:ext cx="1203959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</a:t>
            </a:r>
            <a:endParaRPr lang="vi-VN" sz="440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</a:t>
            </a:r>
            <a:endParaRPr lang="vi-VN" sz="44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</a:t>
            </a:r>
            <a:endParaRPr lang="vi-VN" sz="440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</a:t>
            </a:r>
            <a:endParaRPr lang="vi-VN" sz="44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</a:t>
            </a:r>
            <a:endParaRPr lang="vi-VN" sz="440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</a:t>
            </a:r>
            <a:endParaRPr lang="vi-VN" sz="440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</a:t>
            </a:r>
            <a:endParaRPr lang="vi-VN" sz="44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</a:t>
            </a:r>
            <a:endParaRPr lang="vi-VN" sz="44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</a:t>
            </a:r>
            <a:endParaRPr lang="vi-VN" sz="44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097877" y="257604"/>
            <a:ext cx="9838540" cy="6530410"/>
            <a:chOff x="792212" y="3768681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792212" y="3768681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063545" y="7569273"/>
              <a:ext cx="89235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solidFill>
                    <a:srgbClr val="0000FF"/>
                  </a:solidFill>
                  <a:latin typeface="VNI-Avo" pitchFamily="2" charset="0"/>
                </a:rPr>
                <a:t>Toâ maøu </a:t>
              </a:r>
              <a:r>
                <a:rPr lang="en-US" sz="6600">
                  <a:solidFill>
                    <a:srgbClr val="FF0000"/>
                  </a:solidFill>
                  <a:latin typeface="VNI-Avo" pitchFamily="2" charset="0"/>
                </a:rPr>
                <a:t>ñoû</a:t>
              </a:r>
              <a:endParaRPr lang="vi-VN" sz="6600">
                <a:solidFill>
                  <a:srgbClr val="FF0000"/>
                </a:solidFill>
              </a:endParaRPr>
            </a:p>
          </p:txBody>
        </p:sp>
        <p:sp>
          <p:nvSpPr>
            <p:cNvPr id="119" name="Hộp Văn bản 118">
              <a:extLst>
                <a:ext uri="{FF2B5EF4-FFF2-40B4-BE49-F238E27FC236}">
                  <a16:creationId xmlns:a16="http://schemas.microsoft.com/office/drawing/2014/main" id="{6CA52521-BAE1-4FFF-8495-B3A582D8393B}"/>
                </a:ext>
              </a:extLst>
            </p:cNvPr>
            <p:cNvSpPr txBox="1"/>
            <p:nvPr/>
          </p:nvSpPr>
          <p:spPr>
            <a:xfrm>
              <a:off x="1020184" y="8726929"/>
              <a:ext cx="8923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0000FF"/>
                  </a:solidFill>
                  <a:latin typeface="VNI-Avo" pitchFamily="2" charset="0"/>
                </a:rPr>
                <a:t>Hai soá: </a:t>
              </a:r>
              <a:r>
                <a:rPr lang="en-US" sz="6000">
                  <a:latin typeface="VNI-Avo" pitchFamily="2" charset="0"/>
                </a:rPr>
                <a:t>25, 26</a:t>
              </a:r>
              <a:endParaRPr lang="vi-VN" sz="6000"/>
            </a:p>
          </p:txBody>
        </p:sp>
      </p:grpSp>
    </p:spTree>
    <p:extLst>
      <p:ext uri="{BB962C8B-B14F-4D97-AF65-F5344CB8AC3E}">
        <p14:creationId xmlns:p14="http://schemas.microsoft.com/office/powerpoint/2010/main" val="2813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Hình chữ nhật 124">
            <a:extLst>
              <a:ext uri="{FF2B5EF4-FFF2-40B4-BE49-F238E27FC236}">
                <a16:creationId xmlns:a16="http://schemas.microsoft.com/office/drawing/2014/main" id="{D6F9DB92-E2CF-490C-96B8-62C75359B1DF}"/>
              </a:ext>
            </a:extLst>
          </p:cNvPr>
          <p:cNvSpPr/>
          <p:nvPr/>
        </p:nvSpPr>
        <p:spPr>
          <a:xfrm>
            <a:off x="6108981" y="205401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Hình chữ nhật 125">
            <a:extLst>
              <a:ext uri="{FF2B5EF4-FFF2-40B4-BE49-F238E27FC236}">
                <a16:creationId xmlns:a16="http://schemas.microsoft.com/office/drawing/2014/main" id="{2918DE74-6587-41B7-AA95-32A0B30FE741}"/>
              </a:ext>
            </a:extLst>
          </p:cNvPr>
          <p:cNvSpPr/>
          <p:nvPr/>
        </p:nvSpPr>
        <p:spPr>
          <a:xfrm>
            <a:off x="7315666" y="2053794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Hình chữ nhật 123">
            <a:extLst>
              <a:ext uri="{FF2B5EF4-FFF2-40B4-BE49-F238E27FC236}">
                <a16:creationId xmlns:a16="http://schemas.microsoft.com/office/drawing/2014/main" id="{62523C2B-5DA0-4531-B771-D5152C930AAF}"/>
              </a:ext>
            </a:extLst>
          </p:cNvPr>
          <p:cNvSpPr/>
          <p:nvPr/>
        </p:nvSpPr>
        <p:spPr>
          <a:xfrm>
            <a:off x="4878095" y="205401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Hình chữ nhật 122">
            <a:extLst>
              <a:ext uri="{FF2B5EF4-FFF2-40B4-BE49-F238E27FC236}">
                <a16:creationId xmlns:a16="http://schemas.microsoft.com/office/drawing/2014/main" id="{8CE151CE-EC13-4309-ACC4-DD6B6CC46A3E}"/>
              </a:ext>
            </a:extLst>
          </p:cNvPr>
          <p:cNvSpPr/>
          <p:nvPr/>
        </p:nvSpPr>
        <p:spPr>
          <a:xfrm>
            <a:off x="3644343" y="205357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Hình chữ nhật 121">
            <a:extLst>
              <a:ext uri="{FF2B5EF4-FFF2-40B4-BE49-F238E27FC236}">
                <a16:creationId xmlns:a16="http://schemas.microsoft.com/office/drawing/2014/main" id="{358286ED-859C-4B88-8E2D-D9DEFBE34167}"/>
              </a:ext>
            </a:extLst>
          </p:cNvPr>
          <p:cNvSpPr/>
          <p:nvPr/>
        </p:nvSpPr>
        <p:spPr>
          <a:xfrm>
            <a:off x="6107661" y="1360020"/>
            <a:ext cx="1215846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Hình chữ nhật 90">
            <a:extLst>
              <a:ext uri="{FF2B5EF4-FFF2-40B4-BE49-F238E27FC236}">
                <a16:creationId xmlns:a16="http://schemas.microsoft.com/office/drawing/2014/main" id="{3377E7C3-9136-42AF-96CD-8D27BB464707}"/>
              </a:ext>
            </a:extLst>
          </p:cNvPr>
          <p:cNvSpPr/>
          <p:nvPr/>
        </p:nvSpPr>
        <p:spPr>
          <a:xfrm>
            <a:off x="4889480" y="1360020"/>
            <a:ext cx="1203959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</a:t>
            </a:r>
            <a:endParaRPr lang="vi-VN" sz="440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</a:t>
            </a:r>
            <a:endParaRPr lang="vi-VN" sz="44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</a:t>
            </a:r>
            <a:endParaRPr lang="vi-VN" sz="440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</a:t>
            </a:r>
            <a:endParaRPr lang="vi-VN" sz="44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</a:t>
            </a:r>
            <a:endParaRPr lang="vi-VN" sz="440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</a:t>
            </a:r>
            <a:endParaRPr lang="vi-VN" sz="440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</a:t>
            </a:r>
            <a:endParaRPr lang="vi-VN" sz="44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</a:t>
            </a:r>
            <a:endParaRPr lang="vi-VN" sz="44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</a:t>
            </a:r>
            <a:endParaRPr lang="vi-VN" sz="44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097877" y="257604"/>
            <a:ext cx="9838540" cy="6530410"/>
            <a:chOff x="792212" y="3768681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792212" y="3768681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063545" y="7569273"/>
              <a:ext cx="89235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solidFill>
                    <a:srgbClr val="0000FF"/>
                  </a:solidFill>
                  <a:latin typeface="VNI-Avo" pitchFamily="2" charset="0"/>
                </a:rPr>
                <a:t>Toâ maøu </a:t>
              </a:r>
              <a:r>
                <a:rPr lang="en-US" sz="6600">
                  <a:solidFill>
                    <a:srgbClr val="FF0000"/>
                  </a:solidFill>
                  <a:latin typeface="VNI-Avo" pitchFamily="2" charset="0"/>
                </a:rPr>
                <a:t>ñoû</a:t>
              </a:r>
              <a:endParaRPr lang="vi-VN" sz="6600">
                <a:solidFill>
                  <a:srgbClr val="FF0000"/>
                </a:solidFill>
              </a:endParaRPr>
            </a:p>
          </p:txBody>
        </p:sp>
        <p:sp>
          <p:nvSpPr>
            <p:cNvPr id="119" name="Hộp Văn bản 118">
              <a:extLst>
                <a:ext uri="{FF2B5EF4-FFF2-40B4-BE49-F238E27FC236}">
                  <a16:creationId xmlns:a16="http://schemas.microsoft.com/office/drawing/2014/main" id="{6CA52521-BAE1-4FFF-8495-B3A582D8393B}"/>
                </a:ext>
              </a:extLst>
            </p:cNvPr>
            <p:cNvSpPr txBox="1"/>
            <p:nvPr/>
          </p:nvSpPr>
          <p:spPr>
            <a:xfrm>
              <a:off x="1390087" y="8712864"/>
              <a:ext cx="8923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0000FF"/>
                  </a:solidFill>
                  <a:latin typeface="VNI-Avo" pitchFamily="2" charset="0"/>
                </a:rPr>
                <a:t>Boán soá töø </a:t>
              </a:r>
              <a:r>
                <a:rPr lang="en-US" sz="6000">
                  <a:latin typeface="VNI-Avo" pitchFamily="2" charset="0"/>
                </a:rPr>
                <a:t>34 </a:t>
              </a:r>
              <a:r>
                <a:rPr lang="en-US" sz="6000">
                  <a:solidFill>
                    <a:srgbClr val="0000FF"/>
                  </a:solidFill>
                  <a:latin typeface="VNI-Avo" pitchFamily="2" charset="0"/>
                </a:rPr>
                <a:t>ñeán</a:t>
              </a:r>
              <a:r>
                <a:rPr lang="en-US" sz="6000">
                  <a:latin typeface="VNI-Avo" pitchFamily="2" charset="0"/>
                </a:rPr>
                <a:t> 37</a:t>
              </a:r>
              <a:endParaRPr lang="vi-VN" sz="6000"/>
            </a:p>
          </p:txBody>
        </p:sp>
      </p:grpSp>
    </p:spTree>
    <p:extLst>
      <p:ext uri="{BB962C8B-B14F-4D97-AF65-F5344CB8AC3E}">
        <p14:creationId xmlns:p14="http://schemas.microsoft.com/office/powerpoint/2010/main" val="29992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4" grpId="0" animBg="1"/>
      <p:bldP spid="1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Hình chữ nhật 90">
            <a:extLst>
              <a:ext uri="{FF2B5EF4-FFF2-40B4-BE49-F238E27FC236}">
                <a16:creationId xmlns:a16="http://schemas.microsoft.com/office/drawing/2014/main" id="{3377E7C3-9136-42AF-96CD-8D27BB464707}"/>
              </a:ext>
            </a:extLst>
          </p:cNvPr>
          <p:cNvSpPr/>
          <p:nvPr/>
        </p:nvSpPr>
        <p:spPr>
          <a:xfrm>
            <a:off x="4889480" y="1360020"/>
            <a:ext cx="1203959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Hình chữ nhật 121">
            <a:extLst>
              <a:ext uri="{FF2B5EF4-FFF2-40B4-BE49-F238E27FC236}">
                <a16:creationId xmlns:a16="http://schemas.microsoft.com/office/drawing/2014/main" id="{358286ED-859C-4B88-8E2D-D9DEFBE34167}"/>
              </a:ext>
            </a:extLst>
          </p:cNvPr>
          <p:cNvSpPr/>
          <p:nvPr/>
        </p:nvSpPr>
        <p:spPr>
          <a:xfrm>
            <a:off x="6107661" y="1360020"/>
            <a:ext cx="1215846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Hình chữ nhật 122">
            <a:extLst>
              <a:ext uri="{FF2B5EF4-FFF2-40B4-BE49-F238E27FC236}">
                <a16:creationId xmlns:a16="http://schemas.microsoft.com/office/drawing/2014/main" id="{8CE151CE-EC13-4309-ACC4-DD6B6CC46A3E}"/>
              </a:ext>
            </a:extLst>
          </p:cNvPr>
          <p:cNvSpPr/>
          <p:nvPr/>
        </p:nvSpPr>
        <p:spPr>
          <a:xfrm>
            <a:off x="3644343" y="205357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Hình chữ nhật 123">
            <a:extLst>
              <a:ext uri="{FF2B5EF4-FFF2-40B4-BE49-F238E27FC236}">
                <a16:creationId xmlns:a16="http://schemas.microsoft.com/office/drawing/2014/main" id="{62523C2B-5DA0-4531-B771-D5152C930AAF}"/>
              </a:ext>
            </a:extLst>
          </p:cNvPr>
          <p:cNvSpPr/>
          <p:nvPr/>
        </p:nvSpPr>
        <p:spPr>
          <a:xfrm>
            <a:off x="4878095" y="205401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Hình chữ nhật 124">
            <a:extLst>
              <a:ext uri="{FF2B5EF4-FFF2-40B4-BE49-F238E27FC236}">
                <a16:creationId xmlns:a16="http://schemas.microsoft.com/office/drawing/2014/main" id="{D6F9DB92-E2CF-490C-96B8-62C75359B1DF}"/>
              </a:ext>
            </a:extLst>
          </p:cNvPr>
          <p:cNvSpPr/>
          <p:nvPr/>
        </p:nvSpPr>
        <p:spPr>
          <a:xfrm>
            <a:off x="6108981" y="205401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Hình chữ nhật 125">
            <a:extLst>
              <a:ext uri="{FF2B5EF4-FFF2-40B4-BE49-F238E27FC236}">
                <a16:creationId xmlns:a16="http://schemas.microsoft.com/office/drawing/2014/main" id="{2918DE74-6587-41B7-AA95-32A0B30FE741}"/>
              </a:ext>
            </a:extLst>
          </p:cNvPr>
          <p:cNvSpPr/>
          <p:nvPr/>
        </p:nvSpPr>
        <p:spPr>
          <a:xfrm>
            <a:off x="7315666" y="2053794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Hình chữ nhật 128">
            <a:extLst>
              <a:ext uri="{FF2B5EF4-FFF2-40B4-BE49-F238E27FC236}">
                <a16:creationId xmlns:a16="http://schemas.microsoft.com/office/drawing/2014/main" id="{5F50C044-22A3-43F0-87C5-3E4489604D5E}"/>
              </a:ext>
            </a:extLst>
          </p:cNvPr>
          <p:cNvSpPr/>
          <p:nvPr/>
        </p:nvSpPr>
        <p:spPr>
          <a:xfrm>
            <a:off x="1206059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Hình chữ nhật 129">
            <a:extLst>
              <a:ext uri="{FF2B5EF4-FFF2-40B4-BE49-F238E27FC236}">
                <a16:creationId xmlns:a16="http://schemas.microsoft.com/office/drawing/2014/main" id="{2FC5DC8B-AEED-4713-B8C9-3C808E9E2830}"/>
              </a:ext>
            </a:extLst>
          </p:cNvPr>
          <p:cNvSpPr/>
          <p:nvPr/>
        </p:nvSpPr>
        <p:spPr>
          <a:xfrm>
            <a:off x="2425552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Hình chữ nhật 130">
            <a:extLst>
              <a:ext uri="{FF2B5EF4-FFF2-40B4-BE49-F238E27FC236}">
                <a16:creationId xmlns:a16="http://schemas.microsoft.com/office/drawing/2014/main" id="{610D8280-7C87-431A-B326-AB4BE3431DA3}"/>
              </a:ext>
            </a:extLst>
          </p:cNvPr>
          <p:cNvSpPr/>
          <p:nvPr/>
        </p:nvSpPr>
        <p:spPr>
          <a:xfrm>
            <a:off x="3645308" y="272996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Hình chữ nhật 131">
            <a:extLst>
              <a:ext uri="{FF2B5EF4-FFF2-40B4-BE49-F238E27FC236}">
                <a16:creationId xmlns:a16="http://schemas.microsoft.com/office/drawing/2014/main" id="{A3C9F2C9-FA06-43D9-A9D6-16D86A584A5B}"/>
              </a:ext>
            </a:extLst>
          </p:cNvPr>
          <p:cNvSpPr/>
          <p:nvPr/>
        </p:nvSpPr>
        <p:spPr>
          <a:xfrm>
            <a:off x="4878095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Hình chữ nhật 132">
            <a:extLst>
              <a:ext uri="{FF2B5EF4-FFF2-40B4-BE49-F238E27FC236}">
                <a16:creationId xmlns:a16="http://schemas.microsoft.com/office/drawing/2014/main" id="{F5393EC3-6D99-4EF9-9A68-1E9E6B5D9D63}"/>
              </a:ext>
            </a:extLst>
          </p:cNvPr>
          <p:cNvSpPr/>
          <p:nvPr/>
        </p:nvSpPr>
        <p:spPr>
          <a:xfrm>
            <a:off x="6112257" y="273069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Hình chữ nhật 133">
            <a:extLst>
              <a:ext uri="{FF2B5EF4-FFF2-40B4-BE49-F238E27FC236}">
                <a16:creationId xmlns:a16="http://schemas.microsoft.com/office/drawing/2014/main" id="{8834EF7E-32CB-482F-9F17-595569865569}"/>
              </a:ext>
            </a:extLst>
          </p:cNvPr>
          <p:cNvSpPr/>
          <p:nvPr/>
        </p:nvSpPr>
        <p:spPr>
          <a:xfrm>
            <a:off x="7330184" y="273069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Hình chữ nhật 134">
            <a:extLst>
              <a:ext uri="{FF2B5EF4-FFF2-40B4-BE49-F238E27FC236}">
                <a16:creationId xmlns:a16="http://schemas.microsoft.com/office/drawing/2014/main" id="{312532A0-1C04-4A8A-B48F-493CCC4E9D46}"/>
              </a:ext>
            </a:extLst>
          </p:cNvPr>
          <p:cNvSpPr/>
          <p:nvPr/>
        </p:nvSpPr>
        <p:spPr>
          <a:xfrm>
            <a:off x="8548112" y="271684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Hình chữ nhật 135">
            <a:extLst>
              <a:ext uri="{FF2B5EF4-FFF2-40B4-BE49-F238E27FC236}">
                <a16:creationId xmlns:a16="http://schemas.microsoft.com/office/drawing/2014/main" id="{F2B872AB-8E20-40D6-9408-FBAF41606A17}"/>
              </a:ext>
            </a:extLst>
          </p:cNvPr>
          <p:cNvSpPr/>
          <p:nvPr/>
        </p:nvSpPr>
        <p:spPr>
          <a:xfrm>
            <a:off x="9765353" y="271684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</a:t>
            </a:r>
            <a:endParaRPr lang="vi-VN" sz="440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</a:t>
            </a:r>
            <a:endParaRPr lang="vi-VN" sz="44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</a:t>
            </a:r>
            <a:endParaRPr lang="vi-VN" sz="440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</a:t>
            </a:r>
            <a:endParaRPr lang="vi-VN" sz="44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</a:t>
            </a:r>
            <a:endParaRPr lang="vi-VN" sz="440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</a:t>
            </a:r>
            <a:endParaRPr lang="vi-VN" sz="440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</a:t>
            </a:r>
            <a:endParaRPr lang="vi-VN" sz="44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</a:t>
            </a:r>
            <a:endParaRPr lang="vi-VN" sz="44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</a:t>
            </a:r>
            <a:endParaRPr lang="vi-VN" sz="44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097877" y="257604"/>
            <a:ext cx="9838540" cy="6530410"/>
            <a:chOff x="792212" y="3768681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792212" y="3768681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089552" y="7444457"/>
              <a:ext cx="8923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rgbClr val="0000FF"/>
                  </a:solidFill>
                  <a:latin typeface="VNI-Avo" pitchFamily="2" charset="0"/>
                </a:rPr>
                <a:t>Toâ maøu </a:t>
              </a:r>
              <a:r>
                <a:rPr lang="en-US" sz="4800">
                  <a:solidFill>
                    <a:srgbClr val="FF0000"/>
                  </a:solidFill>
                  <a:latin typeface="VNI-Avo" pitchFamily="2" charset="0"/>
                </a:rPr>
                <a:t>ñoû</a:t>
              </a:r>
              <a:endParaRPr lang="vi-VN" sz="4800">
                <a:solidFill>
                  <a:srgbClr val="FF0000"/>
                </a:solidFill>
              </a:endParaRPr>
            </a:p>
          </p:txBody>
        </p:sp>
        <p:sp>
          <p:nvSpPr>
            <p:cNvPr id="119" name="Hộp Văn bản 118">
              <a:extLst>
                <a:ext uri="{FF2B5EF4-FFF2-40B4-BE49-F238E27FC236}">
                  <a16:creationId xmlns:a16="http://schemas.microsoft.com/office/drawing/2014/main" id="{6CA52521-BAE1-4FFF-8495-B3A582D8393B}"/>
                </a:ext>
              </a:extLst>
            </p:cNvPr>
            <p:cNvSpPr txBox="1"/>
            <p:nvPr/>
          </p:nvSpPr>
          <p:spPr>
            <a:xfrm>
              <a:off x="1186354" y="8225397"/>
              <a:ext cx="892356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solidFill>
                    <a:srgbClr val="0000FF"/>
                  </a:solidFill>
                  <a:latin typeface="VNI-Avo" pitchFamily="2" charset="0"/>
                </a:rPr>
                <a:t>Taùm soá: caùc soá goàm </a:t>
              </a:r>
              <a:r>
                <a:rPr lang="en-US" sz="4400">
                  <a:latin typeface="VNI-Avo" pitchFamily="2" charset="0"/>
                </a:rPr>
                <a:t>4 chuïc</a:t>
              </a:r>
            </a:p>
            <a:p>
              <a:pPr algn="ctr"/>
              <a:r>
                <a:rPr lang="en-US" sz="4400">
                  <a:solidFill>
                    <a:srgbClr val="0000FF"/>
                  </a:solidFill>
                  <a:latin typeface="VNI-Avo" pitchFamily="2" charset="0"/>
                </a:rPr>
                <a:t>vaø </a:t>
              </a:r>
              <a:r>
                <a:rPr lang="en-US" sz="4400">
                  <a:latin typeface="VNI-Avo" pitchFamily="2" charset="0"/>
                </a:rPr>
                <a:t>2,3,4,5,6,7,8,9 ñôn vò</a:t>
              </a:r>
              <a:r>
                <a:rPr lang="en-US" sz="4400">
                  <a:solidFill>
                    <a:srgbClr val="0000FF"/>
                  </a:solidFill>
                  <a:latin typeface="VNI-Avo" pitchFamily="2" charset="0"/>
                </a:rPr>
                <a:t>.</a:t>
              </a:r>
              <a:endParaRPr lang="vi-VN" sz="44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6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ình chữ nhật 127">
            <a:extLst>
              <a:ext uri="{FF2B5EF4-FFF2-40B4-BE49-F238E27FC236}">
                <a16:creationId xmlns:a16="http://schemas.microsoft.com/office/drawing/2014/main" id="{101FD85A-0892-42D5-AE7C-F74492830D45}"/>
              </a:ext>
            </a:extLst>
          </p:cNvPr>
          <p:cNvSpPr/>
          <p:nvPr/>
        </p:nvSpPr>
        <p:spPr>
          <a:xfrm>
            <a:off x="2433291" y="341530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Hình chữ nhật 136">
            <a:extLst>
              <a:ext uri="{FF2B5EF4-FFF2-40B4-BE49-F238E27FC236}">
                <a16:creationId xmlns:a16="http://schemas.microsoft.com/office/drawing/2014/main" id="{063ED7D9-869C-4B2E-8B3C-C93F51D3D060}"/>
              </a:ext>
            </a:extLst>
          </p:cNvPr>
          <p:cNvSpPr/>
          <p:nvPr/>
        </p:nvSpPr>
        <p:spPr>
          <a:xfrm>
            <a:off x="3649137" y="342571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Hình chữ nhật 137">
            <a:extLst>
              <a:ext uri="{FF2B5EF4-FFF2-40B4-BE49-F238E27FC236}">
                <a16:creationId xmlns:a16="http://schemas.microsoft.com/office/drawing/2014/main" id="{6024C8C6-72C2-4AE3-A25B-CC31503DA091}"/>
              </a:ext>
            </a:extLst>
          </p:cNvPr>
          <p:cNvSpPr/>
          <p:nvPr/>
        </p:nvSpPr>
        <p:spPr>
          <a:xfrm>
            <a:off x="4874740" y="342571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Hình chữ nhật 138">
            <a:extLst>
              <a:ext uri="{FF2B5EF4-FFF2-40B4-BE49-F238E27FC236}">
                <a16:creationId xmlns:a16="http://schemas.microsoft.com/office/drawing/2014/main" id="{7F1B4C06-D9B4-46E0-9334-98E45D1CFBD9}"/>
              </a:ext>
            </a:extLst>
          </p:cNvPr>
          <p:cNvSpPr/>
          <p:nvPr/>
        </p:nvSpPr>
        <p:spPr>
          <a:xfrm>
            <a:off x="6100343" y="342571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Hình chữ nhật 139">
            <a:extLst>
              <a:ext uri="{FF2B5EF4-FFF2-40B4-BE49-F238E27FC236}">
                <a16:creationId xmlns:a16="http://schemas.microsoft.com/office/drawing/2014/main" id="{1D7198D3-6260-42E1-BB76-3F25E5581396}"/>
              </a:ext>
            </a:extLst>
          </p:cNvPr>
          <p:cNvSpPr/>
          <p:nvPr/>
        </p:nvSpPr>
        <p:spPr>
          <a:xfrm>
            <a:off x="7325197" y="3415757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Hình chữ nhật 140">
            <a:extLst>
              <a:ext uri="{FF2B5EF4-FFF2-40B4-BE49-F238E27FC236}">
                <a16:creationId xmlns:a16="http://schemas.microsoft.com/office/drawing/2014/main" id="{943A8708-F530-4322-A926-54B171DD2B74}"/>
              </a:ext>
            </a:extLst>
          </p:cNvPr>
          <p:cNvSpPr/>
          <p:nvPr/>
        </p:nvSpPr>
        <p:spPr>
          <a:xfrm>
            <a:off x="8551075" y="341494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91" name="Hình chữ nhật 90">
            <a:extLst>
              <a:ext uri="{FF2B5EF4-FFF2-40B4-BE49-F238E27FC236}">
                <a16:creationId xmlns:a16="http://schemas.microsoft.com/office/drawing/2014/main" id="{3377E7C3-9136-42AF-96CD-8D27BB464707}"/>
              </a:ext>
            </a:extLst>
          </p:cNvPr>
          <p:cNvSpPr/>
          <p:nvPr/>
        </p:nvSpPr>
        <p:spPr>
          <a:xfrm>
            <a:off x="4889480" y="1360020"/>
            <a:ext cx="1203959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Hình chữ nhật 121">
            <a:extLst>
              <a:ext uri="{FF2B5EF4-FFF2-40B4-BE49-F238E27FC236}">
                <a16:creationId xmlns:a16="http://schemas.microsoft.com/office/drawing/2014/main" id="{358286ED-859C-4B88-8E2D-D9DEFBE34167}"/>
              </a:ext>
            </a:extLst>
          </p:cNvPr>
          <p:cNvSpPr/>
          <p:nvPr/>
        </p:nvSpPr>
        <p:spPr>
          <a:xfrm>
            <a:off x="6107661" y="1360020"/>
            <a:ext cx="1215846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Hình chữ nhật 122">
            <a:extLst>
              <a:ext uri="{FF2B5EF4-FFF2-40B4-BE49-F238E27FC236}">
                <a16:creationId xmlns:a16="http://schemas.microsoft.com/office/drawing/2014/main" id="{8CE151CE-EC13-4309-ACC4-DD6B6CC46A3E}"/>
              </a:ext>
            </a:extLst>
          </p:cNvPr>
          <p:cNvSpPr/>
          <p:nvPr/>
        </p:nvSpPr>
        <p:spPr>
          <a:xfrm>
            <a:off x="3644343" y="205357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Hình chữ nhật 123">
            <a:extLst>
              <a:ext uri="{FF2B5EF4-FFF2-40B4-BE49-F238E27FC236}">
                <a16:creationId xmlns:a16="http://schemas.microsoft.com/office/drawing/2014/main" id="{62523C2B-5DA0-4531-B771-D5152C930AAF}"/>
              </a:ext>
            </a:extLst>
          </p:cNvPr>
          <p:cNvSpPr/>
          <p:nvPr/>
        </p:nvSpPr>
        <p:spPr>
          <a:xfrm>
            <a:off x="4878095" y="205401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Hình chữ nhật 124">
            <a:extLst>
              <a:ext uri="{FF2B5EF4-FFF2-40B4-BE49-F238E27FC236}">
                <a16:creationId xmlns:a16="http://schemas.microsoft.com/office/drawing/2014/main" id="{D6F9DB92-E2CF-490C-96B8-62C75359B1DF}"/>
              </a:ext>
            </a:extLst>
          </p:cNvPr>
          <p:cNvSpPr/>
          <p:nvPr/>
        </p:nvSpPr>
        <p:spPr>
          <a:xfrm>
            <a:off x="6108981" y="205401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Hình chữ nhật 125">
            <a:extLst>
              <a:ext uri="{FF2B5EF4-FFF2-40B4-BE49-F238E27FC236}">
                <a16:creationId xmlns:a16="http://schemas.microsoft.com/office/drawing/2014/main" id="{2918DE74-6587-41B7-AA95-32A0B30FE741}"/>
              </a:ext>
            </a:extLst>
          </p:cNvPr>
          <p:cNvSpPr/>
          <p:nvPr/>
        </p:nvSpPr>
        <p:spPr>
          <a:xfrm>
            <a:off x="7315666" y="2053794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Hình chữ nhật 128">
            <a:extLst>
              <a:ext uri="{FF2B5EF4-FFF2-40B4-BE49-F238E27FC236}">
                <a16:creationId xmlns:a16="http://schemas.microsoft.com/office/drawing/2014/main" id="{5F50C044-22A3-43F0-87C5-3E4489604D5E}"/>
              </a:ext>
            </a:extLst>
          </p:cNvPr>
          <p:cNvSpPr/>
          <p:nvPr/>
        </p:nvSpPr>
        <p:spPr>
          <a:xfrm>
            <a:off x="1206059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Hình chữ nhật 129">
            <a:extLst>
              <a:ext uri="{FF2B5EF4-FFF2-40B4-BE49-F238E27FC236}">
                <a16:creationId xmlns:a16="http://schemas.microsoft.com/office/drawing/2014/main" id="{2FC5DC8B-AEED-4713-B8C9-3C808E9E2830}"/>
              </a:ext>
            </a:extLst>
          </p:cNvPr>
          <p:cNvSpPr/>
          <p:nvPr/>
        </p:nvSpPr>
        <p:spPr>
          <a:xfrm>
            <a:off x="2425552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Hình chữ nhật 130">
            <a:extLst>
              <a:ext uri="{FF2B5EF4-FFF2-40B4-BE49-F238E27FC236}">
                <a16:creationId xmlns:a16="http://schemas.microsoft.com/office/drawing/2014/main" id="{610D8280-7C87-431A-B326-AB4BE3431DA3}"/>
              </a:ext>
            </a:extLst>
          </p:cNvPr>
          <p:cNvSpPr/>
          <p:nvPr/>
        </p:nvSpPr>
        <p:spPr>
          <a:xfrm>
            <a:off x="3645308" y="272996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Hình chữ nhật 131">
            <a:extLst>
              <a:ext uri="{FF2B5EF4-FFF2-40B4-BE49-F238E27FC236}">
                <a16:creationId xmlns:a16="http://schemas.microsoft.com/office/drawing/2014/main" id="{A3C9F2C9-FA06-43D9-A9D6-16D86A584A5B}"/>
              </a:ext>
            </a:extLst>
          </p:cNvPr>
          <p:cNvSpPr/>
          <p:nvPr/>
        </p:nvSpPr>
        <p:spPr>
          <a:xfrm>
            <a:off x="4878095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Hình chữ nhật 132">
            <a:extLst>
              <a:ext uri="{FF2B5EF4-FFF2-40B4-BE49-F238E27FC236}">
                <a16:creationId xmlns:a16="http://schemas.microsoft.com/office/drawing/2014/main" id="{F5393EC3-6D99-4EF9-9A68-1E9E6B5D9D63}"/>
              </a:ext>
            </a:extLst>
          </p:cNvPr>
          <p:cNvSpPr/>
          <p:nvPr/>
        </p:nvSpPr>
        <p:spPr>
          <a:xfrm>
            <a:off x="6112257" y="273069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Hình chữ nhật 133">
            <a:extLst>
              <a:ext uri="{FF2B5EF4-FFF2-40B4-BE49-F238E27FC236}">
                <a16:creationId xmlns:a16="http://schemas.microsoft.com/office/drawing/2014/main" id="{8834EF7E-32CB-482F-9F17-595569865569}"/>
              </a:ext>
            </a:extLst>
          </p:cNvPr>
          <p:cNvSpPr/>
          <p:nvPr/>
        </p:nvSpPr>
        <p:spPr>
          <a:xfrm>
            <a:off x="7330184" y="273069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Hình chữ nhật 134">
            <a:extLst>
              <a:ext uri="{FF2B5EF4-FFF2-40B4-BE49-F238E27FC236}">
                <a16:creationId xmlns:a16="http://schemas.microsoft.com/office/drawing/2014/main" id="{312532A0-1C04-4A8A-B48F-493CCC4E9D46}"/>
              </a:ext>
            </a:extLst>
          </p:cNvPr>
          <p:cNvSpPr/>
          <p:nvPr/>
        </p:nvSpPr>
        <p:spPr>
          <a:xfrm>
            <a:off x="8548112" y="271684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Hình chữ nhật 135">
            <a:extLst>
              <a:ext uri="{FF2B5EF4-FFF2-40B4-BE49-F238E27FC236}">
                <a16:creationId xmlns:a16="http://schemas.microsoft.com/office/drawing/2014/main" id="{F2B872AB-8E20-40D6-9408-FBAF41606A17}"/>
              </a:ext>
            </a:extLst>
          </p:cNvPr>
          <p:cNvSpPr/>
          <p:nvPr/>
        </p:nvSpPr>
        <p:spPr>
          <a:xfrm>
            <a:off x="9765353" y="271684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</a:t>
            </a:r>
            <a:endParaRPr lang="vi-VN" sz="440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</a:t>
            </a:r>
            <a:endParaRPr lang="vi-VN" sz="44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</a:t>
            </a:r>
            <a:endParaRPr lang="vi-VN" sz="440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</a:t>
            </a:r>
            <a:endParaRPr lang="vi-VN" sz="44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</a:t>
            </a:r>
            <a:endParaRPr lang="vi-VN" sz="440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</a:t>
            </a:r>
            <a:endParaRPr lang="vi-VN" sz="440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</a:t>
            </a:r>
            <a:endParaRPr lang="vi-VN" sz="44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</a:t>
            </a:r>
            <a:endParaRPr lang="vi-VN" sz="44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</a:t>
            </a:r>
            <a:endParaRPr lang="vi-VN" sz="44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512700" y="-65783"/>
            <a:ext cx="9838540" cy="6530410"/>
            <a:chOff x="792212" y="3768681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792212" y="3768681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089552" y="7444457"/>
              <a:ext cx="8923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rgbClr val="0000FF"/>
                  </a:solidFill>
                  <a:latin typeface="VNI-Avo" pitchFamily="2" charset="0"/>
                </a:rPr>
                <a:t>Toâ maøu </a:t>
              </a:r>
              <a:r>
                <a:rPr lang="en-US" sz="4800">
                  <a:solidFill>
                    <a:srgbClr val="00FF00"/>
                  </a:solidFill>
                  <a:latin typeface="VNI-Avo" pitchFamily="2" charset="0"/>
                </a:rPr>
                <a:t>xanh</a:t>
              </a:r>
              <a:endParaRPr lang="vi-VN" sz="4800">
                <a:solidFill>
                  <a:srgbClr val="00FF00"/>
                </a:solidFill>
              </a:endParaRPr>
            </a:p>
          </p:txBody>
        </p:sp>
        <p:sp>
          <p:nvSpPr>
            <p:cNvPr id="119" name="Hộp Văn bản 118">
              <a:extLst>
                <a:ext uri="{FF2B5EF4-FFF2-40B4-BE49-F238E27FC236}">
                  <a16:creationId xmlns:a16="http://schemas.microsoft.com/office/drawing/2014/main" id="{6CA52521-BAE1-4FFF-8495-B3A582D8393B}"/>
                </a:ext>
              </a:extLst>
            </p:cNvPr>
            <p:cNvSpPr txBox="1"/>
            <p:nvPr/>
          </p:nvSpPr>
          <p:spPr>
            <a:xfrm>
              <a:off x="1186354" y="8225397"/>
              <a:ext cx="892356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solidFill>
                    <a:srgbClr val="0000FF"/>
                  </a:solidFill>
                  <a:latin typeface="VNI-Avo" pitchFamily="2" charset="0"/>
                </a:rPr>
                <a:t>Saùu soá: caùc soá goàm </a:t>
              </a:r>
              <a:r>
                <a:rPr lang="en-US" sz="4400">
                  <a:latin typeface="VNI-Avo" pitchFamily="2" charset="0"/>
                </a:rPr>
                <a:t>5 chuïc</a:t>
              </a:r>
            </a:p>
            <a:p>
              <a:pPr algn="ctr"/>
              <a:r>
                <a:rPr lang="en-US" sz="4400">
                  <a:solidFill>
                    <a:srgbClr val="0000FF"/>
                  </a:solidFill>
                  <a:latin typeface="VNI-Avo" pitchFamily="2" charset="0"/>
                </a:rPr>
                <a:t>vaø </a:t>
              </a:r>
              <a:r>
                <a:rPr lang="en-US" sz="4400">
                  <a:latin typeface="VNI-Avo" pitchFamily="2" charset="0"/>
                </a:rPr>
                <a:t>3,4,5,6,7,8</a:t>
              </a:r>
              <a:r>
                <a:rPr lang="en-US" sz="4400">
                  <a:solidFill>
                    <a:srgbClr val="0000FF"/>
                  </a:solidFill>
                  <a:latin typeface="VNI-Avo" pitchFamily="2" charset="0"/>
                </a:rPr>
                <a:t> ñôn vò.</a:t>
              </a:r>
              <a:endParaRPr lang="vi-VN" sz="44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</a:t>
            </a:r>
            <a:endParaRPr lang="vi-VN" sz="440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</a:t>
            </a:r>
            <a:endParaRPr lang="vi-VN" sz="44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</a:t>
            </a:r>
            <a:endParaRPr lang="vi-VN" sz="440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</a:t>
            </a:r>
            <a:endParaRPr lang="vi-VN" sz="44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</a:t>
            </a:r>
            <a:endParaRPr lang="vi-VN" sz="440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</a:t>
            </a:r>
            <a:endParaRPr lang="vi-VN" sz="440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</a:t>
            </a:r>
            <a:endParaRPr lang="vi-VN" sz="44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</a:t>
            </a:r>
            <a:endParaRPr lang="vi-VN" sz="44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</a:t>
            </a:r>
            <a:endParaRPr lang="vi-VN" sz="44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5A955184-3D8D-437B-8E1B-8A04A125C60E}"/>
              </a:ext>
            </a:extLst>
          </p:cNvPr>
          <p:cNvSpPr txBox="1"/>
          <p:nvPr/>
        </p:nvSpPr>
        <p:spPr>
          <a:xfrm>
            <a:off x="433309" y="14459"/>
            <a:ext cx="52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8565BEC5-4EB7-49ED-829B-01B0E130F8F5}"/>
              </a:ext>
            </a:extLst>
          </p:cNvPr>
          <p:cNvSpPr txBox="1"/>
          <p:nvPr/>
        </p:nvSpPr>
        <p:spPr>
          <a:xfrm>
            <a:off x="1686522" y="-9513"/>
            <a:ext cx="52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B2762560-B287-41E0-AE6F-CE75C95CD459}"/>
              </a:ext>
            </a:extLst>
          </p:cNvPr>
          <p:cNvSpPr txBox="1"/>
          <p:nvPr/>
        </p:nvSpPr>
        <p:spPr>
          <a:xfrm>
            <a:off x="2843712" y="-14985"/>
            <a:ext cx="52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C17680D0-BAD1-41D9-99AB-A31B1AC74373}"/>
              </a:ext>
            </a:extLst>
          </p:cNvPr>
          <p:cNvSpPr txBox="1"/>
          <p:nvPr/>
        </p:nvSpPr>
        <p:spPr>
          <a:xfrm>
            <a:off x="4107251" y="-205"/>
            <a:ext cx="52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8" name="Hộp Văn bản 107">
            <a:extLst>
              <a:ext uri="{FF2B5EF4-FFF2-40B4-BE49-F238E27FC236}">
                <a16:creationId xmlns:a16="http://schemas.microsoft.com/office/drawing/2014/main" id="{D0BABEFF-CBBF-45CE-8CC1-CC8CAA1871C5}"/>
              </a:ext>
            </a:extLst>
          </p:cNvPr>
          <p:cNvSpPr txBox="1"/>
          <p:nvPr/>
        </p:nvSpPr>
        <p:spPr>
          <a:xfrm>
            <a:off x="5288007" y="-14985"/>
            <a:ext cx="52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B5B84FED-0113-43A8-A31B-B9B2326CD4DB}"/>
              </a:ext>
            </a:extLst>
          </p:cNvPr>
          <p:cNvSpPr txBox="1"/>
          <p:nvPr/>
        </p:nvSpPr>
        <p:spPr>
          <a:xfrm>
            <a:off x="6568693" y="-23021"/>
            <a:ext cx="52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2F7590A3-C157-4F39-88ED-D56EDAC6B947}"/>
              </a:ext>
            </a:extLst>
          </p:cNvPr>
          <p:cNvSpPr txBox="1"/>
          <p:nvPr/>
        </p:nvSpPr>
        <p:spPr>
          <a:xfrm>
            <a:off x="7792639" y="-19115"/>
            <a:ext cx="52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1" name="Hộp Văn bản 110">
            <a:extLst>
              <a:ext uri="{FF2B5EF4-FFF2-40B4-BE49-F238E27FC236}">
                <a16:creationId xmlns:a16="http://schemas.microsoft.com/office/drawing/2014/main" id="{3A678D75-4786-4850-9CB7-B11862106156}"/>
              </a:ext>
            </a:extLst>
          </p:cNvPr>
          <p:cNvSpPr txBox="1"/>
          <p:nvPr/>
        </p:nvSpPr>
        <p:spPr>
          <a:xfrm>
            <a:off x="9026757" y="-22579"/>
            <a:ext cx="52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id="{F4EB0837-BC49-4D9F-9CF0-9BECDD187F4D}"/>
              </a:ext>
            </a:extLst>
          </p:cNvPr>
          <p:cNvSpPr txBox="1"/>
          <p:nvPr/>
        </p:nvSpPr>
        <p:spPr>
          <a:xfrm>
            <a:off x="10199237" y="-19850"/>
            <a:ext cx="52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343968" y="118756"/>
            <a:ext cx="9838540" cy="6530410"/>
            <a:chOff x="1343968" y="118756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1343968" y="118756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846586" y="4158573"/>
              <a:ext cx="892356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solidFill>
                    <a:srgbClr val="0000FF"/>
                  </a:solidFill>
                  <a:latin typeface="VNI-Avo" pitchFamily="2" charset="0"/>
                </a:rPr>
                <a:t>Tìm vaø ñoïc caùc soá coù moät chöõ soá.</a:t>
              </a:r>
              <a:endParaRPr lang="vi-VN" sz="66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1" fill="hold">
                      <p:stCondLst>
                        <p:cond delay="indefinite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5" fill="hold">
                      <p:stCondLst>
                        <p:cond delay="indefinite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500"/>
                            </p:stCondLst>
                            <p:childTnLst>
                              <p:par>
                                <p:cTn id="8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000"/>
                            </p:stCondLst>
                            <p:childTnLst>
                              <p:par>
                                <p:cTn id="8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1500"/>
                            </p:stCondLst>
                            <p:childTnLst>
                              <p:par>
                                <p:cTn id="8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500"/>
                            </p:stCondLst>
                            <p:childTnLst>
                              <p:par>
                                <p:cTn id="8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3000"/>
                            </p:stCondLst>
                            <p:childTnLst>
                              <p:par>
                                <p:cTn id="8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3500"/>
                            </p:stCondLst>
                            <p:childTnLst>
                              <p:par>
                                <p:cTn id="8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4000"/>
                            </p:stCondLst>
                            <p:childTnLst>
                              <p:par>
                                <p:cTn id="8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̀nh chữ nhật 141">
            <a:extLst>
              <a:ext uri="{FF2B5EF4-FFF2-40B4-BE49-F238E27FC236}">
                <a16:creationId xmlns:a16="http://schemas.microsoft.com/office/drawing/2014/main" id="{AE3536E0-B9A0-4190-BEA4-629B1A976607}"/>
              </a:ext>
            </a:extLst>
          </p:cNvPr>
          <p:cNvSpPr/>
          <p:nvPr/>
        </p:nvSpPr>
        <p:spPr>
          <a:xfrm>
            <a:off x="2432657" y="4103518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Hình chữ nhật 142">
            <a:extLst>
              <a:ext uri="{FF2B5EF4-FFF2-40B4-BE49-F238E27FC236}">
                <a16:creationId xmlns:a16="http://schemas.microsoft.com/office/drawing/2014/main" id="{272BF7BE-0674-4BC0-A55F-66E6AC481B04}"/>
              </a:ext>
            </a:extLst>
          </p:cNvPr>
          <p:cNvSpPr/>
          <p:nvPr/>
        </p:nvSpPr>
        <p:spPr>
          <a:xfrm>
            <a:off x="3656387" y="4103517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Hình chữ nhật 143">
            <a:extLst>
              <a:ext uri="{FF2B5EF4-FFF2-40B4-BE49-F238E27FC236}">
                <a16:creationId xmlns:a16="http://schemas.microsoft.com/office/drawing/2014/main" id="{CACA659F-79F0-4EF6-B233-7F091FE8A103}"/>
              </a:ext>
            </a:extLst>
          </p:cNvPr>
          <p:cNvSpPr/>
          <p:nvPr/>
        </p:nvSpPr>
        <p:spPr>
          <a:xfrm>
            <a:off x="7327354" y="4089449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Hình chữ nhật 144">
            <a:extLst>
              <a:ext uri="{FF2B5EF4-FFF2-40B4-BE49-F238E27FC236}">
                <a16:creationId xmlns:a16="http://schemas.microsoft.com/office/drawing/2014/main" id="{2D57C30D-078C-4F23-9B09-4CDB2A55F0F0}"/>
              </a:ext>
            </a:extLst>
          </p:cNvPr>
          <p:cNvSpPr/>
          <p:nvPr/>
        </p:nvSpPr>
        <p:spPr>
          <a:xfrm>
            <a:off x="8557725" y="4089051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Hình chữ nhật 127">
            <a:extLst>
              <a:ext uri="{FF2B5EF4-FFF2-40B4-BE49-F238E27FC236}">
                <a16:creationId xmlns:a16="http://schemas.microsoft.com/office/drawing/2014/main" id="{101FD85A-0892-42D5-AE7C-F74492830D45}"/>
              </a:ext>
            </a:extLst>
          </p:cNvPr>
          <p:cNvSpPr/>
          <p:nvPr/>
        </p:nvSpPr>
        <p:spPr>
          <a:xfrm>
            <a:off x="2433291" y="341530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Hình chữ nhật 136">
            <a:extLst>
              <a:ext uri="{FF2B5EF4-FFF2-40B4-BE49-F238E27FC236}">
                <a16:creationId xmlns:a16="http://schemas.microsoft.com/office/drawing/2014/main" id="{063ED7D9-869C-4B2E-8B3C-C93F51D3D060}"/>
              </a:ext>
            </a:extLst>
          </p:cNvPr>
          <p:cNvSpPr/>
          <p:nvPr/>
        </p:nvSpPr>
        <p:spPr>
          <a:xfrm>
            <a:off x="3649137" y="342571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Hình chữ nhật 137">
            <a:extLst>
              <a:ext uri="{FF2B5EF4-FFF2-40B4-BE49-F238E27FC236}">
                <a16:creationId xmlns:a16="http://schemas.microsoft.com/office/drawing/2014/main" id="{6024C8C6-72C2-4AE3-A25B-CC31503DA091}"/>
              </a:ext>
            </a:extLst>
          </p:cNvPr>
          <p:cNvSpPr/>
          <p:nvPr/>
        </p:nvSpPr>
        <p:spPr>
          <a:xfrm>
            <a:off x="4874740" y="342571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Hình chữ nhật 138">
            <a:extLst>
              <a:ext uri="{FF2B5EF4-FFF2-40B4-BE49-F238E27FC236}">
                <a16:creationId xmlns:a16="http://schemas.microsoft.com/office/drawing/2014/main" id="{7F1B4C06-D9B4-46E0-9334-98E45D1CFBD9}"/>
              </a:ext>
            </a:extLst>
          </p:cNvPr>
          <p:cNvSpPr/>
          <p:nvPr/>
        </p:nvSpPr>
        <p:spPr>
          <a:xfrm>
            <a:off x="6100343" y="342571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Hình chữ nhật 139">
            <a:extLst>
              <a:ext uri="{FF2B5EF4-FFF2-40B4-BE49-F238E27FC236}">
                <a16:creationId xmlns:a16="http://schemas.microsoft.com/office/drawing/2014/main" id="{1D7198D3-6260-42E1-BB76-3F25E5581396}"/>
              </a:ext>
            </a:extLst>
          </p:cNvPr>
          <p:cNvSpPr/>
          <p:nvPr/>
        </p:nvSpPr>
        <p:spPr>
          <a:xfrm>
            <a:off x="7325197" y="3415757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Hình chữ nhật 140">
            <a:extLst>
              <a:ext uri="{FF2B5EF4-FFF2-40B4-BE49-F238E27FC236}">
                <a16:creationId xmlns:a16="http://schemas.microsoft.com/office/drawing/2014/main" id="{943A8708-F530-4322-A926-54B171DD2B74}"/>
              </a:ext>
            </a:extLst>
          </p:cNvPr>
          <p:cNvSpPr/>
          <p:nvPr/>
        </p:nvSpPr>
        <p:spPr>
          <a:xfrm>
            <a:off x="8551075" y="341494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Hình chữ nhật 90">
            <a:extLst>
              <a:ext uri="{FF2B5EF4-FFF2-40B4-BE49-F238E27FC236}">
                <a16:creationId xmlns:a16="http://schemas.microsoft.com/office/drawing/2014/main" id="{3377E7C3-9136-42AF-96CD-8D27BB464707}"/>
              </a:ext>
            </a:extLst>
          </p:cNvPr>
          <p:cNvSpPr/>
          <p:nvPr/>
        </p:nvSpPr>
        <p:spPr>
          <a:xfrm>
            <a:off x="4889480" y="1360020"/>
            <a:ext cx="1203959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Hình chữ nhật 121">
            <a:extLst>
              <a:ext uri="{FF2B5EF4-FFF2-40B4-BE49-F238E27FC236}">
                <a16:creationId xmlns:a16="http://schemas.microsoft.com/office/drawing/2014/main" id="{358286ED-859C-4B88-8E2D-D9DEFBE34167}"/>
              </a:ext>
            </a:extLst>
          </p:cNvPr>
          <p:cNvSpPr/>
          <p:nvPr/>
        </p:nvSpPr>
        <p:spPr>
          <a:xfrm>
            <a:off x="6107661" y="1360020"/>
            <a:ext cx="1215846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Hình chữ nhật 122">
            <a:extLst>
              <a:ext uri="{FF2B5EF4-FFF2-40B4-BE49-F238E27FC236}">
                <a16:creationId xmlns:a16="http://schemas.microsoft.com/office/drawing/2014/main" id="{8CE151CE-EC13-4309-ACC4-DD6B6CC46A3E}"/>
              </a:ext>
            </a:extLst>
          </p:cNvPr>
          <p:cNvSpPr/>
          <p:nvPr/>
        </p:nvSpPr>
        <p:spPr>
          <a:xfrm>
            <a:off x="3644343" y="205357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Hình chữ nhật 123">
            <a:extLst>
              <a:ext uri="{FF2B5EF4-FFF2-40B4-BE49-F238E27FC236}">
                <a16:creationId xmlns:a16="http://schemas.microsoft.com/office/drawing/2014/main" id="{62523C2B-5DA0-4531-B771-D5152C930AAF}"/>
              </a:ext>
            </a:extLst>
          </p:cNvPr>
          <p:cNvSpPr/>
          <p:nvPr/>
        </p:nvSpPr>
        <p:spPr>
          <a:xfrm>
            <a:off x="4878095" y="205401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Hình chữ nhật 124">
            <a:extLst>
              <a:ext uri="{FF2B5EF4-FFF2-40B4-BE49-F238E27FC236}">
                <a16:creationId xmlns:a16="http://schemas.microsoft.com/office/drawing/2014/main" id="{D6F9DB92-E2CF-490C-96B8-62C75359B1DF}"/>
              </a:ext>
            </a:extLst>
          </p:cNvPr>
          <p:cNvSpPr/>
          <p:nvPr/>
        </p:nvSpPr>
        <p:spPr>
          <a:xfrm>
            <a:off x="6108981" y="205401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Hình chữ nhật 125">
            <a:extLst>
              <a:ext uri="{FF2B5EF4-FFF2-40B4-BE49-F238E27FC236}">
                <a16:creationId xmlns:a16="http://schemas.microsoft.com/office/drawing/2014/main" id="{2918DE74-6587-41B7-AA95-32A0B30FE741}"/>
              </a:ext>
            </a:extLst>
          </p:cNvPr>
          <p:cNvSpPr/>
          <p:nvPr/>
        </p:nvSpPr>
        <p:spPr>
          <a:xfrm>
            <a:off x="7315666" y="2053794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Hình chữ nhật 128">
            <a:extLst>
              <a:ext uri="{FF2B5EF4-FFF2-40B4-BE49-F238E27FC236}">
                <a16:creationId xmlns:a16="http://schemas.microsoft.com/office/drawing/2014/main" id="{5F50C044-22A3-43F0-87C5-3E4489604D5E}"/>
              </a:ext>
            </a:extLst>
          </p:cNvPr>
          <p:cNvSpPr/>
          <p:nvPr/>
        </p:nvSpPr>
        <p:spPr>
          <a:xfrm>
            <a:off x="1206059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Hình chữ nhật 129">
            <a:extLst>
              <a:ext uri="{FF2B5EF4-FFF2-40B4-BE49-F238E27FC236}">
                <a16:creationId xmlns:a16="http://schemas.microsoft.com/office/drawing/2014/main" id="{2FC5DC8B-AEED-4713-B8C9-3C808E9E2830}"/>
              </a:ext>
            </a:extLst>
          </p:cNvPr>
          <p:cNvSpPr/>
          <p:nvPr/>
        </p:nvSpPr>
        <p:spPr>
          <a:xfrm>
            <a:off x="2425552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Hình chữ nhật 130">
            <a:extLst>
              <a:ext uri="{FF2B5EF4-FFF2-40B4-BE49-F238E27FC236}">
                <a16:creationId xmlns:a16="http://schemas.microsoft.com/office/drawing/2014/main" id="{610D8280-7C87-431A-B326-AB4BE3431DA3}"/>
              </a:ext>
            </a:extLst>
          </p:cNvPr>
          <p:cNvSpPr/>
          <p:nvPr/>
        </p:nvSpPr>
        <p:spPr>
          <a:xfrm>
            <a:off x="3645308" y="272996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Hình chữ nhật 131">
            <a:extLst>
              <a:ext uri="{FF2B5EF4-FFF2-40B4-BE49-F238E27FC236}">
                <a16:creationId xmlns:a16="http://schemas.microsoft.com/office/drawing/2014/main" id="{A3C9F2C9-FA06-43D9-A9D6-16D86A584A5B}"/>
              </a:ext>
            </a:extLst>
          </p:cNvPr>
          <p:cNvSpPr/>
          <p:nvPr/>
        </p:nvSpPr>
        <p:spPr>
          <a:xfrm>
            <a:off x="4878095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Hình chữ nhật 132">
            <a:extLst>
              <a:ext uri="{FF2B5EF4-FFF2-40B4-BE49-F238E27FC236}">
                <a16:creationId xmlns:a16="http://schemas.microsoft.com/office/drawing/2014/main" id="{F5393EC3-6D99-4EF9-9A68-1E9E6B5D9D63}"/>
              </a:ext>
            </a:extLst>
          </p:cNvPr>
          <p:cNvSpPr/>
          <p:nvPr/>
        </p:nvSpPr>
        <p:spPr>
          <a:xfrm>
            <a:off x="6112257" y="273069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Hình chữ nhật 133">
            <a:extLst>
              <a:ext uri="{FF2B5EF4-FFF2-40B4-BE49-F238E27FC236}">
                <a16:creationId xmlns:a16="http://schemas.microsoft.com/office/drawing/2014/main" id="{8834EF7E-32CB-482F-9F17-595569865569}"/>
              </a:ext>
            </a:extLst>
          </p:cNvPr>
          <p:cNvSpPr/>
          <p:nvPr/>
        </p:nvSpPr>
        <p:spPr>
          <a:xfrm>
            <a:off x="7330184" y="273069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Hình chữ nhật 134">
            <a:extLst>
              <a:ext uri="{FF2B5EF4-FFF2-40B4-BE49-F238E27FC236}">
                <a16:creationId xmlns:a16="http://schemas.microsoft.com/office/drawing/2014/main" id="{312532A0-1C04-4A8A-B48F-493CCC4E9D46}"/>
              </a:ext>
            </a:extLst>
          </p:cNvPr>
          <p:cNvSpPr/>
          <p:nvPr/>
        </p:nvSpPr>
        <p:spPr>
          <a:xfrm>
            <a:off x="8548112" y="271684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Hình chữ nhật 135">
            <a:extLst>
              <a:ext uri="{FF2B5EF4-FFF2-40B4-BE49-F238E27FC236}">
                <a16:creationId xmlns:a16="http://schemas.microsoft.com/office/drawing/2014/main" id="{F2B872AB-8E20-40D6-9408-FBAF41606A17}"/>
              </a:ext>
            </a:extLst>
          </p:cNvPr>
          <p:cNvSpPr/>
          <p:nvPr/>
        </p:nvSpPr>
        <p:spPr>
          <a:xfrm>
            <a:off x="9765353" y="271684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</a:t>
            </a:r>
            <a:endParaRPr lang="vi-VN" sz="440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</a:t>
            </a:r>
            <a:endParaRPr lang="vi-VN" sz="44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</a:t>
            </a:r>
            <a:endParaRPr lang="vi-VN" sz="440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</a:t>
            </a:r>
            <a:endParaRPr lang="vi-VN" sz="44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</a:t>
            </a:r>
            <a:endParaRPr lang="vi-VN" sz="440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</a:t>
            </a:r>
            <a:endParaRPr lang="vi-VN" sz="440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</a:t>
            </a:r>
            <a:endParaRPr lang="vi-VN" sz="44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</a:t>
            </a:r>
            <a:endParaRPr lang="vi-VN" sz="44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</a:t>
            </a:r>
            <a:endParaRPr lang="vi-VN" sz="44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229063" y="-19115"/>
            <a:ext cx="9838540" cy="6530410"/>
            <a:chOff x="801000" y="5209926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801000" y="5209926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219770" y="9319051"/>
              <a:ext cx="8923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rgbClr val="0000FF"/>
                  </a:solidFill>
                  <a:latin typeface="VNI-Avo" pitchFamily="2" charset="0"/>
                </a:rPr>
                <a:t>Toâ maøu </a:t>
              </a:r>
              <a:r>
                <a:rPr lang="en-US" sz="4800">
                  <a:solidFill>
                    <a:srgbClr val="00FF00"/>
                  </a:solidFill>
                  <a:latin typeface="VNI-Avo" pitchFamily="2" charset="0"/>
                </a:rPr>
                <a:t>xanh</a:t>
              </a:r>
              <a:endParaRPr lang="vi-VN" sz="4800">
                <a:solidFill>
                  <a:srgbClr val="00FF00"/>
                </a:solidFill>
              </a:endParaRPr>
            </a:p>
          </p:txBody>
        </p:sp>
        <p:sp>
          <p:nvSpPr>
            <p:cNvPr id="119" name="Hộp Văn bản 118">
              <a:extLst>
                <a:ext uri="{FF2B5EF4-FFF2-40B4-BE49-F238E27FC236}">
                  <a16:creationId xmlns:a16="http://schemas.microsoft.com/office/drawing/2014/main" id="{6CA52521-BAE1-4FFF-8495-B3A582D8393B}"/>
                </a:ext>
              </a:extLst>
            </p:cNvPr>
            <p:cNvSpPr txBox="1"/>
            <p:nvPr/>
          </p:nvSpPr>
          <p:spPr>
            <a:xfrm>
              <a:off x="1258485" y="10268867"/>
              <a:ext cx="8923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solidFill>
                    <a:srgbClr val="0000FF"/>
                  </a:solidFill>
                  <a:latin typeface="VNI-Avo" pitchFamily="2" charset="0"/>
                </a:rPr>
                <a:t>Boán soá: </a:t>
              </a:r>
              <a:r>
                <a:rPr lang="en-US" sz="4400">
                  <a:latin typeface="VNI-Avo" pitchFamily="2" charset="0"/>
                </a:rPr>
                <a:t>63, 64, 67, 68</a:t>
              </a:r>
              <a:endParaRPr lang="vi-VN" sz="4400"/>
            </a:p>
          </p:txBody>
        </p:sp>
      </p:grpSp>
    </p:spTree>
    <p:extLst>
      <p:ext uri="{BB962C8B-B14F-4D97-AF65-F5344CB8AC3E}">
        <p14:creationId xmlns:p14="http://schemas.microsoft.com/office/powerpoint/2010/main" val="20264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4" grpId="0" animBg="1"/>
      <p:bldP spid="1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Hình chữ nhật 145">
            <a:extLst>
              <a:ext uri="{FF2B5EF4-FFF2-40B4-BE49-F238E27FC236}">
                <a16:creationId xmlns:a16="http://schemas.microsoft.com/office/drawing/2014/main" id="{FB364100-3762-4B68-8791-1D07B2999B6E}"/>
              </a:ext>
            </a:extLst>
          </p:cNvPr>
          <p:cNvSpPr/>
          <p:nvPr/>
        </p:nvSpPr>
        <p:spPr>
          <a:xfrm>
            <a:off x="2433399" y="4778759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Hình chữ nhật 146">
            <a:extLst>
              <a:ext uri="{FF2B5EF4-FFF2-40B4-BE49-F238E27FC236}">
                <a16:creationId xmlns:a16="http://schemas.microsoft.com/office/drawing/2014/main" id="{53EA3824-BA4C-4B23-8279-8CE0C7727379}"/>
              </a:ext>
            </a:extLst>
          </p:cNvPr>
          <p:cNvSpPr/>
          <p:nvPr/>
        </p:nvSpPr>
        <p:spPr>
          <a:xfrm>
            <a:off x="3657854" y="4792898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Hình chữ nhật 147">
            <a:extLst>
              <a:ext uri="{FF2B5EF4-FFF2-40B4-BE49-F238E27FC236}">
                <a16:creationId xmlns:a16="http://schemas.microsoft.com/office/drawing/2014/main" id="{C72DAF22-6C48-48F5-A806-A87009238005}"/>
              </a:ext>
            </a:extLst>
          </p:cNvPr>
          <p:cNvSpPr/>
          <p:nvPr/>
        </p:nvSpPr>
        <p:spPr>
          <a:xfrm>
            <a:off x="7329563" y="4778759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Hình chữ nhật 148">
            <a:extLst>
              <a:ext uri="{FF2B5EF4-FFF2-40B4-BE49-F238E27FC236}">
                <a16:creationId xmlns:a16="http://schemas.microsoft.com/office/drawing/2014/main" id="{4DC297D6-31B3-4732-B844-6778AD83A4F6}"/>
              </a:ext>
            </a:extLst>
          </p:cNvPr>
          <p:cNvSpPr/>
          <p:nvPr/>
        </p:nvSpPr>
        <p:spPr>
          <a:xfrm>
            <a:off x="8552681" y="4792898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Hình chữ nhật 141">
            <a:extLst>
              <a:ext uri="{FF2B5EF4-FFF2-40B4-BE49-F238E27FC236}">
                <a16:creationId xmlns:a16="http://schemas.microsoft.com/office/drawing/2014/main" id="{AE3536E0-B9A0-4190-BEA4-629B1A976607}"/>
              </a:ext>
            </a:extLst>
          </p:cNvPr>
          <p:cNvSpPr/>
          <p:nvPr/>
        </p:nvSpPr>
        <p:spPr>
          <a:xfrm>
            <a:off x="2432657" y="4103518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Hình chữ nhật 142">
            <a:extLst>
              <a:ext uri="{FF2B5EF4-FFF2-40B4-BE49-F238E27FC236}">
                <a16:creationId xmlns:a16="http://schemas.microsoft.com/office/drawing/2014/main" id="{272BF7BE-0674-4BC0-A55F-66E6AC481B04}"/>
              </a:ext>
            </a:extLst>
          </p:cNvPr>
          <p:cNvSpPr/>
          <p:nvPr/>
        </p:nvSpPr>
        <p:spPr>
          <a:xfrm>
            <a:off x="3656387" y="4103517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Hình chữ nhật 143">
            <a:extLst>
              <a:ext uri="{FF2B5EF4-FFF2-40B4-BE49-F238E27FC236}">
                <a16:creationId xmlns:a16="http://schemas.microsoft.com/office/drawing/2014/main" id="{CACA659F-79F0-4EF6-B233-7F091FE8A103}"/>
              </a:ext>
            </a:extLst>
          </p:cNvPr>
          <p:cNvSpPr/>
          <p:nvPr/>
        </p:nvSpPr>
        <p:spPr>
          <a:xfrm>
            <a:off x="7327354" y="4089449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Hình chữ nhật 144">
            <a:extLst>
              <a:ext uri="{FF2B5EF4-FFF2-40B4-BE49-F238E27FC236}">
                <a16:creationId xmlns:a16="http://schemas.microsoft.com/office/drawing/2014/main" id="{2D57C30D-078C-4F23-9B09-4CDB2A55F0F0}"/>
              </a:ext>
            </a:extLst>
          </p:cNvPr>
          <p:cNvSpPr/>
          <p:nvPr/>
        </p:nvSpPr>
        <p:spPr>
          <a:xfrm>
            <a:off x="8557725" y="4089051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Hình chữ nhật 127">
            <a:extLst>
              <a:ext uri="{FF2B5EF4-FFF2-40B4-BE49-F238E27FC236}">
                <a16:creationId xmlns:a16="http://schemas.microsoft.com/office/drawing/2014/main" id="{101FD85A-0892-42D5-AE7C-F74492830D45}"/>
              </a:ext>
            </a:extLst>
          </p:cNvPr>
          <p:cNvSpPr/>
          <p:nvPr/>
        </p:nvSpPr>
        <p:spPr>
          <a:xfrm>
            <a:off x="2433291" y="341530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Hình chữ nhật 136">
            <a:extLst>
              <a:ext uri="{FF2B5EF4-FFF2-40B4-BE49-F238E27FC236}">
                <a16:creationId xmlns:a16="http://schemas.microsoft.com/office/drawing/2014/main" id="{063ED7D9-869C-4B2E-8B3C-C93F51D3D060}"/>
              </a:ext>
            </a:extLst>
          </p:cNvPr>
          <p:cNvSpPr/>
          <p:nvPr/>
        </p:nvSpPr>
        <p:spPr>
          <a:xfrm>
            <a:off x="3649137" y="342571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Hình chữ nhật 137">
            <a:extLst>
              <a:ext uri="{FF2B5EF4-FFF2-40B4-BE49-F238E27FC236}">
                <a16:creationId xmlns:a16="http://schemas.microsoft.com/office/drawing/2014/main" id="{6024C8C6-72C2-4AE3-A25B-CC31503DA091}"/>
              </a:ext>
            </a:extLst>
          </p:cNvPr>
          <p:cNvSpPr/>
          <p:nvPr/>
        </p:nvSpPr>
        <p:spPr>
          <a:xfrm>
            <a:off x="4874740" y="342571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Hình chữ nhật 138">
            <a:extLst>
              <a:ext uri="{FF2B5EF4-FFF2-40B4-BE49-F238E27FC236}">
                <a16:creationId xmlns:a16="http://schemas.microsoft.com/office/drawing/2014/main" id="{7F1B4C06-D9B4-46E0-9334-98E45D1CFBD9}"/>
              </a:ext>
            </a:extLst>
          </p:cNvPr>
          <p:cNvSpPr/>
          <p:nvPr/>
        </p:nvSpPr>
        <p:spPr>
          <a:xfrm>
            <a:off x="6100343" y="342571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Hình chữ nhật 139">
            <a:extLst>
              <a:ext uri="{FF2B5EF4-FFF2-40B4-BE49-F238E27FC236}">
                <a16:creationId xmlns:a16="http://schemas.microsoft.com/office/drawing/2014/main" id="{1D7198D3-6260-42E1-BB76-3F25E5581396}"/>
              </a:ext>
            </a:extLst>
          </p:cNvPr>
          <p:cNvSpPr/>
          <p:nvPr/>
        </p:nvSpPr>
        <p:spPr>
          <a:xfrm>
            <a:off x="7325197" y="3415757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Hình chữ nhật 140">
            <a:extLst>
              <a:ext uri="{FF2B5EF4-FFF2-40B4-BE49-F238E27FC236}">
                <a16:creationId xmlns:a16="http://schemas.microsoft.com/office/drawing/2014/main" id="{943A8708-F530-4322-A926-54B171DD2B74}"/>
              </a:ext>
            </a:extLst>
          </p:cNvPr>
          <p:cNvSpPr/>
          <p:nvPr/>
        </p:nvSpPr>
        <p:spPr>
          <a:xfrm>
            <a:off x="8551075" y="3414943"/>
            <a:ext cx="1215846" cy="687840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91" name="Hình chữ nhật 90">
            <a:extLst>
              <a:ext uri="{FF2B5EF4-FFF2-40B4-BE49-F238E27FC236}">
                <a16:creationId xmlns:a16="http://schemas.microsoft.com/office/drawing/2014/main" id="{3377E7C3-9136-42AF-96CD-8D27BB464707}"/>
              </a:ext>
            </a:extLst>
          </p:cNvPr>
          <p:cNvSpPr/>
          <p:nvPr/>
        </p:nvSpPr>
        <p:spPr>
          <a:xfrm>
            <a:off x="4889480" y="1360020"/>
            <a:ext cx="1203959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Hình chữ nhật 121">
            <a:extLst>
              <a:ext uri="{FF2B5EF4-FFF2-40B4-BE49-F238E27FC236}">
                <a16:creationId xmlns:a16="http://schemas.microsoft.com/office/drawing/2014/main" id="{358286ED-859C-4B88-8E2D-D9DEFBE34167}"/>
              </a:ext>
            </a:extLst>
          </p:cNvPr>
          <p:cNvSpPr/>
          <p:nvPr/>
        </p:nvSpPr>
        <p:spPr>
          <a:xfrm>
            <a:off x="6107661" y="1360020"/>
            <a:ext cx="1215846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Hình chữ nhật 122">
            <a:extLst>
              <a:ext uri="{FF2B5EF4-FFF2-40B4-BE49-F238E27FC236}">
                <a16:creationId xmlns:a16="http://schemas.microsoft.com/office/drawing/2014/main" id="{8CE151CE-EC13-4309-ACC4-DD6B6CC46A3E}"/>
              </a:ext>
            </a:extLst>
          </p:cNvPr>
          <p:cNvSpPr/>
          <p:nvPr/>
        </p:nvSpPr>
        <p:spPr>
          <a:xfrm>
            <a:off x="3644343" y="205357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Hình chữ nhật 123">
            <a:extLst>
              <a:ext uri="{FF2B5EF4-FFF2-40B4-BE49-F238E27FC236}">
                <a16:creationId xmlns:a16="http://schemas.microsoft.com/office/drawing/2014/main" id="{62523C2B-5DA0-4531-B771-D5152C930AAF}"/>
              </a:ext>
            </a:extLst>
          </p:cNvPr>
          <p:cNvSpPr/>
          <p:nvPr/>
        </p:nvSpPr>
        <p:spPr>
          <a:xfrm>
            <a:off x="4878095" y="205401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Hình chữ nhật 124">
            <a:extLst>
              <a:ext uri="{FF2B5EF4-FFF2-40B4-BE49-F238E27FC236}">
                <a16:creationId xmlns:a16="http://schemas.microsoft.com/office/drawing/2014/main" id="{D6F9DB92-E2CF-490C-96B8-62C75359B1DF}"/>
              </a:ext>
            </a:extLst>
          </p:cNvPr>
          <p:cNvSpPr/>
          <p:nvPr/>
        </p:nvSpPr>
        <p:spPr>
          <a:xfrm>
            <a:off x="6108981" y="205401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Hình chữ nhật 125">
            <a:extLst>
              <a:ext uri="{FF2B5EF4-FFF2-40B4-BE49-F238E27FC236}">
                <a16:creationId xmlns:a16="http://schemas.microsoft.com/office/drawing/2014/main" id="{2918DE74-6587-41B7-AA95-32A0B30FE741}"/>
              </a:ext>
            </a:extLst>
          </p:cNvPr>
          <p:cNvSpPr/>
          <p:nvPr/>
        </p:nvSpPr>
        <p:spPr>
          <a:xfrm>
            <a:off x="7315666" y="2053794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Hình chữ nhật 128">
            <a:extLst>
              <a:ext uri="{FF2B5EF4-FFF2-40B4-BE49-F238E27FC236}">
                <a16:creationId xmlns:a16="http://schemas.microsoft.com/office/drawing/2014/main" id="{5F50C044-22A3-43F0-87C5-3E4489604D5E}"/>
              </a:ext>
            </a:extLst>
          </p:cNvPr>
          <p:cNvSpPr/>
          <p:nvPr/>
        </p:nvSpPr>
        <p:spPr>
          <a:xfrm>
            <a:off x="1206059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Hình chữ nhật 129">
            <a:extLst>
              <a:ext uri="{FF2B5EF4-FFF2-40B4-BE49-F238E27FC236}">
                <a16:creationId xmlns:a16="http://schemas.microsoft.com/office/drawing/2014/main" id="{2FC5DC8B-AEED-4713-B8C9-3C808E9E2830}"/>
              </a:ext>
            </a:extLst>
          </p:cNvPr>
          <p:cNvSpPr/>
          <p:nvPr/>
        </p:nvSpPr>
        <p:spPr>
          <a:xfrm>
            <a:off x="2425552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Hình chữ nhật 130">
            <a:extLst>
              <a:ext uri="{FF2B5EF4-FFF2-40B4-BE49-F238E27FC236}">
                <a16:creationId xmlns:a16="http://schemas.microsoft.com/office/drawing/2014/main" id="{610D8280-7C87-431A-B326-AB4BE3431DA3}"/>
              </a:ext>
            </a:extLst>
          </p:cNvPr>
          <p:cNvSpPr/>
          <p:nvPr/>
        </p:nvSpPr>
        <p:spPr>
          <a:xfrm>
            <a:off x="3645308" y="272996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Hình chữ nhật 131">
            <a:extLst>
              <a:ext uri="{FF2B5EF4-FFF2-40B4-BE49-F238E27FC236}">
                <a16:creationId xmlns:a16="http://schemas.microsoft.com/office/drawing/2014/main" id="{A3C9F2C9-FA06-43D9-A9D6-16D86A584A5B}"/>
              </a:ext>
            </a:extLst>
          </p:cNvPr>
          <p:cNvSpPr/>
          <p:nvPr/>
        </p:nvSpPr>
        <p:spPr>
          <a:xfrm>
            <a:off x="4878095" y="2730671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Hình chữ nhật 132">
            <a:extLst>
              <a:ext uri="{FF2B5EF4-FFF2-40B4-BE49-F238E27FC236}">
                <a16:creationId xmlns:a16="http://schemas.microsoft.com/office/drawing/2014/main" id="{F5393EC3-6D99-4EF9-9A68-1E9E6B5D9D63}"/>
              </a:ext>
            </a:extLst>
          </p:cNvPr>
          <p:cNvSpPr/>
          <p:nvPr/>
        </p:nvSpPr>
        <p:spPr>
          <a:xfrm>
            <a:off x="6112257" y="273069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Hình chữ nhật 133">
            <a:extLst>
              <a:ext uri="{FF2B5EF4-FFF2-40B4-BE49-F238E27FC236}">
                <a16:creationId xmlns:a16="http://schemas.microsoft.com/office/drawing/2014/main" id="{8834EF7E-32CB-482F-9F17-595569865569}"/>
              </a:ext>
            </a:extLst>
          </p:cNvPr>
          <p:cNvSpPr/>
          <p:nvPr/>
        </p:nvSpPr>
        <p:spPr>
          <a:xfrm>
            <a:off x="7330184" y="2730697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Hình chữ nhật 134">
            <a:extLst>
              <a:ext uri="{FF2B5EF4-FFF2-40B4-BE49-F238E27FC236}">
                <a16:creationId xmlns:a16="http://schemas.microsoft.com/office/drawing/2014/main" id="{312532A0-1C04-4A8A-B48F-493CCC4E9D46}"/>
              </a:ext>
            </a:extLst>
          </p:cNvPr>
          <p:cNvSpPr/>
          <p:nvPr/>
        </p:nvSpPr>
        <p:spPr>
          <a:xfrm>
            <a:off x="8548112" y="271684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Hình chữ nhật 135">
            <a:extLst>
              <a:ext uri="{FF2B5EF4-FFF2-40B4-BE49-F238E27FC236}">
                <a16:creationId xmlns:a16="http://schemas.microsoft.com/office/drawing/2014/main" id="{F2B872AB-8E20-40D6-9408-FBAF41606A17}"/>
              </a:ext>
            </a:extLst>
          </p:cNvPr>
          <p:cNvSpPr/>
          <p:nvPr/>
        </p:nvSpPr>
        <p:spPr>
          <a:xfrm>
            <a:off x="9765353" y="2716842"/>
            <a:ext cx="1245137" cy="68784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</a:t>
            </a:r>
            <a:endParaRPr lang="vi-VN" sz="440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</a:t>
            </a:r>
            <a:endParaRPr lang="vi-VN" sz="44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</a:t>
            </a:r>
            <a:endParaRPr lang="vi-VN" sz="440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</a:t>
            </a:r>
            <a:endParaRPr lang="vi-VN" sz="44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</a:t>
            </a:r>
            <a:endParaRPr lang="vi-VN" sz="440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</a:t>
            </a:r>
            <a:endParaRPr lang="vi-VN" sz="440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</a:t>
            </a:r>
            <a:endParaRPr lang="vi-VN" sz="440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</a:t>
            </a:r>
            <a:endParaRPr lang="vi-VN" sz="44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</a:t>
            </a:r>
            <a:endParaRPr lang="vi-VN" sz="440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206059" y="79521"/>
            <a:ext cx="9838540" cy="6530410"/>
            <a:chOff x="542946" y="3712461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542946" y="3712461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135242" y="7692857"/>
              <a:ext cx="8923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rgbClr val="0000FF"/>
                  </a:solidFill>
                  <a:latin typeface="VNI-Avo" pitchFamily="2" charset="0"/>
                </a:rPr>
                <a:t>Toâ maøu </a:t>
              </a:r>
              <a:r>
                <a:rPr lang="en-US" sz="4800">
                  <a:solidFill>
                    <a:srgbClr val="00FF00"/>
                  </a:solidFill>
                  <a:latin typeface="VNI-Avo" pitchFamily="2" charset="0"/>
                </a:rPr>
                <a:t>xanh</a:t>
              </a:r>
              <a:endParaRPr lang="vi-VN" sz="4800">
                <a:solidFill>
                  <a:srgbClr val="00FF00"/>
                </a:solidFill>
              </a:endParaRPr>
            </a:p>
          </p:txBody>
        </p:sp>
        <p:sp>
          <p:nvSpPr>
            <p:cNvPr id="119" name="Hộp Văn bản 118">
              <a:extLst>
                <a:ext uri="{FF2B5EF4-FFF2-40B4-BE49-F238E27FC236}">
                  <a16:creationId xmlns:a16="http://schemas.microsoft.com/office/drawing/2014/main" id="{6CA52521-BAE1-4FFF-8495-B3A582D8393B}"/>
                </a:ext>
              </a:extLst>
            </p:cNvPr>
            <p:cNvSpPr txBox="1"/>
            <p:nvPr/>
          </p:nvSpPr>
          <p:spPr>
            <a:xfrm>
              <a:off x="1186354" y="8608527"/>
              <a:ext cx="8923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solidFill>
                    <a:srgbClr val="0000FF"/>
                  </a:solidFill>
                  <a:latin typeface="VNI-Avo" pitchFamily="2" charset="0"/>
                </a:rPr>
                <a:t>Boán soá: </a:t>
              </a:r>
              <a:r>
                <a:rPr lang="en-US" sz="4400">
                  <a:latin typeface="VNI-Avo" pitchFamily="2" charset="0"/>
                </a:rPr>
                <a:t>73, 74, 77, 78</a:t>
              </a:r>
              <a:endParaRPr lang="vi-VN" sz="4400"/>
            </a:p>
          </p:txBody>
        </p:sp>
      </p:grpSp>
    </p:spTree>
    <p:extLst>
      <p:ext uri="{BB962C8B-B14F-4D97-AF65-F5344CB8AC3E}">
        <p14:creationId xmlns:p14="http://schemas.microsoft.com/office/powerpoint/2010/main" val="28836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B5B84FED-0113-43A8-A31B-B9B2326CD4DB}"/>
              </a:ext>
            </a:extLst>
          </p:cNvPr>
          <p:cNvSpPr txBox="1"/>
          <p:nvPr/>
        </p:nvSpPr>
        <p:spPr>
          <a:xfrm>
            <a:off x="6568693" y="-23021"/>
            <a:ext cx="52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936212" y="3690"/>
            <a:ext cx="9838540" cy="6530410"/>
            <a:chOff x="1343968" y="118756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1343968" y="118756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846586" y="4158573"/>
              <a:ext cx="892356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solidFill>
                    <a:srgbClr val="0000FF"/>
                  </a:solidFill>
                  <a:latin typeface="VNI-Avo" pitchFamily="2" charset="0"/>
                </a:rPr>
                <a:t>Tìm vaø ñoïc caùc soá coù ba chöõ soá.</a:t>
              </a:r>
              <a:endParaRPr lang="vi-VN" sz="6600">
                <a:solidFill>
                  <a:srgbClr val="0000FF"/>
                </a:solidFill>
              </a:endParaRPr>
            </a:p>
          </p:txBody>
        </p:sp>
      </p:grpSp>
      <p:sp>
        <p:nvSpPr>
          <p:cNvPr id="119" name="Hộp Văn bản 118">
            <a:extLst>
              <a:ext uri="{FF2B5EF4-FFF2-40B4-BE49-F238E27FC236}">
                <a16:creationId xmlns:a16="http://schemas.microsoft.com/office/drawing/2014/main" id="{8769FD05-4516-4C49-B008-1C9871AB728A}"/>
              </a:ext>
            </a:extLst>
          </p:cNvPr>
          <p:cNvSpPr txBox="1"/>
          <p:nvPr/>
        </p:nvSpPr>
        <p:spPr>
          <a:xfrm>
            <a:off x="11000966" y="6158434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A50021"/>
                </a:solidFill>
                <a:latin typeface="VNI-Avo" pitchFamily="2" charset="0"/>
              </a:rPr>
              <a:t>100</a:t>
            </a:r>
            <a:endParaRPr lang="vi-VN" sz="440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</a:t>
            </a:r>
            <a:endParaRPr lang="vi-VN" sz="440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20</a:t>
            </a:r>
            <a:endParaRPr lang="vi-VN" sz="440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30</a:t>
            </a:r>
            <a:endParaRPr lang="vi-VN" sz="440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40</a:t>
            </a:r>
            <a:endParaRPr lang="vi-VN" sz="440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50</a:t>
            </a:r>
            <a:endParaRPr lang="vi-VN" sz="4400"/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60</a:t>
            </a:r>
            <a:endParaRPr lang="vi-VN" sz="4400"/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70</a:t>
            </a:r>
            <a:endParaRPr lang="vi-VN" sz="4400"/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80</a:t>
            </a:r>
            <a:endParaRPr lang="vi-VN" sz="4400"/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90</a:t>
            </a:r>
            <a:endParaRPr lang="vi-VN" sz="4400"/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100</a:t>
            </a:r>
            <a:endParaRPr lang="vi-VN" sz="4400"/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5A955184-3D8D-437B-8E1B-8A04A125C60E}"/>
              </a:ext>
            </a:extLst>
          </p:cNvPr>
          <p:cNvSpPr txBox="1"/>
          <p:nvPr/>
        </p:nvSpPr>
        <p:spPr>
          <a:xfrm>
            <a:off x="11148188" y="-23078"/>
            <a:ext cx="1051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8565BEC5-4EB7-49ED-829B-01B0E130F8F5}"/>
              </a:ext>
            </a:extLst>
          </p:cNvPr>
          <p:cNvSpPr txBox="1"/>
          <p:nvPr/>
        </p:nvSpPr>
        <p:spPr>
          <a:xfrm>
            <a:off x="11201853" y="671702"/>
            <a:ext cx="828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20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B2762560-B287-41E0-AE6F-CE75C95CD459}"/>
              </a:ext>
            </a:extLst>
          </p:cNvPr>
          <p:cNvSpPr txBox="1"/>
          <p:nvPr/>
        </p:nvSpPr>
        <p:spPr>
          <a:xfrm>
            <a:off x="11220601" y="1350356"/>
            <a:ext cx="811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30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C17680D0-BAD1-41D9-99AB-A31B1AC74373}"/>
              </a:ext>
            </a:extLst>
          </p:cNvPr>
          <p:cNvSpPr txBox="1"/>
          <p:nvPr/>
        </p:nvSpPr>
        <p:spPr>
          <a:xfrm>
            <a:off x="11221065" y="2028721"/>
            <a:ext cx="890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40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8" name="Hộp Văn bản 107">
            <a:extLst>
              <a:ext uri="{FF2B5EF4-FFF2-40B4-BE49-F238E27FC236}">
                <a16:creationId xmlns:a16="http://schemas.microsoft.com/office/drawing/2014/main" id="{D0BABEFF-CBBF-45CE-8CC1-CC8CAA1871C5}"/>
              </a:ext>
            </a:extLst>
          </p:cNvPr>
          <p:cNvSpPr txBox="1"/>
          <p:nvPr/>
        </p:nvSpPr>
        <p:spPr>
          <a:xfrm>
            <a:off x="11221065" y="2713099"/>
            <a:ext cx="87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B5B84FED-0113-43A8-A31B-B9B2326CD4DB}"/>
              </a:ext>
            </a:extLst>
          </p:cNvPr>
          <p:cNvSpPr txBox="1"/>
          <p:nvPr/>
        </p:nvSpPr>
        <p:spPr>
          <a:xfrm>
            <a:off x="11224389" y="3405859"/>
            <a:ext cx="930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60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2F7590A3-C157-4F39-88ED-D56EDAC6B947}"/>
              </a:ext>
            </a:extLst>
          </p:cNvPr>
          <p:cNvSpPr txBox="1"/>
          <p:nvPr/>
        </p:nvSpPr>
        <p:spPr>
          <a:xfrm>
            <a:off x="11200636" y="4073802"/>
            <a:ext cx="930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11" name="Hộp Văn bản 110">
            <a:extLst>
              <a:ext uri="{FF2B5EF4-FFF2-40B4-BE49-F238E27FC236}">
                <a16:creationId xmlns:a16="http://schemas.microsoft.com/office/drawing/2014/main" id="{3A678D75-4786-4850-9CB7-B11862106156}"/>
              </a:ext>
            </a:extLst>
          </p:cNvPr>
          <p:cNvSpPr txBox="1"/>
          <p:nvPr/>
        </p:nvSpPr>
        <p:spPr>
          <a:xfrm>
            <a:off x="11222042" y="4767334"/>
            <a:ext cx="901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80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id="{F4EB0837-BC49-4D9F-9CF0-9BECDD187F4D}"/>
              </a:ext>
            </a:extLst>
          </p:cNvPr>
          <p:cNvSpPr txBox="1"/>
          <p:nvPr/>
        </p:nvSpPr>
        <p:spPr>
          <a:xfrm>
            <a:off x="11217994" y="5466126"/>
            <a:ext cx="92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238677" y="-90820"/>
            <a:ext cx="9838540" cy="6530410"/>
            <a:chOff x="1268589" y="243047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1268589" y="243047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832568" y="4158573"/>
              <a:ext cx="892356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solidFill>
                    <a:srgbClr val="0000FF"/>
                  </a:solidFill>
                  <a:latin typeface="VNI-Avo" pitchFamily="2" charset="0"/>
                </a:rPr>
                <a:t>Tìm vaø ñoïc caùc soá troøn chuïc.</a:t>
              </a:r>
              <a:endParaRPr lang="vi-VN" sz="6600">
                <a:solidFill>
                  <a:srgbClr val="0000FF"/>
                </a:solidFill>
              </a:endParaRPr>
            </a:p>
          </p:txBody>
        </p:sp>
      </p:grpSp>
      <p:sp>
        <p:nvSpPr>
          <p:cNvPr id="119" name="Hộp Văn bản 118">
            <a:extLst>
              <a:ext uri="{FF2B5EF4-FFF2-40B4-BE49-F238E27FC236}">
                <a16:creationId xmlns:a16="http://schemas.microsoft.com/office/drawing/2014/main" id="{15450FD8-749F-4FA8-BABB-A9CD6E39C388}"/>
              </a:ext>
            </a:extLst>
          </p:cNvPr>
          <p:cNvSpPr txBox="1"/>
          <p:nvPr/>
        </p:nvSpPr>
        <p:spPr>
          <a:xfrm>
            <a:off x="11005100" y="6158336"/>
            <a:ext cx="1270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100</a:t>
            </a:r>
            <a:endParaRPr lang="vi-VN" sz="4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3" grpId="0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11</a:t>
            </a:r>
            <a:endParaRPr lang="vi-VN" sz="440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20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22</a:t>
            </a:r>
            <a:endParaRPr lang="vi-VN" sz="440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30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33</a:t>
            </a:r>
            <a:endParaRPr lang="vi-VN" sz="440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40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44</a:t>
            </a:r>
            <a:endParaRPr lang="vi-VN" sz="4400"/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55</a:t>
            </a:r>
            <a:endParaRPr lang="vi-VN" sz="4400"/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66</a:t>
            </a:r>
            <a:endParaRPr lang="vi-VN" sz="4400"/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77</a:t>
            </a:r>
            <a:endParaRPr lang="vi-VN" sz="4400"/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88</a:t>
            </a:r>
            <a:endParaRPr lang="vi-VN" sz="4400"/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99</a:t>
            </a:r>
            <a:endParaRPr lang="vi-VN" sz="4400"/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60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80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05764" y="6155886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5A955184-3D8D-437B-8E1B-8A04A125C60E}"/>
              </a:ext>
            </a:extLst>
          </p:cNvPr>
          <p:cNvSpPr txBox="1"/>
          <p:nvPr/>
        </p:nvSpPr>
        <p:spPr>
          <a:xfrm>
            <a:off x="160599" y="699177"/>
            <a:ext cx="1051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11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8565BEC5-4EB7-49ED-829B-01B0E130F8F5}"/>
              </a:ext>
            </a:extLst>
          </p:cNvPr>
          <p:cNvSpPr txBox="1"/>
          <p:nvPr/>
        </p:nvSpPr>
        <p:spPr>
          <a:xfrm>
            <a:off x="1393039" y="1382445"/>
            <a:ext cx="828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22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B2762560-B287-41E0-AE6F-CE75C95CD459}"/>
              </a:ext>
            </a:extLst>
          </p:cNvPr>
          <p:cNvSpPr txBox="1"/>
          <p:nvPr/>
        </p:nvSpPr>
        <p:spPr>
          <a:xfrm>
            <a:off x="2627250" y="2036960"/>
            <a:ext cx="811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33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C17680D0-BAD1-41D9-99AB-A31B1AC74373}"/>
              </a:ext>
            </a:extLst>
          </p:cNvPr>
          <p:cNvSpPr txBox="1"/>
          <p:nvPr/>
        </p:nvSpPr>
        <p:spPr>
          <a:xfrm>
            <a:off x="3861135" y="2706823"/>
            <a:ext cx="890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44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08" name="Hộp Văn bản 107">
            <a:extLst>
              <a:ext uri="{FF2B5EF4-FFF2-40B4-BE49-F238E27FC236}">
                <a16:creationId xmlns:a16="http://schemas.microsoft.com/office/drawing/2014/main" id="{D0BABEFF-CBBF-45CE-8CC1-CC8CAA1871C5}"/>
              </a:ext>
            </a:extLst>
          </p:cNvPr>
          <p:cNvSpPr txBox="1"/>
          <p:nvPr/>
        </p:nvSpPr>
        <p:spPr>
          <a:xfrm>
            <a:off x="5067692" y="3428677"/>
            <a:ext cx="87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55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B5B84FED-0113-43A8-A31B-B9B2326CD4DB}"/>
              </a:ext>
            </a:extLst>
          </p:cNvPr>
          <p:cNvSpPr txBox="1"/>
          <p:nvPr/>
        </p:nvSpPr>
        <p:spPr>
          <a:xfrm>
            <a:off x="6318099" y="4087913"/>
            <a:ext cx="930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66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2F7590A3-C157-4F39-88ED-D56EDAC6B947}"/>
              </a:ext>
            </a:extLst>
          </p:cNvPr>
          <p:cNvSpPr txBox="1"/>
          <p:nvPr/>
        </p:nvSpPr>
        <p:spPr>
          <a:xfrm>
            <a:off x="7533386" y="4800884"/>
            <a:ext cx="930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77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11" name="Hộp Văn bản 110">
            <a:extLst>
              <a:ext uri="{FF2B5EF4-FFF2-40B4-BE49-F238E27FC236}">
                <a16:creationId xmlns:a16="http://schemas.microsoft.com/office/drawing/2014/main" id="{3A678D75-4786-4850-9CB7-B11862106156}"/>
              </a:ext>
            </a:extLst>
          </p:cNvPr>
          <p:cNvSpPr txBox="1"/>
          <p:nvPr/>
        </p:nvSpPr>
        <p:spPr>
          <a:xfrm>
            <a:off x="8779268" y="5469327"/>
            <a:ext cx="901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88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id="{F4EB0837-BC49-4D9F-9CF0-9BECDD187F4D}"/>
              </a:ext>
            </a:extLst>
          </p:cNvPr>
          <p:cNvSpPr txBox="1"/>
          <p:nvPr/>
        </p:nvSpPr>
        <p:spPr>
          <a:xfrm>
            <a:off x="9951110" y="6140829"/>
            <a:ext cx="92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99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16" name="Hộp Văn bản 115">
            <a:extLst>
              <a:ext uri="{FF2B5EF4-FFF2-40B4-BE49-F238E27FC236}">
                <a16:creationId xmlns:a16="http://schemas.microsoft.com/office/drawing/2014/main" id="{905B44B7-C030-4002-ACD3-B6F9FBCC3042}"/>
              </a:ext>
            </a:extLst>
          </p:cNvPr>
          <p:cNvSpPr txBox="1"/>
          <p:nvPr/>
        </p:nvSpPr>
        <p:spPr>
          <a:xfrm>
            <a:off x="8784132" y="4768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grpSp>
        <p:nvGrpSpPr>
          <p:cNvPr id="118" name="Nhóm 117">
            <a:extLst>
              <a:ext uri="{FF2B5EF4-FFF2-40B4-BE49-F238E27FC236}">
                <a16:creationId xmlns:a16="http://schemas.microsoft.com/office/drawing/2014/main" id="{35CC29FF-8CB1-48A4-8B02-56464C7569A9}"/>
              </a:ext>
            </a:extLst>
          </p:cNvPr>
          <p:cNvGrpSpPr/>
          <p:nvPr/>
        </p:nvGrpSpPr>
        <p:grpSpPr>
          <a:xfrm>
            <a:off x="1010562" y="24545"/>
            <a:ext cx="9838540" cy="6530410"/>
            <a:chOff x="1268589" y="243047"/>
            <a:chExt cx="9838540" cy="6530410"/>
          </a:xfrm>
        </p:grpSpPr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2D5D51CA-92AC-44ED-9F20-1FDF47D8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028" b="22596"/>
            <a:stretch/>
          </p:blipFill>
          <p:spPr>
            <a:xfrm>
              <a:off x="1268589" y="243047"/>
              <a:ext cx="9838540" cy="6530410"/>
            </a:xfrm>
            <a:prstGeom prst="rect">
              <a:avLst/>
            </a:prstGeom>
          </p:spPr>
        </p:pic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2E499A2C-7140-41B6-812D-7A8C79104732}"/>
                </a:ext>
              </a:extLst>
            </p:cNvPr>
            <p:cNvSpPr txBox="1"/>
            <p:nvPr/>
          </p:nvSpPr>
          <p:spPr>
            <a:xfrm>
              <a:off x="1806063" y="3948503"/>
              <a:ext cx="892356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rgbClr val="0000FF"/>
                  </a:solidFill>
                  <a:latin typeface="VNI-Avo" pitchFamily="2" charset="0"/>
                </a:rPr>
                <a:t>Tìm vaø ñoïc caùc soá </a:t>
              </a:r>
            </a:p>
            <a:p>
              <a:pPr algn="ctr"/>
              <a:r>
                <a:rPr lang="en-US" sz="5400">
                  <a:solidFill>
                    <a:srgbClr val="0000FF"/>
                  </a:solidFill>
                  <a:latin typeface="VNI-Avo" pitchFamily="2" charset="0"/>
                </a:rPr>
                <a:t>coù hai chöõ soá </a:t>
              </a:r>
            </a:p>
            <a:p>
              <a:pPr algn="ctr"/>
              <a:r>
                <a:rPr lang="en-US" sz="5400">
                  <a:solidFill>
                    <a:srgbClr val="0000FF"/>
                  </a:solidFill>
                  <a:latin typeface="VNI-Avo" pitchFamily="2" charset="0"/>
                </a:rPr>
                <a:t>gioáng nhau.</a:t>
              </a:r>
              <a:endParaRPr lang="vi-VN" sz="54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2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11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20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22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30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33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40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44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55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66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77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88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99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60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80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21470" y="6153087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100</a:t>
            </a:r>
            <a:endParaRPr lang="vi-VN" sz="4400">
              <a:solidFill>
                <a:srgbClr val="0000FF"/>
              </a:solidFill>
            </a:endParaRPr>
          </a:p>
        </p:txBody>
      </p:sp>
      <p:grpSp>
        <p:nvGrpSpPr>
          <p:cNvPr id="135" name="Nhóm 134">
            <a:extLst>
              <a:ext uri="{FF2B5EF4-FFF2-40B4-BE49-F238E27FC236}">
                <a16:creationId xmlns:a16="http://schemas.microsoft.com/office/drawing/2014/main" id="{502B59F7-0D5A-44EE-B4B7-2E0A18603134}"/>
              </a:ext>
            </a:extLst>
          </p:cNvPr>
          <p:cNvGrpSpPr/>
          <p:nvPr/>
        </p:nvGrpSpPr>
        <p:grpSpPr>
          <a:xfrm>
            <a:off x="1193037" y="82528"/>
            <a:ext cx="9838540" cy="6530410"/>
            <a:chOff x="1193037" y="82528"/>
            <a:chExt cx="9838540" cy="6530410"/>
          </a:xfrm>
        </p:grpSpPr>
        <p:grpSp>
          <p:nvGrpSpPr>
            <p:cNvPr id="123" name="Nhóm 122">
              <a:extLst>
                <a:ext uri="{FF2B5EF4-FFF2-40B4-BE49-F238E27FC236}">
                  <a16:creationId xmlns:a16="http://schemas.microsoft.com/office/drawing/2014/main" id="{CADF16C0-35D0-4037-A94A-0136656FC126}"/>
                </a:ext>
              </a:extLst>
            </p:cNvPr>
            <p:cNvGrpSpPr/>
            <p:nvPr/>
          </p:nvGrpSpPr>
          <p:grpSpPr>
            <a:xfrm>
              <a:off x="1193037" y="82528"/>
              <a:ext cx="9838540" cy="6530410"/>
              <a:chOff x="1193037" y="82528"/>
              <a:chExt cx="9838540" cy="6530410"/>
            </a:xfrm>
          </p:grpSpPr>
          <p:pic>
            <p:nvPicPr>
              <p:cNvPr id="114" name="Hình ảnh 113">
                <a:extLst>
                  <a:ext uri="{FF2B5EF4-FFF2-40B4-BE49-F238E27FC236}">
                    <a16:creationId xmlns:a16="http://schemas.microsoft.com/office/drawing/2014/main" id="{75A7DC6B-7754-4D0A-8A35-93A577A539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1028" b="22596"/>
              <a:stretch/>
            </p:blipFill>
            <p:spPr>
              <a:xfrm>
                <a:off x="1193037" y="82528"/>
                <a:ext cx="9838540" cy="6530410"/>
              </a:xfrm>
              <a:prstGeom prst="rect">
                <a:avLst/>
              </a:prstGeom>
            </p:spPr>
          </p:pic>
          <p:sp>
            <p:nvSpPr>
              <p:cNvPr id="116" name="Hình Bầu dục 115">
                <a:extLst>
                  <a:ext uri="{FF2B5EF4-FFF2-40B4-BE49-F238E27FC236}">
                    <a16:creationId xmlns:a16="http://schemas.microsoft.com/office/drawing/2014/main" id="{D3CE9B30-45EF-4D0B-8941-C65DA5D4818D}"/>
                  </a:ext>
                </a:extLst>
              </p:cNvPr>
              <p:cNvSpPr/>
              <p:nvPr/>
            </p:nvSpPr>
            <p:spPr>
              <a:xfrm>
                <a:off x="3735516" y="4539672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Hình Bầu dục 116">
                <a:extLst>
                  <a:ext uri="{FF2B5EF4-FFF2-40B4-BE49-F238E27FC236}">
                    <a16:creationId xmlns:a16="http://schemas.microsoft.com/office/drawing/2014/main" id="{9531B5DD-4D0E-4C54-BCD3-B03D3E033E07}"/>
                  </a:ext>
                </a:extLst>
              </p:cNvPr>
              <p:cNvSpPr/>
              <p:nvPr/>
            </p:nvSpPr>
            <p:spPr>
              <a:xfrm>
                <a:off x="6122093" y="3762025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8" name="Hình Bầu dục 117">
                <a:extLst>
                  <a:ext uri="{FF2B5EF4-FFF2-40B4-BE49-F238E27FC236}">
                    <a16:creationId xmlns:a16="http://schemas.microsoft.com/office/drawing/2014/main" id="{2B97A074-69EC-4C78-9DAB-E7E33490BDFC}"/>
                  </a:ext>
                </a:extLst>
              </p:cNvPr>
              <p:cNvSpPr/>
              <p:nvPr/>
            </p:nvSpPr>
            <p:spPr>
              <a:xfrm>
                <a:off x="6088227" y="5270355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20" name="Đường nối Thẳng 119">
                <a:extLst>
                  <a:ext uri="{FF2B5EF4-FFF2-40B4-BE49-F238E27FC236}">
                    <a16:creationId xmlns:a16="http://schemas.microsoft.com/office/drawing/2014/main" id="{D26F4AEA-8E40-4DE6-B0FD-5A93DDF64D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89158" y="4305126"/>
                <a:ext cx="1450775" cy="40405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Đường nối Thẳng 120">
                <a:extLst>
                  <a:ext uri="{FF2B5EF4-FFF2-40B4-BE49-F238E27FC236}">
                    <a16:creationId xmlns:a16="http://schemas.microsoft.com/office/drawing/2014/main" id="{D7B8274C-7EC6-4388-860D-24D958102B43}"/>
                  </a:ext>
                </a:extLst>
              </p:cNvPr>
              <p:cNvCxnSpPr>
                <a:cxnSpLocks/>
                <a:endCxn id="118" idx="2"/>
              </p:cNvCxnSpPr>
              <p:nvPr/>
            </p:nvCxnSpPr>
            <p:spPr>
              <a:xfrm>
                <a:off x="4621686" y="5403086"/>
                <a:ext cx="1466541" cy="39561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Hộp Văn bản 123">
              <a:extLst>
                <a:ext uri="{FF2B5EF4-FFF2-40B4-BE49-F238E27FC236}">
                  <a16:creationId xmlns:a16="http://schemas.microsoft.com/office/drawing/2014/main" id="{5462C532-758C-4807-BED8-160CA40A81D8}"/>
                </a:ext>
              </a:extLst>
            </p:cNvPr>
            <p:cNvSpPr txBox="1"/>
            <p:nvPr/>
          </p:nvSpPr>
          <p:spPr>
            <a:xfrm>
              <a:off x="3823270" y="4704228"/>
              <a:ext cx="8440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VNI-Avo" pitchFamily="2" charset="0"/>
                </a:rPr>
                <a:t>65</a:t>
              </a:r>
              <a:endParaRPr lang="vi-VN" sz="4400">
                <a:solidFill>
                  <a:srgbClr val="FF0000"/>
                </a:solidFill>
              </a:endParaRPr>
            </a:p>
          </p:txBody>
        </p:sp>
      </p:grpSp>
      <p:sp>
        <p:nvSpPr>
          <p:cNvPr id="134" name="Hộp Văn bản 133">
            <a:extLst>
              <a:ext uri="{FF2B5EF4-FFF2-40B4-BE49-F238E27FC236}">
                <a16:creationId xmlns:a16="http://schemas.microsoft.com/office/drawing/2014/main" id="{0D211844-81D9-4C26-8748-DAAFBF4037D4}"/>
              </a:ext>
            </a:extLst>
          </p:cNvPr>
          <p:cNvSpPr txBox="1"/>
          <p:nvPr/>
        </p:nvSpPr>
        <p:spPr>
          <a:xfrm>
            <a:off x="6247965" y="390593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60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6" name="Hộp Văn bản 135">
            <a:extLst>
              <a:ext uri="{FF2B5EF4-FFF2-40B4-BE49-F238E27FC236}">
                <a16:creationId xmlns:a16="http://schemas.microsoft.com/office/drawing/2014/main" id="{AE0D35B9-A930-41C9-8B1C-DFB60AD0B377}"/>
              </a:ext>
            </a:extLst>
          </p:cNvPr>
          <p:cNvSpPr txBox="1"/>
          <p:nvPr/>
        </p:nvSpPr>
        <p:spPr>
          <a:xfrm>
            <a:off x="6387561" y="54633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14DC308-FFA2-46A9-8E8F-CC20764BA89B}"/>
              </a:ext>
            </a:extLst>
          </p:cNvPr>
          <p:cNvGraphicFramePr>
            <a:graphicFrameLocks noGrp="1"/>
          </p:cNvGraphicFramePr>
          <p:nvPr/>
        </p:nvGraphicFramePr>
        <p:xfrm>
          <a:off x="-14068" y="4428"/>
          <a:ext cx="12240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8024489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705300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305875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667592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206956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545854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837998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79231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078485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1806074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281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444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84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97438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0889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941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38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7349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7416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425438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3C6D98-3F93-40FD-B56A-B28272672A6A}"/>
              </a:ext>
            </a:extLst>
          </p:cNvPr>
          <p:cNvSpPr txBox="1"/>
          <p:nvPr/>
        </p:nvSpPr>
        <p:spPr>
          <a:xfrm>
            <a:off x="436099" y="135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7ED656-E90E-4F2B-BFA2-FCBAD979ED98}"/>
              </a:ext>
            </a:extLst>
          </p:cNvPr>
          <p:cNvSpPr txBox="1"/>
          <p:nvPr/>
        </p:nvSpPr>
        <p:spPr>
          <a:xfrm>
            <a:off x="1688124" y="-9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26DF98-1037-429E-985E-058AAC21D7D8}"/>
              </a:ext>
            </a:extLst>
          </p:cNvPr>
          <p:cNvSpPr txBox="1"/>
          <p:nvPr/>
        </p:nvSpPr>
        <p:spPr>
          <a:xfrm>
            <a:off x="2841671" y="-143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F5CB76-A51F-4E02-8109-D9D1290AB6CB}"/>
              </a:ext>
            </a:extLst>
          </p:cNvPr>
          <p:cNvSpPr txBox="1"/>
          <p:nvPr/>
        </p:nvSpPr>
        <p:spPr>
          <a:xfrm>
            <a:off x="4107765" y="-20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7BBDC59-741A-4D3C-8B95-5EEE875AE268}"/>
              </a:ext>
            </a:extLst>
          </p:cNvPr>
          <p:cNvSpPr txBox="1"/>
          <p:nvPr/>
        </p:nvSpPr>
        <p:spPr>
          <a:xfrm>
            <a:off x="5289451" y="-143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8771A5-3E2F-4B8A-BBBD-E8ECBB4A62EF}"/>
              </a:ext>
            </a:extLst>
          </p:cNvPr>
          <p:cNvSpPr txBox="1"/>
          <p:nvPr/>
        </p:nvSpPr>
        <p:spPr>
          <a:xfrm>
            <a:off x="6569610" y="-191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B3F800-D90D-47F0-85BA-1D29908FB7AD}"/>
              </a:ext>
            </a:extLst>
          </p:cNvPr>
          <p:cNvSpPr txBox="1"/>
          <p:nvPr/>
        </p:nvSpPr>
        <p:spPr>
          <a:xfrm>
            <a:off x="7793499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3282F-DFDC-42B8-9B33-6DD727C16EB3}"/>
              </a:ext>
            </a:extLst>
          </p:cNvPr>
          <p:cNvSpPr txBox="1"/>
          <p:nvPr/>
        </p:nvSpPr>
        <p:spPr>
          <a:xfrm>
            <a:off x="9026774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34AFA7-19B3-4C09-9772-1107194F1111}"/>
              </a:ext>
            </a:extLst>
          </p:cNvPr>
          <p:cNvSpPr txBox="1"/>
          <p:nvPr/>
        </p:nvSpPr>
        <p:spPr>
          <a:xfrm>
            <a:off x="10197288" y="-1911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7FA1A1-41D3-4945-B456-C982E4B93BF2}"/>
              </a:ext>
            </a:extLst>
          </p:cNvPr>
          <p:cNvSpPr txBox="1"/>
          <p:nvPr/>
        </p:nvSpPr>
        <p:spPr>
          <a:xfrm>
            <a:off x="11150858" y="-191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818E13-C355-49A6-A4CB-2980A7A31EE0}"/>
              </a:ext>
            </a:extLst>
          </p:cNvPr>
          <p:cNvSpPr txBox="1"/>
          <p:nvPr/>
        </p:nvSpPr>
        <p:spPr>
          <a:xfrm>
            <a:off x="161777" y="69833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11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86E96A4-A005-420D-8D01-ED274A53C970}"/>
              </a:ext>
            </a:extLst>
          </p:cNvPr>
          <p:cNvSpPr txBox="1"/>
          <p:nvPr/>
        </p:nvSpPr>
        <p:spPr>
          <a:xfrm>
            <a:off x="1384216" y="6983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12</a:t>
            </a:r>
            <a:endParaRPr lang="vi-VN" sz="440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D396D2-CDAC-49D5-AE03-1524102AA3B1}"/>
              </a:ext>
            </a:extLst>
          </p:cNvPr>
          <p:cNvSpPr txBox="1"/>
          <p:nvPr/>
        </p:nvSpPr>
        <p:spPr>
          <a:xfrm>
            <a:off x="2565902" y="69833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13</a:t>
            </a:r>
            <a:endParaRPr lang="vi-VN" sz="440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F4528C-CBF2-49C3-B61F-C6CF61FAE15C}"/>
              </a:ext>
            </a:extLst>
          </p:cNvPr>
          <p:cNvSpPr txBox="1"/>
          <p:nvPr/>
        </p:nvSpPr>
        <p:spPr>
          <a:xfrm>
            <a:off x="3801305" y="67949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14</a:t>
            </a:r>
            <a:endParaRPr lang="vi-VN" sz="440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65E6F6-8A8C-4690-8629-5FC2C118B08A}"/>
              </a:ext>
            </a:extLst>
          </p:cNvPr>
          <p:cNvSpPr txBox="1"/>
          <p:nvPr/>
        </p:nvSpPr>
        <p:spPr>
          <a:xfrm>
            <a:off x="5109741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15</a:t>
            </a:r>
            <a:endParaRPr lang="vi-VN" sz="440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0851D2F-FBB8-415A-8BEA-C6AA6F83D14C}"/>
              </a:ext>
            </a:extLst>
          </p:cNvPr>
          <p:cNvSpPr txBox="1"/>
          <p:nvPr/>
        </p:nvSpPr>
        <p:spPr>
          <a:xfrm>
            <a:off x="6251636" y="67949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16</a:t>
            </a:r>
            <a:endParaRPr lang="vi-VN" sz="44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1B5217-8D81-4C61-97F9-EC342E2FED42}"/>
              </a:ext>
            </a:extLst>
          </p:cNvPr>
          <p:cNvSpPr txBox="1"/>
          <p:nvPr/>
        </p:nvSpPr>
        <p:spPr>
          <a:xfrm>
            <a:off x="7503524" y="67949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17</a:t>
            </a:r>
            <a:endParaRPr lang="vi-VN" sz="440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A42B00D-DDB2-4168-85DB-028DEDBE74FD}"/>
              </a:ext>
            </a:extLst>
          </p:cNvPr>
          <p:cNvSpPr txBox="1"/>
          <p:nvPr/>
        </p:nvSpPr>
        <p:spPr>
          <a:xfrm>
            <a:off x="8730310" y="67948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18</a:t>
            </a:r>
            <a:endParaRPr lang="vi-VN" sz="440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0D1C04A-F314-49A7-8A31-3E4A0D97840B}"/>
              </a:ext>
            </a:extLst>
          </p:cNvPr>
          <p:cNvSpPr txBox="1"/>
          <p:nvPr/>
        </p:nvSpPr>
        <p:spPr>
          <a:xfrm>
            <a:off x="9893109" y="67948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19</a:t>
            </a:r>
            <a:endParaRPr lang="vi-VN" sz="440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6CE0623-5D41-47A5-BF81-B58FB185A461}"/>
              </a:ext>
            </a:extLst>
          </p:cNvPr>
          <p:cNvSpPr txBox="1"/>
          <p:nvPr/>
        </p:nvSpPr>
        <p:spPr>
          <a:xfrm>
            <a:off x="11201853" y="66592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20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17416C-DC47-4659-9AF7-B1466B0F8A29}"/>
              </a:ext>
            </a:extLst>
          </p:cNvPr>
          <p:cNvSpPr txBox="1"/>
          <p:nvPr/>
        </p:nvSpPr>
        <p:spPr>
          <a:xfrm>
            <a:off x="159814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21</a:t>
            </a:r>
            <a:endParaRPr lang="vi-VN" sz="440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229ECE9-3BCB-4E1B-8B04-791720E78171}"/>
              </a:ext>
            </a:extLst>
          </p:cNvPr>
          <p:cNvSpPr txBox="1"/>
          <p:nvPr/>
        </p:nvSpPr>
        <p:spPr>
          <a:xfrm>
            <a:off x="1395217" y="138310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22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82C83A3-6206-4A4F-AB04-8A6BE943FB3B}"/>
              </a:ext>
            </a:extLst>
          </p:cNvPr>
          <p:cNvSpPr txBox="1"/>
          <p:nvPr/>
        </p:nvSpPr>
        <p:spPr>
          <a:xfrm>
            <a:off x="2619619" y="138310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23</a:t>
            </a:r>
            <a:endParaRPr lang="vi-VN" sz="440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C1548A5-73BD-4480-8F9A-CF7FBC15BDE8}"/>
              </a:ext>
            </a:extLst>
          </p:cNvPr>
          <p:cNvSpPr txBox="1"/>
          <p:nvPr/>
        </p:nvSpPr>
        <p:spPr>
          <a:xfrm>
            <a:off x="3831610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24</a:t>
            </a:r>
            <a:endParaRPr lang="vi-VN" sz="440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5B9285-45E7-4DD9-BA93-085428F0B763}"/>
              </a:ext>
            </a:extLst>
          </p:cNvPr>
          <p:cNvSpPr txBox="1"/>
          <p:nvPr/>
        </p:nvSpPr>
        <p:spPr>
          <a:xfrm>
            <a:off x="510006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25</a:t>
            </a:r>
            <a:endParaRPr lang="vi-VN" sz="440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E7CBCF5-57B6-4AC7-8A19-9998A0071787}"/>
              </a:ext>
            </a:extLst>
          </p:cNvPr>
          <p:cNvSpPr txBox="1"/>
          <p:nvPr/>
        </p:nvSpPr>
        <p:spPr>
          <a:xfrm>
            <a:off x="6297637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26</a:t>
            </a:r>
            <a:endParaRPr lang="vi-VN" sz="440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60EA02A-C5CF-4CD7-A487-0CD76F2E3C16}"/>
              </a:ext>
            </a:extLst>
          </p:cNvPr>
          <p:cNvSpPr txBox="1"/>
          <p:nvPr/>
        </p:nvSpPr>
        <p:spPr>
          <a:xfrm>
            <a:off x="7537485" y="137387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27</a:t>
            </a:r>
            <a:endParaRPr lang="vi-VN" sz="4400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6A19282-5D41-4AF8-8198-50C16A67212C}"/>
              </a:ext>
            </a:extLst>
          </p:cNvPr>
          <p:cNvSpPr txBox="1"/>
          <p:nvPr/>
        </p:nvSpPr>
        <p:spPr>
          <a:xfrm>
            <a:off x="8784132" y="135455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28</a:t>
            </a:r>
            <a:endParaRPr lang="vi-VN" sz="440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5785F05-FAE2-44F2-B484-1BABA6718C54}"/>
              </a:ext>
            </a:extLst>
          </p:cNvPr>
          <p:cNvSpPr txBox="1"/>
          <p:nvPr/>
        </p:nvSpPr>
        <p:spPr>
          <a:xfrm>
            <a:off x="9954982" y="134110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29</a:t>
            </a:r>
            <a:endParaRPr lang="vi-VN" sz="440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717BAC7-9F45-4AC4-8516-DE1D65F1BEFE}"/>
              </a:ext>
            </a:extLst>
          </p:cNvPr>
          <p:cNvSpPr txBox="1"/>
          <p:nvPr/>
        </p:nvSpPr>
        <p:spPr>
          <a:xfrm>
            <a:off x="11221198" y="13545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30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4D82E7D-CAAB-4F49-9282-BD4D8493209B}"/>
              </a:ext>
            </a:extLst>
          </p:cNvPr>
          <p:cNvSpPr txBox="1"/>
          <p:nvPr/>
        </p:nvSpPr>
        <p:spPr>
          <a:xfrm>
            <a:off x="177664" y="206787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31</a:t>
            </a:r>
            <a:endParaRPr lang="vi-VN" sz="440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C5D3F2B-F48A-49B4-A27A-6C3DBE231194}"/>
              </a:ext>
            </a:extLst>
          </p:cNvPr>
          <p:cNvSpPr txBox="1"/>
          <p:nvPr/>
        </p:nvSpPr>
        <p:spPr>
          <a:xfrm>
            <a:off x="1387018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32</a:t>
            </a:r>
            <a:endParaRPr lang="vi-VN" sz="440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207B287-EE33-4B5D-83D2-A2514607CF6E}"/>
              </a:ext>
            </a:extLst>
          </p:cNvPr>
          <p:cNvSpPr txBox="1"/>
          <p:nvPr/>
        </p:nvSpPr>
        <p:spPr>
          <a:xfrm>
            <a:off x="2625723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33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F194957-A2A1-4A06-B26F-E52791900CB9}"/>
              </a:ext>
            </a:extLst>
          </p:cNvPr>
          <p:cNvSpPr txBox="1"/>
          <p:nvPr/>
        </p:nvSpPr>
        <p:spPr>
          <a:xfrm>
            <a:off x="3861297" y="203562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34</a:t>
            </a:r>
            <a:endParaRPr lang="vi-VN" sz="4400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1BEB72F-0871-4084-9CF1-95A7ED1B41B9}"/>
              </a:ext>
            </a:extLst>
          </p:cNvPr>
          <p:cNvSpPr txBox="1"/>
          <p:nvPr/>
        </p:nvSpPr>
        <p:spPr>
          <a:xfrm>
            <a:off x="5085039" y="202962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35</a:t>
            </a:r>
            <a:endParaRPr lang="vi-VN" sz="440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4F7851E-DA6A-4B84-8AFE-590D9D722554}"/>
              </a:ext>
            </a:extLst>
          </p:cNvPr>
          <p:cNvSpPr txBox="1"/>
          <p:nvPr/>
        </p:nvSpPr>
        <p:spPr>
          <a:xfrm>
            <a:off x="6331599" y="206787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36</a:t>
            </a:r>
            <a:endParaRPr lang="vi-VN" sz="440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26D9FBFF-8104-4D0A-B643-5A9B6A301049}"/>
              </a:ext>
            </a:extLst>
          </p:cNvPr>
          <p:cNvSpPr txBox="1"/>
          <p:nvPr/>
        </p:nvSpPr>
        <p:spPr>
          <a:xfrm>
            <a:off x="7530722" y="20444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37</a:t>
            </a:r>
            <a:endParaRPr lang="vi-VN" sz="440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0EFFF8E-C000-4477-90FC-B3D4BC12ED89}"/>
              </a:ext>
            </a:extLst>
          </p:cNvPr>
          <p:cNvSpPr txBox="1"/>
          <p:nvPr/>
        </p:nvSpPr>
        <p:spPr>
          <a:xfrm>
            <a:off x="878064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38</a:t>
            </a:r>
            <a:endParaRPr lang="vi-VN" sz="4400"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642195C8-2466-4D26-9257-AF65925AE39B}"/>
              </a:ext>
            </a:extLst>
          </p:cNvPr>
          <p:cNvSpPr txBox="1"/>
          <p:nvPr/>
        </p:nvSpPr>
        <p:spPr>
          <a:xfrm>
            <a:off x="9974327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39</a:t>
            </a:r>
            <a:endParaRPr lang="vi-VN" sz="440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7688515-17F3-4093-8702-3C384FBC9EB7}"/>
              </a:ext>
            </a:extLst>
          </p:cNvPr>
          <p:cNvSpPr txBox="1"/>
          <p:nvPr/>
        </p:nvSpPr>
        <p:spPr>
          <a:xfrm>
            <a:off x="11221198" y="202961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40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7EB98869-D674-4C5D-A82F-3ACA91835A05}"/>
              </a:ext>
            </a:extLst>
          </p:cNvPr>
          <p:cNvSpPr txBox="1"/>
          <p:nvPr/>
        </p:nvSpPr>
        <p:spPr>
          <a:xfrm>
            <a:off x="161777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41</a:t>
            </a:r>
            <a:endParaRPr lang="vi-VN" sz="440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74C2A7-5157-44F9-9948-E42C07DE3F28}"/>
              </a:ext>
            </a:extLst>
          </p:cNvPr>
          <p:cNvSpPr txBox="1"/>
          <p:nvPr/>
        </p:nvSpPr>
        <p:spPr>
          <a:xfrm>
            <a:off x="144307" y="340468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51</a:t>
            </a:r>
            <a:endParaRPr lang="vi-VN" sz="440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FC42CEA-3496-4E94-95A9-A9EC53548F93}"/>
              </a:ext>
            </a:extLst>
          </p:cNvPr>
          <p:cNvSpPr txBox="1"/>
          <p:nvPr/>
        </p:nvSpPr>
        <p:spPr>
          <a:xfrm>
            <a:off x="144307" y="408944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61</a:t>
            </a:r>
            <a:endParaRPr lang="vi-VN" sz="4400"/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C9E18C4-A991-45DF-AF9E-3CC70A0FFFB0}"/>
              </a:ext>
            </a:extLst>
          </p:cNvPr>
          <p:cNvSpPr txBox="1"/>
          <p:nvPr/>
        </p:nvSpPr>
        <p:spPr>
          <a:xfrm>
            <a:off x="144307" y="47821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71</a:t>
            </a:r>
            <a:endParaRPr lang="vi-VN" sz="440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8B553EA-0D1C-4B97-8868-CD9089E422B9}"/>
              </a:ext>
            </a:extLst>
          </p:cNvPr>
          <p:cNvSpPr txBox="1"/>
          <p:nvPr/>
        </p:nvSpPr>
        <p:spPr>
          <a:xfrm>
            <a:off x="144307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81</a:t>
            </a:r>
            <a:endParaRPr lang="vi-VN" sz="440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BC7E1BA6-6439-44B2-8610-4252DAF4463E}"/>
              </a:ext>
            </a:extLst>
          </p:cNvPr>
          <p:cNvSpPr txBox="1"/>
          <p:nvPr/>
        </p:nvSpPr>
        <p:spPr>
          <a:xfrm>
            <a:off x="144307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91</a:t>
            </a:r>
            <a:endParaRPr lang="vi-VN" sz="440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917427AD-1DE0-4D1A-A068-31F022EFAE8B}"/>
              </a:ext>
            </a:extLst>
          </p:cNvPr>
          <p:cNvSpPr txBox="1"/>
          <p:nvPr/>
        </p:nvSpPr>
        <p:spPr>
          <a:xfrm>
            <a:off x="1387018" y="27199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42</a:t>
            </a:r>
            <a:endParaRPr lang="vi-VN" sz="440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AB2AA6E-6D47-452B-AB10-3BCC96107863}"/>
              </a:ext>
            </a:extLst>
          </p:cNvPr>
          <p:cNvSpPr txBox="1"/>
          <p:nvPr/>
        </p:nvSpPr>
        <p:spPr>
          <a:xfrm>
            <a:off x="1395217" y="34031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52</a:t>
            </a:r>
            <a:endParaRPr lang="vi-VN" sz="440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0AC2E305-71CD-4F49-831C-E6DB426D046E}"/>
              </a:ext>
            </a:extLst>
          </p:cNvPr>
          <p:cNvSpPr txBox="1"/>
          <p:nvPr/>
        </p:nvSpPr>
        <p:spPr>
          <a:xfrm>
            <a:off x="1381149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62</a:t>
            </a:r>
            <a:endParaRPr lang="vi-VN" sz="440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608C6623-618E-44B0-B38A-BB2B1CF158FA}"/>
              </a:ext>
            </a:extLst>
          </p:cNvPr>
          <p:cNvSpPr txBox="1"/>
          <p:nvPr/>
        </p:nvSpPr>
        <p:spPr>
          <a:xfrm>
            <a:off x="1386733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72</a:t>
            </a:r>
            <a:endParaRPr lang="vi-VN" sz="440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C9D621E-BDDD-4AE4-97BC-9D1F133A2182}"/>
              </a:ext>
            </a:extLst>
          </p:cNvPr>
          <p:cNvSpPr txBox="1"/>
          <p:nvPr/>
        </p:nvSpPr>
        <p:spPr>
          <a:xfrm>
            <a:off x="1395217" y="548690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82</a:t>
            </a:r>
            <a:endParaRPr lang="vi-VN" sz="440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D2462491-F419-47D3-8D83-06122DD735B9}"/>
              </a:ext>
            </a:extLst>
          </p:cNvPr>
          <p:cNvSpPr txBox="1"/>
          <p:nvPr/>
        </p:nvSpPr>
        <p:spPr>
          <a:xfrm>
            <a:off x="1358597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92</a:t>
            </a:r>
            <a:endParaRPr lang="vi-VN" sz="440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F76FDEA-F628-422E-9598-C399D1F5E2FA}"/>
              </a:ext>
            </a:extLst>
          </p:cNvPr>
          <p:cNvSpPr txBox="1"/>
          <p:nvPr/>
        </p:nvSpPr>
        <p:spPr>
          <a:xfrm>
            <a:off x="2625723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43</a:t>
            </a:r>
            <a:endParaRPr lang="vi-VN" sz="440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42E2F664-BE50-40ED-A3C3-98D5DCE057B3}"/>
              </a:ext>
            </a:extLst>
          </p:cNvPr>
          <p:cNvSpPr txBox="1"/>
          <p:nvPr/>
        </p:nvSpPr>
        <p:spPr>
          <a:xfrm>
            <a:off x="2596372" y="3403157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53</a:t>
            </a:r>
            <a:endParaRPr lang="vi-VN" sz="4400"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58FD2B3-F605-4E65-A5AA-32947F3F263E}"/>
              </a:ext>
            </a:extLst>
          </p:cNvPr>
          <p:cNvSpPr txBox="1"/>
          <p:nvPr/>
        </p:nvSpPr>
        <p:spPr>
          <a:xfrm>
            <a:off x="259637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63</a:t>
            </a:r>
            <a:endParaRPr lang="vi-VN" sz="4400"/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9BB589BB-5D89-49EE-943B-2E25266E6D66}"/>
              </a:ext>
            </a:extLst>
          </p:cNvPr>
          <p:cNvSpPr txBox="1"/>
          <p:nvPr/>
        </p:nvSpPr>
        <p:spPr>
          <a:xfrm>
            <a:off x="2596372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73</a:t>
            </a:r>
            <a:endParaRPr lang="vi-VN" sz="4400"/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23EBEF62-DD48-40A7-AFD0-DFC571633AC7}"/>
              </a:ext>
            </a:extLst>
          </p:cNvPr>
          <p:cNvSpPr txBox="1"/>
          <p:nvPr/>
        </p:nvSpPr>
        <p:spPr>
          <a:xfrm>
            <a:off x="2596372" y="54869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83</a:t>
            </a:r>
            <a:endParaRPr lang="vi-VN" sz="4400"/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3C7EAC28-8822-4195-A68B-5F729B1C196D}"/>
              </a:ext>
            </a:extLst>
          </p:cNvPr>
          <p:cNvSpPr txBox="1"/>
          <p:nvPr/>
        </p:nvSpPr>
        <p:spPr>
          <a:xfrm>
            <a:off x="2559752" y="614238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93</a:t>
            </a:r>
            <a:endParaRPr lang="vi-VN" sz="4400"/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4503CA4F-C3FB-4FDB-A21F-4160E01399CF}"/>
              </a:ext>
            </a:extLst>
          </p:cNvPr>
          <p:cNvSpPr txBox="1"/>
          <p:nvPr/>
        </p:nvSpPr>
        <p:spPr>
          <a:xfrm>
            <a:off x="3861297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44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B8B41DD-45C0-45CF-A584-AEEDE1926567}"/>
              </a:ext>
            </a:extLst>
          </p:cNvPr>
          <p:cNvSpPr txBox="1"/>
          <p:nvPr/>
        </p:nvSpPr>
        <p:spPr>
          <a:xfrm>
            <a:off x="3841827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54</a:t>
            </a:r>
            <a:endParaRPr lang="vi-VN" sz="4400"/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42581D45-0308-46BB-AD1F-17E3D66AAC9A}"/>
              </a:ext>
            </a:extLst>
          </p:cNvPr>
          <p:cNvSpPr txBox="1"/>
          <p:nvPr/>
        </p:nvSpPr>
        <p:spPr>
          <a:xfrm>
            <a:off x="3843640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64</a:t>
            </a:r>
            <a:endParaRPr lang="vi-VN" sz="4400"/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6EB787AF-FF0B-4BFD-9C97-1C503A970280}"/>
              </a:ext>
            </a:extLst>
          </p:cNvPr>
          <p:cNvSpPr txBox="1"/>
          <p:nvPr/>
        </p:nvSpPr>
        <p:spPr>
          <a:xfrm>
            <a:off x="3824292" y="478217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74</a:t>
            </a:r>
            <a:endParaRPr lang="vi-VN" sz="4400"/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28347235-9FC7-435B-8795-2EA87B831A93}"/>
              </a:ext>
            </a:extLst>
          </p:cNvPr>
          <p:cNvSpPr txBox="1"/>
          <p:nvPr/>
        </p:nvSpPr>
        <p:spPr>
          <a:xfrm>
            <a:off x="3806291" y="54572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84</a:t>
            </a:r>
            <a:endParaRPr lang="vi-VN" sz="4400"/>
          </a:p>
        </p:txBody>
      </p:sp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98778C52-17C0-4F92-AE1D-6B96AAD4B2FF}"/>
              </a:ext>
            </a:extLst>
          </p:cNvPr>
          <p:cNvSpPr txBox="1"/>
          <p:nvPr/>
        </p:nvSpPr>
        <p:spPr>
          <a:xfrm>
            <a:off x="3806291" y="615966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94</a:t>
            </a:r>
            <a:endParaRPr lang="vi-VN" sz="4400"/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C94DAE4-CF1B-499C-A99F-D42A1DE27F30}"/>
              </a:ext>
            </a:extLst>
          </p:cNvPr>
          <p:cNvSpPr txBox="1"/>
          <p:nvPr/>
        </p:nvSpPr>
        <p:spPr>
          <a:xfrm>
            <a:off x="5070010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45</a:t>
            </a:r>
            <a:endParaRPr lang="vi-VN" sz="4400"/>
          </a:p>
        </p:txBody>
      </p:sp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F9AA5E73-14FB-43E9-BC8D-C8ECD9B193EC}"/>
              </a:ext>
            </a:extLst>
          </p:cNvPr>
          <p:cNvSpPr txBox="1"/>
          <p:nvPr/>
        </p:nvSpPr>
        <p:spPr>
          <a:xfrm>
            <a:off x="5068996" y="342900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55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60E4C79A-6CEC-4B80-BD6A-8811880E3D4E}"/>
              </a:ext>
            </a:extLst>
          </p:cNvPr>
          <p:cNvSpPr txBox="1"/>
          <p:nvPr/>
        </p:nvSpPr>
        <p:spPr>
          <a:xfrm>
            <a:off x="5070421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65</a:t>
            </a:r>
            <a:endParaRPr lang="vi-VN" sz="440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8C17FA81-F249-4103-8541-1009EAA87CAD}"/>
              </a:ext>
            </a:extLst>
          </p:cNvPr>
          <p:cNvSpPr txBox="1"/>
          <p:nvPr/>
        </p:nvSpPr>
        <p:spPr>
          <a:xfrm>
            <a:off x="5070421" y="4793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75</a:t>
            </a:r>
            <a:endParaRPr lang="vi-VN" sz="440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7E2F9E-98B3-46F5-A4B6-F6A234267F10}"/>
              </a:ext>
            </a:extLst>
          </p:cNvPr>
          <p:cNvSpPr txBox="1"/>
          <p:nvPr/>
        </p:nvSpPr>
        <p:spPr>
          <a:xfrm>
            <a:off x="5100068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85</a:t>
            </a:r>
            <a:endParaRPr lang="vi-VN" sz="4400"/>
          </a:p>
        </p:txBody>
      </p:sp>
      <p:sp>
        <p:nvSpPr>
          <p:cNvPr id="72" name="Hộp Văn bản 71">
            <a:extLst>
              <a:ext uri="{FF2B5EF4-FFF2-40B4-BE49-F238E27FC236}">
                <a16:creationId xmlns:a16="http://schemas.microsoft.com/office/drawing/2014/main" id="{9D4CB89B-8E2D-414B-8357-D1F27F4EAD2B}"/>
              </a:ext>
            </a:extLst>
          </p:cNvPr>
          <p:cNvSpPr txBox="1"/>
          <p:nvPr/>
        </p:nvSpPr>
        <p:spPr>
          <a:xfrm>
            <a:off x="5085039" y="617023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95</a:t>
            </a:r>
            <a:endParaRPr lang="vi-VN" sz="4400"/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E7620F15-27BD-4D0A-A8A0-167DBB5A792F}"/>
              </a:ext>
            </a:extLst>
          </p:cNvPr>
          <p:cNvSpPr txBox="1"/>
          <p:nvPr/>
        </p:nvSpPr>
        <p:spPr>
          <a:xfrm>
            <a:off x="6317736" y="271616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46</a:t>
            </a:r>
            <a:endParaRPr lang="vi-VN" sz="440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6CC7A0DD-C0B4-4657-8860-6B96580A5FAD}"/>
              </a:ext>
            </a:extLst>
          </p:cNvPr>
          <p:cNvSpPr txBox="1"/>
          <p:nvPr/>
        </p:nvSpPr>
        <p:spPr>
          <a:xfrm>
            <a:off x="6294352" y="341618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56</a:t>
            </a:r>
            <a:endParaRPr lang="vi-VN" sz="4400"/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C09A4B48-06ED-4376-8101-90616BB7C1C9}"/>
              </a:ext>
            </a:extLst>
          </p:cNvPr>
          <p:cNvSpPr txBox="1"/>
          <p:nvPr/>
        </p:nvSpPr>
        <p:spPr>
          <a:xfrm>
            <a:off x="6321219" y="40905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66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59502EC2-3135-4EA7-9452-E3A79B659FB8}"/>
              </a:ext>
            </a:extLst>
          </p:cNvPr>
          <p:cNvSpPr txBox="1"/>
          <p:nvPr/>
        </p:nvSpPr>
        <p:spPr>
          <a:xfrm>
            <a:off x="6308063" y="47455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76</a:t>
            </a:r>
            <a:endParaRPr lang="vi-VN" sz="440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144FB89-38F1-4F02-9446-49F39803104F}"/>
              </a:ext>
            </a:extLst>
          </p:cNvPr>
          <p:cNvSpPr txBox="1"/>
          <p:nvPr/>
        </p:nvSpPr>
        <p:spPr>
          <a:xfrm>
            <a:off x="6308304" y="544067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86</a:t>
            </a:r>
            <a:endParaRPr lang="vi-VN" sz="4400"/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1F64475A-7181-4AED-8285-A9FE0C240418}"/>
              </a:ext>
            </a:extLst>
          </p:cNvPr>
          <p:cNvSpPr txBox="1"/>
          <p:nvPr/>
        </p:nvSpPr>
        <p:spPr>
          <a:xfrm>
            <a:off x="6321219" y="6159659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96</a:t>
            </a:r>
            <a:endParaRPr lang="vi-VN" sz="4400"/>
          </a:p>
        </p:txBody>
      </p:sp>
      <p:sp>
        <p:nvSpPr>
          <p:cNvPr id="79" name="Hộp Văn bản 78">
            <a:extLst>
              <a:ext uri="{FF2B5EF4-FFF2-40B4-BE49-F238E27FC236}">
                <a16:creationId xmlns:a16="http://schemas.microsoft.com/office/drawing/2014/main" id="{8254D9E1-6597-4DB1-B8E4-67EBA6002F2F}"/>
              </a:ext>
            </a:extLst>
          </p:cNvPr>
          <p:cNvSpPr txBox="1"/>
          <p:nvPr/>
        </p:nvSpPr>
        <p:spPr>
          <a:xfrm>
            <a:off x="7544944" y="2709315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47</a:t>
            </a:r>
            <a:endParaRPr lang="vi-VN" sz="4400"/>
          </a:p>
        </p:txBody>
      </p: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277B92BA-9436-4D3A-B751-D6DE2BD11B32}"/>
              </a:ext>
            </a:extLst>
          </p:cNvPr>
          <p:cNvSpPr txBox="1"/>
          <p:nvPr/>
        </p:nvSpPr>
        <p:spPr>
          <a:xfrm>
            <a:off x="7530722" y="338913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57</a:t>
            </a:r>
            <a:endParaRPr lang="vi-VN" sz="4400"/>
          </a:p>
        </p:txBody>
      </p:sp>
      <p:sp>
        <p:nvSpPr>
          <p:cNvPr id="81" name="Hộp Văn bản 80">
            <a:extLst>
              <a:ext uri="{FF2B5EF4-FFF2-40B4-BE49-F238E27FC236}">
                <a16:creationId xmlns:a16="http://schemas.microsoft.com/office/drawing/2014/main" id="{8D90DB9C-4DA8-44A0-92FB-5CD584D242B5}"/>
              </a:ext>
            </a:extLst>
          </p:cNvPr>
          <p:cNvSpPr txBox="1"/>
          <p:nvPr/>
        </p:nvSpPr>
        <p:spPr>
          <a:xfrm>
            <a:off x="7530722" y="409267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67</a:t>
            </a:r>
            <a:endParaRPr lang="vi-VN" sz="4400"/>
          </a:p>
        </p:txBody>
      </p:sp>
      <p:sp>
        <p:nvSpPr>
          <p:cNvPr id="82" name="Hộp Văn bản 81">
            <a:extLst>
              <a:ext uri="{FF2B5EF4-FFF2-40B4-BE49-F238E27FC236}">
                <a16:creationId xmlns:a16="http://schemas.microsoft.com/office/drawing/2014/main" id="{FB2C43D9-D512-4986-8811-D0A4B3713E4F}"/>
              </a:ext>
            </a:extLst>
          </p:cNvPr>
          <p:cNvSpPr txBox="1"/>
          <p:nvPr/>
        </p:nvSpPr>
        <p:spPr>
          <a:xfrm>
            <a:off x="7531660" y="479625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77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BE8FED54-B015-420E-8B1D-51CC98EC7CA8}"/>
              </a:ext>
            </a:extLst>
          </p:cNvPr>
          <p:cNvSpPr txBox="1"/>
          <p:nvPr/>
        </p:nvSpPr>
        <p:spPr>
          <a:xfrm>
            <a:off x="7532572" y="544041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87</a:t>
            </a:r>
            <a:endParaRPr lang="vi-VN" sz="4400"/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3483604D-AAED-4708-B142-F0C6235A92B6}"/>
              </a:ext>
            </a:extLst>
          </p:cNvPr>
          <p:cNvSpPr txBox="1"/>
          <p:nvPr/>
        </p:nvSpPr>
        <p:spPr>
          <a:xfrm>
            <a:off x="7516540" y="615965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97</a:t>
            </a:r>
            <a:endParaRPr lang="vi-VN" sz="4400"/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9837F3-94F1-458B-96B4-4EDF18AC8B10}"/>
              </a:ext>
            </a:extLst>
          </p:cNvPr>
          <p:cNvSpPr txBox="1"/>
          <p:nvPr/>
        </p:nvSpPr>
        <p:spPr>
          <a:xfrm>
            <a:off x="8766426" y="272603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48</a:t>
            </a:r>
            <a:endParaRPr lang="vi-VN" sz="4400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0BE44DB-9C6E-4A27-8ABB-C26878FCA9C7}"/>
              </a:ext>
            </a:extLst>
          </p:cNvPr>
          <p:cNvSpPr txBox="1"/>
          <p:nvPr/>
        </p:nvSpPr>
        <p:spPr>
          <a:xfrm>
            <a:off x="8766672" y="338913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58</a:t>
            </a:r>
            <a:endParaRPr lang="vi-VN" sz="4400"/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6E9FF660-C078-402D-885A-1CB6131AF3E6}"/>
              </a:ext>
            </a:extLst>
          </p:cNvPr>
          <p:cNvSpPr txBox="1"/>
          <p:nvPr/>
        </p:nvSpPr>
        <p:spPr>
          <a:xfrm>
            <a:off x="8766672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68</a:t>
            </a:r>
            <a:endParaRPr lang="vi-VN" sz="4400"/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1E41DF8A-871E-41A7-A7E8-9D21E6ED4498}"/>
              </a:ext>
            </a:extLst>
          </p:cNvPr>
          <p:cNvSpPr txBox="1"/>
          <p:nvPr/>
        </p:nvSpPr>
        <p:spPr>
          <a:xfrm>
            <a:off x="8780648" y="478075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78</a:t>
            </a:r>
            <a:endParaRPr lang="vi-VN" sz="4400"/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972791C8-73C7-4209-B3CC-7588ABC9C538}"/>
              </a:ext>
            </a:extLst>
          </p:cNvPr>
          <p:cNvSpPr txBox="1"/>
          <p:nvPr/>
        </p:nvSpPr>
        <p:spPr>
          <a:xfrm>
            <a:off x="8780648" y="546892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88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A7C65DD6-19B0-4A74-806A-26D5223F1F82}"/>
              </a:ext>
            </a:extLst>
          </p:cNvPr>
          <p:cNvSpPr txBox="1"/>
          <p:nvPr/>
        </p:nvSpPr>
        <p:spPr>
          <a:xfrm>
            <a:off x="8796680" y="614519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98</a:t>
            </a:r>
            <a:endParaRPr lang="vi-VN" sz="4400"/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9B5C531-B16A-4A03-9645-F601522BC843}"/>
              </a:ext>
            </a:extLst>
          </p:cNvPr>
          <p:cNvSpPr txBox="1"/>
          <p:nvPr/>
        </p:nvSpPr>
        <p:spPr>
          <a:xfrm>
            <a:off x="9974327" y="270678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49</a:t>
            </a:r>
            <a:endParaRPr lang="vi-VN" sz="4400"/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4028D705-A1FF-408A-B4FA-F23C70373330}"/>
              </a:ext>
            </a:extLst>
          </p:cNvPr>
          <p:cNvSpPr txBox="1"/>
          <p:nvPr/>
        </p:nvSpPr>
        <p:spPr>
          <a:xfrm>
            <a:off x="9974327" y="338396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59</a:t>
            </a:r>
            <a:endParaRPr lang="vi-VN" sz="440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3AB51917-A50A-4292-BBF6-85A651D2FC5C}"/>
              </a:ext>
            </a:extLst>
          </p:cNvPr>
          <p:cNvSpPr txBox="1"/>
          <p:nvPr/>
        </p:nvSpPr>
        <p:spPr>
          <a:xfrm>
            <a:off x="9974327" y="408944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69</a:t>
            </a:r>
            <a:endParaRPr lang="vi-VN" sz="4400"/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605AD831-EF18-40A7-A513-923F84DD8719}"/>
              </a:ext>
            </a:extLst>
          </p:cNvPr>
          <p:cNvSpPr txBox="1"/>
          <p:nvPr/>
        </p:nvSpPr>
        <p:spPr>
          <a:xfrm>
            <a:off x="9974327" y="476145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79</a:t>
            </a:r>
            <a:endParaRPr lang="vi-VN" sz="4400"/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5B3E43FC-9ABE-4C44-8A66-A8E43C367848}"/>
              </a:ext>
            </a:extLst>
          </p:cNvPr>
          <p:cNvSpPr txBox="1"/>
          <p:nvPr/>
        </p:nvSpPr>
        <p:spPr>
          <a:xfrm>
            <a:off x="9968068" y="5466938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89</a:t>
            </a:r>
            <a:endParaRPr lang="vi-VN" sz="4400"/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0F9E0B5E-AEB3-464A-BA24-E22E629E0030}"/>
              </a:ext>
            </a:extLst>
          </p:cNvPr>
          <p:cNvSpPr txBox="1"/>
          <p:nvPr/>
        </p:nvSpPr>
        <p:spPr>
          <a:xfrm>
            <a:off x="9952036" y="6142383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VNI-Avo" pitchFamily="2" charset="0"/>
              </a:rPr>
              <a:t>99</a:t>
            </a:r>
            <a:endParaRPr lang="vi-VN" sz="4400">
              <a:solidFill>
                <a:srgbClr val="FF0066"/>
              </a:solidFill>
            </a:endParaRP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6A05BD1D-FE15-4039-8697-DB4802DBD2B5}"/>
              </a:ext>
            </a:extLst>
          </p:cNvPr>
          <p:cNvSpPr txBox="1"/>
          <p:nvPr/>
        </p:nvSpPr>
        <p:spPr>
          <a:xfrm>
            <a:off x="11221198" y="270931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50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CB22C1A6-7674-4312-B3E5-E04D417B2CBC}"/>
              </a:ext>
            </a:extLst>
          </p:cNvPr>
          <p:cNvSpPr txBox="1"/>
          <p:nvPr/>
        </p:nvSpPr>
        <p:spPr>
          <a:xfrm>
            <a:off x="11221198" y="340315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60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50946C65-D89C-4D99-B95F-4CC694C47222}"/>
              </a:ext>
            </a:extLst>
          </p:cNvPr>
          <p:cNvSpPr txBox="1"/>
          <p:nvPr/>
        </p:nvSpPr>
        <p:spPr>
          <a:xfrm>
            <a:off x="11201853" y="4076162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74036C0-BB1A-4BFC-AD36-432086951456}"/>
              </a:ext>
            </a:extLst>
          </p:cNvPr>
          <p:cNvSpPr txBox="1"/>
          <p:nvPr/>
        </p:nvSpPr>
        <p:spPr>
          <a:xfrm>
            <a:off x="11221198" y="4764796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80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504FD664-E09E-4201-95AC-545A2E4464D4}"/>
              </a:ext>
            </a:extLst>
          </p:cNvPr>
          <p:cNvSpPr txBox="1"/>
          <p:nvPr/>
        </p:nvSpPr>
        <p:spPr>
          <a:xfrm>
            <a:off x="11221198" y="5467510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90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BAEB33B2-E950-4594-A4FA-DD1DD3701010}"/>
              </a:ext>
            </a:extLst>
          </p:cNvPr>
          <p:cNvSpPr txBox="1"/>
          <p:nvPr/>
        </p:nvSpPr>
        <p:spPr>
          <a:xfrm>
            <a:off x="11021470" y="6153087"/>
            <a:ext cx="134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100</a:t>
            </a:r>
            <a:endParaRPr lang="vi-VN" sz="4400">
              <a:solidFill>
                <a:srgbClr val="0000FF"/>
              </a:solidFill>
            </a:endParaRPr>
          </a:p>
        </p:txBody>
      </p:sp>
      <p:grpSp>
        <p:nvGrpSpPr>
          <p:cNvPr id="135" name="Nhóm 134">
            <a:extLst>
              <a:ext uri="{FF2B5EF4-FFF2-40B4-BE49-F238E27FC236}">
                <a16:creationId xmlns:a16="http://schemas.microsoft.com/office/drawing/2014/main" id="{502B59F7-0D5A-44EE-B4B7-2E0A18603134}"/>
              </a:ext>
            </a:extLst>
          </p:cNvPr>
          <p:cNvGrpSpPr/>
          <p:nvPr/>
        </p:nvGrpSpPr>
        <p:grpSpPr>
          <a:xfrm>
            <a:off x="1193037" y="82528"/>
            <a:ext cx="9838540" cy="6530410"/>
            <a:chOff x="1193037" y="82528"/>
            <a:chExt cx="9838540" cy="6530410"/>
          </a:xfrm>
        </p:grpSpPr>
        <p:grpSp>
          <p:nvGrpSpPr>
            <p:cNvPr id="123" name="Nhóm 122">
              <a:extLst>
                <a:ext uri="{FF2B5EF4-FFF2-40B4-BE49-F238E27FC236}">
                  <a16:creationId xmlns:a16="http://schemas.microsoft.com/office/drawing/2014/main" id="{CADF16C0-35D0-4037-A94A-0136656FC126}"/>
                </a:ext>
              </a:extLst>
            </p:cNvPr>
            <p:cNvGrpSpPr/>
            <p:nvPr/>
          </p:nvGrpSpPr>
          <p:grpSpPr>
            <a:xfrm>
              <a:off x="1193037" y="82528"/>
              <a:ext cx="9838540" cy="6530410"/>
              <a:chOff x="1193037" y="82528"/>
              <a:chExt cx="9838540" cy="6530410"/>
            </a:xfrm>
          </p:grpSpPr>
          <p:pic>
            <p:nvPicPr>
              <p:cNvPr id="114" name="Hình ảnh 113">
                <a:extLst>
                  <a:ext uri="{FF2B5EF4-FFF2-40B4-BE49-F238E27FC236}">
                    <a16:creationId xmlns:a16="http://schemas.microsoft.com/office/drawing/2014/main" id="{75A7DC6B-7754-4D0A-8A35-93A577A539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1028" b="22596"/>
              <a:stretch/>
            </p:blipFill>
            <p:spPr>
              <a:xfrm>
                <a:off x="1193037" y="82528"/>
                <a:ext cx="9838540" cy="6530410"/>
              </a:xfrm>
              <a:prstGeom prst="rect">
                <a:avLst/>
              </a:prstGeom>
            </p:spPr>
          </p:pic>
          <p:sp>
            <p:nvSpPr>
              <p:cNvPr id="116" name="Hình Bầu dục 115">
                <a:extLst>
                  <a:ext uri="{FF2B5EF4-FFF2-40B4-BE49-F238E27FC236}">
                    <a16:creationId xmlns:a16="http://schemas.microsoft.com/office/drawing/2014/main" id="{D3CE9B30-45EF-4D0B-8941-C65DA5D4818D}"/>
                  </a:ext>
                </a:extLst>
              </p:cNvPr>
              <p:cNvSpPr/>
              <p:nvPr/>
            </p:nvSpPr>
            <p:spPr>
              <a:xfrm>
                <a:off x="3735516" y="4539672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Hình Bầu dục 116">
                <a:extLst>
                  <a:ext uri="{FF2B5EF4-FFF2-40B4-BE49-F238E27FC236}">
                    <a16:creationId xmlns:a16="http://schemas.microsoft.com/office/drawing/2014/main" id="{9531B5DD-4D0E-4C54-BCD3-B03D3E033E07}"/>
                  </a:ext>
                </a:extLst>
              </p:cNvPr>
              <p:cNvSpPr/>
              <p:nvPr/>
            </p:nvSpPr>
            <p:spPr>
              <a:xfrm>
                <a:off x="6122093" y="3762025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8" name="Hình Bầu dục 117">
                <a:extLst>
                  <a:ext uri="{FF2B5EF4-FFF2-40B4-BE49-F238E27FC236}">
                    <a16:creationId xmlns:a16="http://schemas.microsoft.com/office/drawing/2014/main" id="{2B97A074-69EC-4C78-9DAB-E7E33490BDFC}"/>
                  </a:ext>
                </a:extLst>
              </p:cNvPr>
              <p:cNvSpPr/>
              <p:nvPr/>
            </p:nvSpPr>
            <p:spPr>
              <a:xfrm>
                <a:off x="6088227" y="5270355"/>
                <a:ext cx="1056684" cy="10566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20" name="Đường nối Thẳng 119">
                <a:extLst>
                  <a:ext uri="{FF2B5EF4-FFF2-40B4-BE49-F238E27FC236}">
                    <a16:creationId xmlns:a16="http://schemas.microsoft.com/office/drawing/2014/main" id="{D26F4AEA-8E40-4DE6-B0FD-5A93DDF64D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89158" y="4305126"/>
                <a:ext cx="1450775" cy="40405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Đường nối Thẳng 120">
                <a:extLst>
                  <a:ext uri="{FF2B5EF4-FFF2-40B4-BE49-F238E27FC236}">
                    <a16:creationId xmlns:a16="http://schemas.microsoft.com/office/drawing/2014/main" id="{D7B8274C-7EC6-4388-860D-24D958102B43}"/>
                  </a:ext>
                </a:extLst>
              </p:cNvPr>
              <p:cNvCxnSpPr>
                <a:cxnSpLocks/>
                <a:endCxn id="118" idx="2"/>
              </p:cNvCxnSpPr>
              <p:nvPr/>
            </p:nvCxnSpPr>
            <p:spPr>
              <a:xfrm>
                <a:off x="4621686" y="5403086"/>
                <a:ext cx="1466541" cy="39561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Hộp Văn bản 123">
              <a:extLst>
                <a:ext uri="{FF2B5EF4-FFF2-40B4-BE49-F238E27FC236}">
                  <a16:creationId xmlns:a16="http://schemas.microsoft.com/office/drawing/2014/main" id="{5462C532-758C-4807-BED8-160CA40A81D8}"/>
                </a:ext>
              </a:extLst>
            </p:cNvPr>
            <p:cNvSpPr txBox="1"/>
            <p:nvPr/>
          </p:nvSpPr>
          <p:spPr>
            <a:xfrm>
              <a:off x="3823270" y="4704228"/>
              <a:ext cx="8440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  <a:latin typeface="VNI-Avo" pitchFamily="2" charset="0"/>
                </a:rPr>
                <a:t>77</a:t>
              </a:r>
              <a:endParaRPr lang="vi-VN" sz="4400">
                <a:solidFill>
                  <a:srgbClr val="FF0000"/>
                </a:solidFill>
              </a:endParaRPr>
            </a:p>
          </p:txBody>
        </p:sp>
      </p:grpSp>
      <p:sp>
        <p:nvSpPr>
          <p:cNvPr id="134" name="Hộp Văn bản 133">
            <a:extLst>
              <a:ext uri="{FF2B5EF4-FFF2-40B4-BE49-F238E27FC236}">
                <a16:creationId xmlns:a16="http://schemas.microsoft.com/office/drawing/2014/main" id="{0D211844-81D9-4C26-8748-DAAFBF4037D4}"/>
              </a:ext>
            </a:extLst>
          </p:cNvPr>
          <p:cNvSpPr txBox="1"/>
          <p:nvPr/>
        </p:nvSpPr>
        <p:spPr>
          <a:xfrm>
            <a:off x="6247965" y="3905931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70</a:t>
            </a:r>
            <a:endParaRPr lang="vi-VN" sz="4400">
              <a:solidFill>
                <a:srgbClr val="0000FF"/>
              </a:solidFill>
            </a:endParaRPr>
          </a:p>
        </p:txBody>
      </p:sp>
      <p:sp>
        <p:nvSpPr>
          <p:cNvPr id="136" name="Hộp Văn bản 135">
            <a:extLst>
              <a:ext uri="{FF2B5EF4-FFF2-40B4-BE49-F238E27FC236}">
                <a16:creationId xmlns:a16="http://schemas.microsoft.com/office/drawing/2014/main" id="{AE0D35B9-A930-41C9-8B1C-DFB60AD0B377}"/>
              </a:ext>
            </a:extLst>
          </p:cNvPr>
          <p:cNvSpPr txBox="1"/>
          <p:nvPr/>
        </p:nvSpPr>
        <p:spPr>
          <a:xfrm>
            <a:off x="6387561" y="5463344"/>
            <a:ext cx="84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VNI-Avo" pitchFamily="2" charset="0"/>
              </a:rPr>
              <a:t>7</a:t>
            </a:r>
            <a:endParaRPr lang="vi-VN" sz="4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2534</Words>
  <Application>Microsoft Office PowerPoint</Application>
  <PresentationFormat>Màn hình rộng</PresentationFormat>
  <Paragraphs>2243</Paragraphs>
  <Slides>41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41</vt:i4>
      </vt:variant>
    </vt:vector>
  </HeadingPairs>
  <TitlesOfParts>
    <vt:vector size="47" baseType="lpstr">
      <vt:lpstr>HP001 4H</vt:lpstr>
      <vt:lpstr>Arial</vt:lpstr>
      <vt:lpstr>Calibri</vt:lpstr>
      <vt:lpstr>Times New Roman</vt:lpstr>
      <vt:lpstr>VNI-Avo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Tâm Trần</dc:creator>
  <cp:lastModifiedBy>Tran Ngoc Minh Tam</cp:lastModifiedBy>
  <cp:revision>83</cp:revision>
  <dcterms:created xsi:type="dcterms:W3CDTF">2021-01-31T13:41:37Z</dcterms:created>
  <dcterms:modified xsi:type="dcterms:W3CDTF">2022-11-25T03:07:00Z</dcterms:modified>
</cp:coreProperties>
</file>