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  <p:sldMasterId id="2147483734" r:id="rId10"/>
    <p:sldMasterId id="2147483746" r:id="rId11"/>
    <p:sldMasterId id="2147483763" r:id="rId12"/>
  </p:sldMasterIdLst>
  <p:notesMasterIdLst>
    <p:notesMasterId r:id="rId28"/>
  </p:notesMasterIdLst>
  <p:sldIdLst>
    <p:sldId id="471" r:id="rId13"/>
    <p:sldId id="297" r:id="rId14"/>
    <p:sldId id="470" r:id="rId15"/>
    <p:sldId id="493" r:id="rId16"/>
    <p:sldId id="479" r:id="rId17"/>
    <p:sldId id="495" r:id="rId18"/>
    <p:sldId id="514" r:id="rId19"/>
    <p:sldId id="293" r:id="rId20"/>
    <p:sldId id="496" r:id="rId21"/>
    <p:sldId id="503" r:id="rId22"/>
    <p:sldId id="505" r:id="rId23"/>
    <p:sldId id="515" r:id="rId24"/>
    <p:sldId id="291" r:id="rId25"/>
    <p:sldId id="510" r:id="rId26"/>
    <p:sldId id="513" r:id="rId27"/>
  </p:sldIdLst>
  <p:sldSz cx="12190413" cy="6859588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D9"/>
    <a:srgbClr val="FFFF81"/>
    <a:srgbClr val="FFFF9F"/>
    <a:srgbClr val="699E56"/>
    <a:srgbClr val="6FAD32"/>
    <a:srgbClr val="ED6D4A"/>
    <a:srgbClr val="0C8983"/>
    <a:srgbClr val="DF5924"/>
    <a:srgbClr val="8D5153"/>
    <a:srgbClr val="3BB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8" autoAdjust="0"/>
    <p:restoredTop sz="84909" autoAdjust="0"/>
  </p:normalViewPr>
  <p:slideViewPr>
    <p:cSldViewPr snapToGrid="0" showGuides="1">
      <p:cViewPr varScale="1">
        <p:scale>
          <a:sx n="70" d="100"/>
          <a:sy n="70" d="100"/>
        </p:scale>
        <p:origin x="907" y="53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63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688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89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822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79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389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9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7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3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2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35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19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5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05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31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5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80" y="2505655"/>
            <a:ext cx="5157115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27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39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50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2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76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58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5" y="365211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2" y="365211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47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64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373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840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249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968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13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3687" y="-2894066"/>
            <a:ext cx="8803039" cy="121904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B1D41B-0AA9-4FAC-98BA-BD325414C8FA}"/>
              </a:ext>
            </a:extLst>
          </p:cNvPr>
          <p:cNvSpPr/>
          <p:nvPr userDrawn="1"/>
        </p:nvSpPr>
        <p:spPr>
          <a:xfrm>
            <a:off x="133333" y="200072"/>
            <a:ext cx="11923748" cy="64594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08715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3687" y="-2894066"/>
            <a:ext cx="8803039" cy="121904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8391" y="-2889469"/>
            <a:ext cx="8379458" cy="12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769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150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122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401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330" y="0"/>
            <a:ext cx="9575239" cy="61620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76" y="1027465"/>
            <a:ext cx="2438083" cy="22553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42" y="5045694"/>
            <a:ext cx="603397" cy="8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26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0413" cy="685958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4743" y="1"/>
            <a:ext cx="8290499" cy="59068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08" y="1580425"/>
            <a:ext cx="2438083" cy="22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45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006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5714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48" lvl="1" indent="-42328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09">
              <a:defRPr/>
            </a:pPr>
            <a:fld id="{00000000-1234-1234-1234-123412341234}" type="slidenum">
              <a:rPr lang="en-GB" sz="1333" smtClean="0">
                <a:solidFill>
                  <a:srgbClr val="595959"/>
                </a:solidFill>
                <a:latin typeface="Arial"/>
              </a:rPr>
              <a:pPr defTabSz="914309">
                <a:defRPr/>
              </a:pPr>
              <a:t>‹#›</a:t>
            </a:fld>
            <a:endParaRPr lang="en-GB" sz="1333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451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8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31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308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80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31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126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9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514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036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276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321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4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Relationship Id="rId9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Relationship Id="rId9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Relationship Id="rId9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Relationship Id="rId9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Relationship Id="rId9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Relationship Id="rId9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Relationship Id="rId9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27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138D67-0109-4E84-9ADE-D17389AD5005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9F880F4-2813-4324-ADAA-0DDB645C960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21BC68-06D9-4E28-AC9A-5F2BFA9E73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22311F-F0AD-4EDF-82B2-A1AB2A9DE42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C70186-AE4A-4D2E-A88A-9113D7F9B64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0C6F970-8D09-4D43-892A-8E2D18BAA9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FFD4838-9E30-4A7C-8DA8-4833C0870C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C9CA22-2F03-4EAF-8050-F62FB14AA819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7D2A48E-41EB-4525-AD80-AC8EC20B3AB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A3FB6DC-5F43-47A8-9D6A-267A88A442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53959D-050B-4E49-9DBC-361DE145A629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24AD254-1C58-4C22-915E-EBB47C4D70C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6EFB628-AFEA-4B82-9960-10E6F2D9C1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52E232-F042-4B1E-99CD-BF66092BF2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185E27-C271-4E35-9051-CF391D856D93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D9E32AD-5AD6-44B0-932F-1F0F4435C54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5D2D6EB-CF5A-4070-94F9-EE345AC60A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949E39F-76A9-4252-A205-871531B4049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69A541-A11D-45F1-B25B-B6252C5833C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6224B4E-592E-48E1-9EB8-6FF9FD2EF0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ACECF32-9B16-4E99-AA49-8C0E698FBF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B663DF-A59E-4929-949D-B50BE9F3AA10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A4C1618-2942-4DDC-8FA9-C5DA867F3BF5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82C50F0-E3BF-4831-B74C-8506F6C93A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F401E24-FDE6-4EF7-8DE0-BC7679B9E563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9455CA-60E8-4A10-A997-B8420274567E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CB4E897-3AE1-4931-BB8B-82FB9CBD95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5053DAE-F6A2-4F4E-AAF8-9E9192438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70CB32-EC59-4E8D-9F67-3EB62F91F5C4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7051AC-143C-4C42-8BA3-53C1BF5B3F3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7ECB599-2E33-473E-AA0B-C4E398EA19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246C1C-0FF9-43CE-98FB-74632C765353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A69AEE-4C6B-49EE-AD72-B7F83D8BD70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0785663-5CED-4F28-8305-16D8186968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0306ED-C639-49DB-99C6-9E116158E6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20BB80-8ABA-4283-927C-E842BA79983E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9BE45A-BC56-480D-A920-BB35C5A6294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6C91566-6670-4A82-BD3E-70BE986ECF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A5B232-8487-4327-80CC-6FE77426A0DB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1B139C-5B4B-4806-946B-3C1EB025774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42C550-FC05-4B99-9E2D-8958EC973D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0C7B65-3188-4289-849B-420AD1995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800CB6-41F5-4FCF-92B8-B19376E15CC4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A3CB67-1C1D-4BA5-8186-18FDF9396BF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9E8BBAF-76D5-41AA-983E-13949B77B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F3FD7F-CC27-4358-8468-CDE2175301F3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EC5357-6599-47CA-8FCD-07916AC363C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C571F5F-5340-47DA-817A-1E7AA0FF4E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5F9A4F-E6A3-413A-B050-73568E48D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BC59C5-65FB-492E-8138-0F53F924A38A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386BA81-3EC8-4445-AFBD-27F36027A48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C16E5B1-18F2-4B37-91C2-871B9D50DF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B99FEB-5BB1-453E-9DFD-376676B312F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198BE7-2748-415F-804B-0AF2E944C9D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878050D-C585-4431-999F-E1F195C148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4CDD713-9B07-4A6F-B47A-B109224C80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7438" y="2972488"/>
            <a:ext cx="3555537" cy="2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948A3-D2D5-412D-84F0-B42E5F284819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BC4FF6-B80C-49DB-B583-C59B33F5B7A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95826CC-C8A2-41EA-8005-F0934D64A5F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A4C043-B0D4-480E-ACB9-2812B87C0C2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4FDC68-1A50-4B0E-B5BE-910E2184117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582171A-47B5-4CEB-B218-FE1A076915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5008DC-6E46-482E-A15B-0A3FBDF05E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FDF8AE-AC5E-4434-86DE-463DACDCA55A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01CF807-1073-4858-8F99-BD5657874C5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94D2915-CBF3-4CFF-AB48-38D22DB85F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85534B-3C0D-4DA1-A44C-42D547DB521B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B9129B-C8D4-4FF2-88AF-D68DA665B45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F5C4843-FF0D-44CF-A4AF-9364D85EDE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326EA3-FAA1-48F1-BCD7-74AF70412E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53385C-FB64-49E2-B165-2B40C2123EA9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3D5D025-13DB-49B0-9A26-35E1DD8AFEC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68E1EBC-97A0-4537-B429-7F5F743858C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DECF6FF-F30D-4E16-8C76-CEBA8F6CC72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686F37-E906-47DC-84A4-D6E30FF3292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4E5A205-EEB7-4309-B9DD-0ED0FC84FE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872D5B-CA4D-4B8F-B564-C5820A6B74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899D2F-64F9-4274-9555-0A36D49E8F87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D76335A-1A32-49FC-A761-C5C9F749DD0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EAAD155-609D-4C0F-A6E7-E3D91E8504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38660E-B296-4D39-84F5-DAD02169D2CE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407603-9D32-4462-9ABD-649727B52B0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9C0D345-773E-43C7-8923-2B145F763D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70A9A10-C7E5-4F28-858C-9F03F41B3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484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09BFA7-FF28-4DF0-B97F-C5E8A29707A8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4A4E06-0852-4542-89E7-FC45BCC16EE1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824FBA1-CFF1-4590-8087-295BA1E213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0DD078-3DE5-40A0-A93F-7A741C3A5936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D4DE25-2A0E-4727-9D49-858DC682109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D61FE92-92A4-40E5-B5F8-774BE3A8E3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440707-8B19-427B-A279-8D6791422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15C30C-B541-4EDB-914A-3F5C3006CE9A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497847-1573-42B1-96C4-96FAA3E4985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DEB1B8C-96EC-4267-9DC8-726FAA3062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0C605D-16C8-4EF8-95BA-D74F75684D6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3ECBC7-E2A2-4E75-8015-1566AA44F3A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4A27386-7C6D-4F24-8A73-E043FC732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950BBA-8AD4-4BD4-B549-9835890C8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A5A83A-2030-4109-9982-6EA8148A3ACC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665EEF-8A28-451E-AE3A-0D42D847997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DBF328D-A44B-4DAB-81E5-8548E85303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B54BA8A-832D-4251-973C-F82E9FA311D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B3B008-1B02-4C9F-819A-9C3F92B4CFC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6655A55-2E8B-49DD-9119-6BF48AC9C3C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AA72228-97F8-4C31-9603-237C6C851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96CBE7-0090-48F5-B873-9D3DB60A60CB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92B7CC6-DCBF-4607-AE09-04A3D4CBEBD5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47F8653-4DDA-4D86-9B2E-CE355459B5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ABFFE2-198C-4D10-9A88-CD49409F1C8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3EDE61B-6827-42F0-9F1E-84DEC1B8C2A7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611270A-68C4-4A71-A831-87CFECA3FCD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87FB82C-3D5A-47AF-9B58-0F3EC47640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272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F1346D-8546-40AB-B25A-9C063BADA5DC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21031A8-08C0-4090-AE36-4776BDF644A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FC572DB-C003-4E30-BE28-DFE74F6DB6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78DA75-969A-4FDF-8B2F-5052C69A27B4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487B5E-AE6D-440F-916A-7AF37835BF37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71F3512-C392-41FB-99E3-C0932251D2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B8385C-3FCF-4D85-B928-07B9C58FE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BAA0BF-2685-4362-B248-1387D5763E44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BA23D0-F687-4414-B58B-AF0C1D2FA5F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D7B1852-BB08-4472-8C04-6C0CBABB3E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F0E4E85-17A0-4DFB-8EFA-923EBADEA355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3A0067-8202-46C7-9DE2-43BE0A845E4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28CF013-38A2-4911-906C-05DFBB5994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865C37-35E7-4085-BF34-7F1EEA95D4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103AE0-3FF0-44A8-A1F8-C1B0C88F2CF3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79E2C4F-93E2-4C57-9182-F03249C6E96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785B775-72A1-44FC-8A40-F27EE5F0B5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46689FD-4027-474E-A7C5-AA042C3D53C5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5A055B-0E73-475E-AE6C-504E53AF9BC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437553A-CB74-4732-AC7F-3A299409CD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9229C62-247C-4B58-AD1E-3083542B19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F49120-7882-41E0-A390-DBFC50C1FBB1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506B7E3-B8F2-4BA5-8847-B2366517754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A8ECBF9-5132-4B01-9DD0-8365FE9A1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0D238AE-8E7B-41ED-B1DB-083AACD8EE56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1F041D1-8D16-4101-94AB-ACA81C2CBAE9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3B28883-D06F-4565-BD0E-A87B535369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9C48CA-37F6-4290-BE87-0DDB51BC1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C095F9-F8E7-4730-B1ED-0BF132038FB6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5E944E-51E5-49AF-9DD7-D0C95657565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3DB8221-4E2E-4DC5-BB59-57CF4A74E4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A08036-6B43-4056-B5DF-2A667F1F83E6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A0B766-9796-4171-8AF7-38596A434CE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219EA36-87E8-48B1-8A0E-59F9485B45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FF5978-7C9F-4836-B8DB-9BFA2B46A6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91304C-A39F-456A-B015-03DF588C92B7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96269AC-0D53-4A9D-9F44-E6E0D243C6C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275C835-7BB1-4585-927F-5D2ADFFF78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E11DB1-EBC2-4E27-9844-3525FC86006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8EDF8F-0745-4846-AECC-4B4E47C98F4A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FFE212E-C5BA-4D08-BC86-607FB76E76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16ED20D-642C-4CB8-A853-3E639ABD6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51A38A-7E5F-4CA2-AB5D-B9F046DF3C74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F800CDD-C0C7-48D6-B0CC-210B7CB4209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6036B40-B187-4982-AB19-5CAD3374D2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C7D644-321E-4578-9DB8-CEAFFBA2CCD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0C9FF17-CF27-42D3-BC68-9469342E4E0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4571F45-831F-4196-A435-ED249723A1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2BC8F84-6AF4-4796-9C3A-0F170D821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B40773-3BE3-4D04-ACED-D8914467E96F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6212732-734B-48D8-92EA-E7658CC0841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2111F84-725E-4426-B596-675B056349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6023758-12FE-4893-AAC3-8C1EFD9AB27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8E5FB3A-A894-40E4-A8BF-1BED285BBDDE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06470E2-38F6-4230-A097-CD3DA52863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A7BDA67-7926-496A-B975-860D651C1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48703D-A822-4DD2-BECF-3AB077A63D57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D267FF-8FA3-464B-9E2C-58600956DE44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485A590-52B0-4B4B-ADBC-E4E223D039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6722C7-3488-4EDC-906E-96568FFD6ED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C5E44F-31F8-4AAB-9A5C-C3A7DCBDA8E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D2CBD8A-B845-4DFE-8B96-D2F2276C69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1A27CA-0B75-4621-850B-5400C72140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CF180B-5C30-4A3D-AEDE-F67CA60B7B60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B3BD281-6D35-4DDE-94C6-AA5393C7F03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698C000-8663-4616-8C24-99D174C29F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F46F3-4AEE-439B-9C29-D4568132708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A57EA2-3926-4196-91E2-9E27CDC4899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8F8BEB8-3244-4CE4-8A80-5D783A47709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7E7C6C3-A067-4112-989A-2F0E90B4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BB9B86-32D0-4B1A-8215-AB16BD19DEF8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84BCFFC-70CE-4093-9FEA-97F57EED2C3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D48A37C-CA0D-45E6-82E6-D8E41A6A07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86B0DA-5C67-4424-A0D4-2A46A14026C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B4C28AB-424C-431E-9EE0-097432AB8D2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FF5D1AA-39DF-4A3A-8A73-188D9A59AE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49091B9-8842-4446-A69E-CD4835B93E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2A1378-EBE6-4BE6-9F34-B9D3E504DEC3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3CB276-2213-4A0F-93A1-CE9E413C612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D526B19-D799-448D-95DE-1EFB8E6A75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42AD25C-436B-4C84-A3FC-905AE2ED1E12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D682D67-B993-42E1-BA94-C67628C0E2B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C48C02E-9056-4831-BD2F-CE4C7CB6CC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CE8BB5A-9D6A-4990-B47D-FF5B97CC41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39CA63-4835-4175-A442-22E58D9F5C05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9ADE28-2621-4A94-B00E-C2D9BCDAFEA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3A7BD7E-9E04-4034-B519-6F26003445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968F2E-B18B-42F1-8CF1-D4C8FF8512F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70E1C8-7602-440B-A2EF-FE01F665D99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FC9A591-EA56-445E-85FA-5A32906CAD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D43B60-ACFF-476A-BA5B-0140D134DA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BB10A7-E449-4226-98BF-383B2B1E5CA7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30A1723-BF03-473B-897F-56151A83484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4602C9F-73DC-4053-AC97-7EA334BDCB2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F9FF16-89ED-4D78-BAE8-C39022C7E10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AF5A1C-1AC0-4719-A01A-304663B49D3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BA6E658-13C1-4B24-A6FC-D54A4F5329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92FF3CF-576F-49AB-8943-549FA10295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56FF68-DE5A-48B7-AE68-0B75F1FDA7C8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E8B0720-2B13-4ED2-9850-A455329D240F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4E8F1B0-BB7D-49C0-B6FF-0045C0C949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AF3AB01-5EA6-4787-8388-7C350CE82F8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7EF75D-96A4-47F6-9787-C2EC61EBD1D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881D1B4-1F93-44DC-9057-219CCF750D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21C0DE2-8269-44DB-97E8-8E8DEAE35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C3BB35-F417-49FA-81A0-983C7A55463E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3EEF438-B0C9-41A2-B90C-CBFD26F3D495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4B4483A-51DB-416A-AED2-21CF894D82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682E164-F7CC-47F9-B0C4-DB598937E5C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B2BEC13-C998-4152-A484-9DF5D1F8F0A9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0615F03-C365-48F1-8BCE-AF23A29122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9D72D94-D26F-4A05-A360-7FFF651D0A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AA3B43-D02D-4595-9A6F-92A53E84D169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412A80A-496F-4932-BD3B-0F0662E77CA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0C4D083-566F-41B0-A72C-EE78C2B6F4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089880-9B9B-47E8-B426-943CB66348A9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2AE0D2-F77E-4A1D-ACF3-14D1CBB5BDB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2D83675-1691-4552-8DFE-FC3D627BFD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F90F28-B0D0-41B4-BCAC-C370754A3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1D9266-0752-4E3C-AE83-CB83F5842A60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57977C8-1653-42B2-A815-1791CC7AAAD1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AA3479D-AE67-48A3-8680-305BC6F145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C3EC91-5A09-46EE-95AD-ECE286BDEB22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8C20BE-A626-4883-BDE9-3175C106609A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A5F2102-3E40-478A-B03E-EFD5DF699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EE20E19-F825-46F8-B1C3-CEFECB712B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846542-62DA-4DB5-8178-1FE55D389608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EBE3E54-3F01-4998-9386-8AA7DF81B451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570A0E9-57A7-433D-9464-0938A54BC5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2683FA-5291-4DF7-986E-DFBE4954C6A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7C9983E-3386-4CF9-880D-6B093D03B1C6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FD259D6-E098-46F1-BFA1-137960D861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472B918-C58D-4C07-9181-EF2BFCCBA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F087EE-EF01-4418-9C03-E838D5997CC0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76BEC5E-B0F0-420E-8250-86E4AC192A9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8DF78F7-A7AE-49F1-9135-3B08D650CE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C3F7791-84B5-4A92-93F5-5009D6B3E9B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EDB0EB-0C0D-42CF-9513-DD9556A4FAD6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A130A38-C01C-4A59-8D5D-12AA434998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E1AC9E3-2FDD-4D6A-9848-6021C8FEF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EDE229-DCC3-422B-851E-9B7E88F57D78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B7C1F9A-762A-427B-BB0A-5AA53FE2745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B5B4AB9-9296-4305-BD85-434D4883C2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B00D6F-E5DD-4293-ADE2-47AC9462327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4CD0A8-76DD-4B6E-A762-AC79F0CDFA9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20EA6D8-15BB-4960-A815-EF060D208A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7BE404-E6D0-45D3-A17B-B1FA06A142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DB9023-A536-4740-AA97-4AF76C6147A6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18D20BB-D19E-439D-A7E9-9E941BA0DB7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4C6A816-127B-4E1D-8703-04B747F85BB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5EED3E-30F1-47DF-8B1F-F4C21198EC0B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A2A1932-05B4-4080-8F89-3717695F596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7A3CECA-3A23-40DB-B8E9-CF707EAF59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10B3C8D-F85F-464C-B7A6-E25F6FF69E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8D67F6-26F3-451F-A907-88BCDEDC93A9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59A3157-4D94-42D6-85DE-7951A455335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7669B14-013B-4085-A08C-8F7FD6653A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924C4D1-3D6C-45B7-A0D4-1FD4189F6A3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3CA4197-BBB8-4C33-813A-A88F659B9E8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AC80FE0-21F7-4012-82D4-FFE2FCF587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992B8F1-AFB3-49EC-B375-2C4B492141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CB4DE0-7968-40E4-A67C-03CE3869CB17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CD7B26E-5BD3-4D80-AEBB-3B2C1116C80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5952E2A-1397-4D58-B6F9-F4A8B60766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192FAA2-B3D7-4C25-B975-A6B2A0EF825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483384-B781-4A5B-A987-841E695C5F8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30DC4A2-2798-4D09-80E8-32686FF8C8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0153FCD-8424-429D-BA3A-E94E6DB88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23/4/2024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345C49-BC82-4159-839C-231B0A9F04AC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183739-AD2B-4982-A669-7301CC1E7C4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F39BD1-8CC9-4147-8452-A365C973C2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1ECFA7D-9A88-413F-809A-CB9D15FEC9F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7AEC58-B308-4106-863B-54973A9AF9D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3AE730-302A-44AD-A49F-3DD024CBBE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D8054B1-6DA6-42BB-B57C-D1C34A036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4D23F6-319E-423B-9FBC-A124F62BAE97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0AE1D65-AECC-4724-8611-33637074663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55C4615-3B64-4385-BAE9-DA4FB00013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160A6B-0848-4860-81B3-802677890439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69BC09-3E09-4EC0-8D22-8EFF071E969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9D53D13-9382-4E98-BA28-BD0834E5EE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543AF48-050E-4275-9050-14EF95DA4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E0DF5-58C1-411B-9686-602EE11595DF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F21BD77-5C25-4C77-928E-741748837B5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2344769-AF9B-49D9-AB35-B6FD783229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5B489F-802D-4A69-BDD6-BD9ADEF9BC54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D0ED47-1DFF-46B1-8140-213A747A28E9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B8C6AEB-355B-410D-862F-731B6F0843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E36A756-8965-4BF5-991B-A3952752F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DD77F0-4A3C-4E44-9416-EAAE7AB45E2D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7CA3DC0-E7F4-490E-90B3-5C8A6E4BC1A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3135131-382E-4C53-B416-5B3C5004F2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69B128-DC38-4A77-87D6-1ECA5025B5A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C8275D2-4CC3-41E1-BC85-087B23E8E4B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81DC5BF-F1C5-4E79-B511-24ABA078D8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4E22F47-D261-4622-AF4E-B714AD4E7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2055CF-6092-4410-AF38-87C4E0379D52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497847-DBE6-4D32-BB55-21A81DAE0C5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3193189-0713-4027-B048-8092AE8C15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0A73AE-F85E-41FD-925B-C66AFC504C1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AD16B1-135C-4370-99AE-283735CD20F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2B03A5A-350D-4D7B-8AED-D4793ADF2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D0D62A-EC22-42AF-B9BD-402E0C1D9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C321CB-4758-4BFB-B55A-266F3E6BF709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200B906-CABE-4A80-9504-626025B2C64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B36632C-10C6-4E6F-9DFA-2BBA2D40E9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5DE7ED-35D4-4A09-95C3-65183EF74C26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5A2C9D-70D7-4BFA-B193-443C9DDF0AD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935D944-94F2-44C1-BBA4-97B8EEA339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B0AA14-9B82-4D76-8907-8079D9C58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866AD8-0621-42D7-857F-1A52597A143A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0434CCB-3EEB-4D11-943C-8E83E6CCE42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C52AE3D-BF97-425F-B643-0C26AA22D4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D6F1A-DB3C-4B7F-AD05-FE9A47AA593C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C6726B1-666F-4A1A-B59B-6AEFCBEB8A0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B5AF09E-B01F-4F71-856D-6065FBE45F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8305DF6-8CAC-48DA-B2DC-74748E8FF6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4672E4D-DBF5-4E43-894E-6A8C8F1122B3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280D86A-DAB5-4810-A9C9-3D4E93D9424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763E534-08BB-4AA8-9C25-530725E8C6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8FEF2DE-471B-4A1F-83FE-15EEF1C7B6E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72D5AB6-9AF3-4800-B1D2-FCA10C301D3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71B9014-A558-4D96-955E-59602F6766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2F9917-6D8D-4C0F-9093-84255FF401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21" r:id="rId9"/>
    <p:sldLayoutId id="2147483720" r:id="rId10"/>
    <p:sldLayoutId id="2147483719" r:id="rId11"/>
    <p:sldLayoutId id="2147483718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jpeg"/><Relationship Id="rId11" Type="http://schemas.openxmlformats.org/officeDocument/2006/relationships/image" Target="../media/image59.png"/><Relationship Id="rId5" Type="http://schemas.openxmlformats.org/officeDocument/2006/relationships/notesSlide" Target="../notesSlides/notesSlide9.xml"/><Relationship Id="rId10" Type="http://schemas.microsoft.com/office/2007/relationships/hdphoto" Target="../media/hdphoto7.wdp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10.xml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27" y="5429303"/>
            <a:ext cx="1760351" cy="1430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4" y="1676400"/>
            <a:ext cx="9418296" cy="2362011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83239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2" y="435291"/>
            <a:ext cx="9734300" cy="642429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70836" y="1354140"/>
            <a:ext cx="1275838" cy="1189102"/>
            <a:chOff x="4575636" y="1354140"/>
            <a:chExt cx="1275838" cy="1189102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54140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+mj-lt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2022509" y="2615010"/>
            <a:ext cx="7517347" cy="20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8077708-D14E-44A7-AED9-BC76F3114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3" y="412988"/>
            <a:ext cx="1244408" cy="10836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838938-A77F-4437-B23C-476B0C3AD258}"/>
              </a:ext>
            </a:extLst>
          </p:cNvPr>
          <p:cNvSpPr/>
          <p:nvPr/>
        </p:nvSpPr>
        <p:spPr>
          <a:xfrm>
            <a:off x="2578658" y="268462"/>
            <a:ext cx="7879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9CABE-97E8-42B6-B704-4A1DDCC8B7DC}"/>
              </a:ext>
            </a:extLst>
          </p:cNvPr>
          <p:cNvSpPr/>
          <p:nvPr/>
        </p:nvSpPr>
        <p:spPr>
          <a:xfrm>
            <a:off x="1067563" y="2516362"/>
            <a:ext cx="7879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329D4-6AA1-4451-B398-55F7E09A9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92" y="4543494"/>
            <a:ext cx="2612308" cy="213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D1028F-DDA1-48D6-95B5-171E2F137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68" y="1961433"/>
            <a:ext cx="2718382" cy="204645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D8132A-E41E-4F33-9935-00D6DAABDBA4}"/>
              </a:ext>
            </a:extLst>
          </p:cNvPr>
          <p:cNvGrpSpPr/>
          <p:nvPr/>
        </p:nvGrpSpPr>
        <p:grpSpPr>
          <a:xfrm>
            <a:off x="4711428" y="2446970"/>
            <a:ext cx="2767555" cy="777278"/>
            <a:chOff x="4711428" y="2446970"/>
            <a:chExt cx="2767555" cy="777278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36B48CAC-F59A-4793-AE78-71BCC8B23DB3}"/>
                </a:ext>
              </a:extLst>
            </p:cNvPr>
            <p:cNvSpPr/>
            <p:nvPr/>
          </p:nvSpPr>
          <p:spPr>
            <a:xfrm>
              <a:off x="4711428" y="2446970"/>
              <a:ext cx="2767555" cy="777278"/>
            </a:xfrm>
            <a:prstGeom prst="wedgeRoundRectCallout">
              <a:avLst>
                <a:gd name="adj1" fmla="val 76259"/>
                <a:gd name="adj2" fmla="val 12892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30DEAC-9CA8-42B2-B5AE-564F78E7F826}"/>
                </a:ext>
              </a:extLst>
            </p:cNvPr>
            <p:cNvSpPr txBox="1"/>
            <p:nvPr/>
          </p:nvSpPr>
          <p:spPr>
            <a:xfrm>
              <a:off x="4810694" y="2481666"/>
              <a:ext cx="2569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3 = 15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BB80B1-5DBC-46DC-A7E7-FE994FF52F28}"/>
              </a:ext>
            </a:extLst>
          </p:cNvPr>
          <p:cNvGrpSpPr/>
          <p:nvPr/>
        </p:nvGrpSpPr>
        <p:grpSpPr>
          <a:xfrm>
            <a:off x="4711428" y="4079317"/>
            <a:ext cx="2767555" cy="777278"/>
            <a:chOff x="4711428" y="4079317"/>
            <a:chExt cx="2767555" cy="777278"/>
          </a:xfrm>
        </p:grpSpPr>
        <p:sp>
          <p:nvSpPr>
            <p:cNvPr id="26" name="Rounded Rectangular Callout 15">
              <a:extLst>
                <a:ext uri="{FF2B5EF4-FFF2-40B4-BE49-F238E27FC236}">
                  <a16:creationId xmlns:a16="http://schemas.microsoft.com/office/drawing/2014/main" id="{25826588-816E-4E0A-B630-1B4B855E8220}"/>
                </a:ext>
              </a:extLst>
            </p:cNvPr>
            <p:cNvSpPr/>
            <p:nvPr/>
          </p:nvSpPr>
          <p:spPr>
            <a:xfrm>
              <a:off x="4711428" y="4079317"/>
              <a:ext cx="2767555" cy="777278"/>
            </a:xfrm>
            <a:prstGeom prst="wedgeRoundRectCallout">
              <a:avLst>
                <a:gd name="adj1" fmla="val -44199"/>
                <a:gd name="adj2" fmla="val 101123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363240-AB15-46DE-A9BD-A31699DE8A09}"/>
                </a:ext>
              </a:extLst>
            </p:cNvPr>
            <p:cNvSpPr txBox="1"/>
            <p:nvPr/>
          </p:nvSpPr>
          <p:spPr>
            <a:xfrm>
              <a:off x="4810694" y="4114013"/>
              <a:ext cx="2569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92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2838938-A77F-4437-B23C-476B0C3AD258}"/>
              </a:ext>
            </a:extLst>
          </p:cNvPr>
          <p:cNvSpPr/>
          <p:nvPr/>
        </p:nvSpPr>
        <p:spPr>
          <a:xfrm>
            <a:off x="2578658" y="268462"/>
            <a:ext cx="7879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5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9CABE-97E8-42B6-B704-4A1DDCC8B7DC}"/>
              </a:ext>
            </a:extLst>
          </p:cNvPr>
          <p:cNvSpPr/>
          <p:nvPr/>
        </p:nvSpPr>
        <p:spPr>
          <a:xfrm>
            <a:off x="1067563" y="2516362"/>
            <a:ext cx="7879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D8132A-E41E-4F33-9935-00D6DAABDBA4}"/>
              </a:ext>
            </a:extLst>
          </p:cNvPr>
          <p:cNvGrpSpPr/>
          <p:nvPr/>
        </p:nvGrpSpPr>
        <p:grpSpPr>
          <a:xfrm>
            <a:off x="5091144" y="2446970"/>
            <a:ext cx="2767555" cy="777278"/>
            <a:chOff x="4711428" y="2446970"/>
            <a:chExt cx="2767555" cy="777278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36B48CAC-F59A-4793-AE78-71BCC8B23DB3}"/>
                </a:ext>
              </a:extLst>
            </p:cNvPr>
            <p:cNvSpPr/>
            <p:nvPr/>
          </p:nvSpPr>
          <p:spPr>
            <a:xfrm>
              <a:off x="4711428" y="2446970"/>
              <a:ext cx="2767555" cy="777278"/>
            </a:xfrm>
            <a:prstGeom prst="wedgeRoundRectCallout">
              <a:avLst>
                <a:gd name="adj1" fmla="val -72421"/>
                <a:gd name="adj2" fmla="val 12892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30DEAC-9CA8-42B2-B5AE-564F78E7F826}"/>
                </a:ext>
              </a:extLst>
            </p:cNvPr>
            <p:cNvSpPr txBox="1"/>
            <p:nvPr/>
          </p:nvSpPr>
          <p:spPr>
            <a:xfrm>
              <a:off x="4810694" y="2481666"/>
              <a:ext cx="2569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: 5 = 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AD6589F-BB95-4B3A-A787-EDA27ADBB13E}"/>
              </a:ext>
            </a:extLst>
          </p:cNvPr>
          <p:cNvGrpSpPr/>
          <p:nvPr/>
        </p:nvGrpSpPr>
        <p:grpSpPr>
          <a:xfrm>
            <a:off x="5007459" y="4038597"/>
            <a:ext cx="5247509" cy="1358135"/>
            <a:chOff x="5007459" y="4038597"/>
            <a:chExt cx="5247509" cy="1358135"/>
          </a:xfrm>
        </p:grpSpPr>
        <p:sp>
          <p:nvSpPr>
            <p:cNvPr id="26" name="Rounded Rectangular Callout 15">
              <a:extLst>
                <a:ext uri="{FF2B5EF4-FFF2-40B4-BE49-F238E27FC236}">
                  <a16:creationId xmlns:a16="http://schemas.microsoft.com/office/drawing/2014/main" id="{25826588-816E-4E0A-B630-1B4B855E8220}"/>
                </a:ext>
              </a:extLst>
            </p:cNvPr>
            <p:cNvSpPr/>
            <p:nvPr/>
          </p:nvSpPr>
          <p:spPr>
            <a:xfrm>
              <a:off x="5007459" y="4038597"/>
              <a:ext cx="3081306" cy="1358135"/>
            </a:xfrm>
            <a:prstGeom prst="wedgeRoundRectCallout">
              <a:avLst>
                <a:gd name="adj1" fmla="val 73886"/>
                <a:gd name="adj2" fmla="val 75875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363240-AB15-46DE-A9BD-A31699DE8A09}"/>
                </a:ext>
              </a:extLst>
            </p:cNvPr>
            <p:cNvSpPr txBox="1"/>
            <p:nvPr/>
          </p:nvSpPr>
          <p:spPr>
            <a:xfrm>
              <a:off x="5269946" y="4073293"/>
              <a:ext cx="49850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x 6 = 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: 5 = 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9284C0-E161-4B55-899B-2B9CFC79B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63" y="2042614"/>
            <a:ext cx="1580152" cy="1995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7A44B3-7966-4D37-9F5A-E7E5840D8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23" y="381573"/>
            <a:ext cx="1280435" cy="111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7D4A97-FE8B-4156-ACF5-0722DF37F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23" y="4458844"/>
            <a:ext cx="2501877" cy="213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3291" y="1381684"/>
            <a:ext cx="5880306" cy="5747855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4131" y="4353051"/>
            <a:ext cx="1677634" cy="275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2" y="2510844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73" y="-328957"/>
            <a:ext cx="4586760" cy="1449205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4999040" y="1337274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2 = ..?..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5658799" y="395645"/>
            <a:ext cx="5028251" cy="738425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304544" y="1450589"/>
            <a:ext cx="6697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88528" y="-1245069"/>
            <a:ext cx="609521" cy="60952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6" y="3606810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4999040" y="2377094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: 5 = .?.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54571" y="2490534"/>
            <a:ext cx="425352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54" y="1511474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4999040" y="3435920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4= .?.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214011" y="3543537"/>
            <a:ext cx="6465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7" y="2028623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20181" y="1337274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 : 5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766161" y="1369337"/>
            <a:ext cx="425352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92" y="3005207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20181" y="2384647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5 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579637" y="2512663"/>
            <a:ext cx="6318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2" y="3439506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20181" y="3432132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 : 5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730654" y="3543537"/>
            <a:ext cx="425352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94" y="1762408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733563" y="1318268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6 = .?.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993019" y="1429712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43" y="2486735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733563" y="2385153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: 5 = .?.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1182713" y="2512739"/>
            <a:ext cx="425352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87" y="2331210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733563" y="3432132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7 = .?.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993019" y="3543537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0988" y="-1194847"/>
            <a:ext cx="609521" cy="609521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116" y="-1120063"/>
            <a:ext cx="609521" cy="609521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9507" y="-1206667"/>
            <a:ext cx="609521" cy="609521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7047" y="-1156445"/>
            <a:ext cx="609521" cy="609521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9151" y="-1081661"/>
            <a:ext cx="609521" cy="609521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53473" y="-1226190"/>
            <a:ext cx="609521" cy="609521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1012" y="-1709367"/>
            <a:ext cx="609521" cy="609521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03117" y="-1101183"/>
            <a:ext cx="609521" cy="609521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4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45523" y="3950850"/>
            <a:ext cx="609521" cy="609521"/>
          </a:xfrm>
          <a:prstGeom prst="rect">
            <a:avLst/>
          </a:prstGeom>
        </p:spPr>
      </p:pic>
      <p:sp>
        <p:nvSpPr>
          <p:cNvPr id="50" name="Rounded Rectangle 119">
            <a:extLst>
              <a:ext uri="{FF2B5EF4-FFF2-40B4-BE49-F238E27FC236}">
                <a16:creationId xmlns:a16="http://schemas.microsoft.com/office/drawing/2014/main" id="{544AD227-095A-4E50-A08D-FA0E69127657}"/>
              </a:ext>
            </a:extLst>
          </p:cNvPr>
          <p:cNvSpPr/>
          <p:nvPr/>
        </p:nvSpPr>
        <p:spPr>
          <a:xfrm>
            <a:off x="4986752" y="4560773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8 = .?.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005AFB-9346-4A09-AA8F-548D53E2E22F}"/>
              </a:ext>
            </a:extLst>
          </p:cNvPr>
          <p:cNvSpPr txBox="1"/>
          <p:nvPr/>
        </p:nvSpPr>
        <p:spPr>
          <a:xfrm>
            <a:off x="6246208" y="4672178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Rounded Rectangle 119">
            <a:extLst>
              <a:ext uri="{FF2B5EF4-FFF2-40B4-BE49-F238E27FC236}">
                <a16:creationId xmlns:a16="http://schemas.microsoft.com/office/drawing/2014/main" id="{1634AFF5-7481-4D61-BDD5-93B38A6FC3E7}"/>
              </a:ext>
            </a:extLst>
          </p:cNvPr>
          <p:cNvSpPr/>
          <p:nvPr/>
        </p:nvSpPr>
        <p:spPr>
          <a:xfrm>
            <a:off x="7373994" y="4571327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40 : 5= .?.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E710DE-A123-4F8C-9F3F-6BD7C4209D4C}"/>
              </a:ext>
            </a:extLst>
          </p:cNvPr>
          <p:cNvSpPr txBox="1"/>
          <p:nvPr/>
        </p:nvSpPr>
        <p:spPr>
          <a:xfrm>
            <a:off x="8719056" y="4682732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Rounded Rectangle 119">
            <a:extLst>
              <a:ext uri="{FF2B5EF4-FFF2-40B4-BE49-F238E27FC236}">
                <a16:creationId xmlns:a16="http://schemas.microsoft.com/office/drawing/2014/main" id="{29C210BA-CD32-41B0-8134-351D59548CA1}"/>
              </a:ext>
            </a:extLst>
          </p:cNvPr>
          <p:cNvSpPr/>
          <p:nvPr/>
        </p:nvSpPr>
        <p:spPr>
          <a:xfrm>
            <a:off x="9764439" y="4571327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9 = .?.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975160A-290C-472C-9756-F8CC3D501032}"/>
              </a:ext>
            </a:extLst>
          </p:cNvPr>
          <p:cNvSpPr txBox="1"/>
          <p:nvPr/>
        </p:nvSpPr>
        <p:spPr>
          <a:xfrm>
            <a:off x="11040311" y="4682732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Rounded Rectangle 119">
            <a:extLst>
              <a:ext uri="{FF2B5EF4-FFF2-40B4-BE49-F238E27FC236}">
                <a16:creationId xmlns:a16="http://schemas.microsoft.com/office/drawing/2014/main" id="{AB0A78AA-0FCF-45D2-9882-7DA9F52266E4}"/>
              </a:ext>
            </a:extLst>
          </p:cNvPr>
          <p:cNvSpPr/>
          <p:nvPr/>
        </p:nvSpPr>
        <p:spPr>
          <a:xfrm>
            <a:off x="4974317" y="5722833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 : 5 = .?.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0A97CF0-ED0E-4552-88AA-C9EB2A25B187}"/>
              </a:ext>
            </a:extLst>
          </p:cNvPr>
          <p:cNvSpPr txBox="1"/>
          <p:nvPr/>
        </p:nvSpPr>
        <p:spPr>
          <a:xfrm>
            <a:off x="6392797" y="5802306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" name="Rounded Rectangle 119">
            <a:extLst>
              <a:ext uri="{FF2B5EF4-FFF2-40B4-BE49-F238E27FC236}">
                <a16:creationId xmlns:a16="http://schemas.microsoft.com/office/drawing/2014/main" id="{8EA7B354-9BA8-4148-B5ED-D0BF4F7C20FB}"/>
              </a:ext>
            </a:extLst>
          </p:cNvPr>
          <p:cNvSpPr/>
          <p:nvPr/>
        </p:nvSpPr>
        <p:spPr>
          <a:xfrm>
            <a:off x="7373994" y="5742483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10 = .?.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6248D-F109-4DF7-A9D0-C118423CB9B2}"/>
              </a:ext>
            </a:extLst>
          </p:cNvPr>
          <p:cNvSpPr txBox="1"/>
          <p:nvPr/>
        </p:nvSpPr>
        <p:spPr>
          <a:xfrm>
            <a:off x="8754692" y="5834277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" name="Rounded Rectangle 119">
            <a:extLst>
              <a:ext uri="{FF2B5EF4-FFF2-40B4-BE49-F238E27FC236}">
                <a16:creationId xmlns:a16="http://schemas.microsoft.com/office/drawing/2014/main" id="{AE6AD937-9C3B-4326-AFEA-889086CA46E8}"/>
              </a:ext>
            </a:extLst>
          </p:cNvPr>
          <p:cNvSpPr/>
          <p:nvPr/>
        </p:nvSpPr>
        <p:spPr>
          <a:xfrm>
            <a:off x="9773671" y="5766043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 : 5= .?.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5051ED-1EB8-4B05-8266-0A2463693EAB}"/>
              </a:ext>
            </a:extLst>
          </p:cNvPr>
          <p:cNvSpPr txBox="1"/>
          <p:nvPr/>
        </p:nvSpPr>
        <p:spPr>
          <a:xfrm>
            <a:off x="11087866" y="5907622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A2C229D-4BF1-407C-84E8-08FC1BF202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95" y="2867459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05AFE5F-12D8-4EEA-9960-C8E031C90D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51657" y="-1359712"/>
            <a:ext cx="609521" cy="609521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FB9D975-6CE1-4A71-AE7D-1383D2DF61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71296" y="-1054952"/>
            <a:ext cx="609521" cy="60952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CAADD6D-A9DB-484A-B5AE-498F3AC411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62" y="3377781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659E065-1278-4155-89A0-93D592C12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95436" y="-784615"/>
            <a:ext cx="609521" cy="60952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DDB0E2E-5BDB-4D94-B365-D72DFD32EC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80" y="2940244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312C782-58A2-4F54-BE18-4355372DF8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0762" y="0"/>
            <a:ext cx="609521" cy="6095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4793438-F985-4979-8BFB-A55ED3523B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77" y="3874223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2EE2A97-E435-4C2C-BB0C-78A4DB37DA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0762" y="1573521"/>
            <a:ext cx="609521" cy="60952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2205379-2AD0-4119-8F17-82ED2F4AB6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74" y="3733633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370FEBD-B1C5-44C0-A74D-DF5CB4B37C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73758" y="936836"/>
            <a:ext cx="609521" cy="60952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8248EF5-624A-47CA-917D-01BCF91B70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92" y="4521573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C4874ABB-C246-45CA-B70B-634C2D2070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82029" y="2635483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6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8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8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80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80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 dur="8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8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51" grpId="0" animBg="1"/>
      <p:bldP spid="54" grpId="0" animBg="1"/>
      <p:bldP spid="56" grpId="0" animBg="1"/>
      <p:bldP spid="58" grpId="0" animBg="1"/>
      <p:bldP spid="60" grpId="0" animBg="1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2" y="435291"/>
            <a:ext cx="9734300" cy="64242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5636" y="1354140"/>
            <a:ext cx="1310146" cy="1189102"/>
            <a:chOff x="4575636" y="1354140"/>
            <a:chExt cx="1310146" cy="1189102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03</a:t>
              </a:r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54614" y="1354140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+mj-lt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03</a:t>
              </a:r>
            </a:p>
          </p:txBody>
        </p:sp>
      </p:grp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1D5DB5-043A-4D63-9AA5-388519EE351A}"/>
              </a:ext>
            </a:extLst>
          </p:cNvPr>
          <p:cNvSpPr txBox="1">
            <a:spLocks/>
          </p:cNvSpPr>
          <p:nvPr/>
        </p:nvSpPr>
        <p:spPr>
          <a:xfrm>
            <a:off x="4311713" y="3058533"/>
            <a:ext cx="4489893" cy="1177811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9600" dirty="0" err="1">
                <a:solidFill>
                  <a:srgbClr val="FF0000"/>
                </a:solidFill>
                <a:latin typeface="+mj-lt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Dặn</a:t>
            </a:r>
            <a:r>
              <a:rPr lang="en-US" sz="9600" dirty="0">
                <a:solidFill>
                  <a:srgbClr val="FF0000"/>
                </a:solidFill>
                <a:latin typeface="+mj-lt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+mj-lt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dò</a:t>
            </a:r>
            <a:endParaRPr lang="en-US" sz="9600" dirty="0">
              <a:solidFill>
                <a:srgbClr val="FF0000"/>
              </a:solidFill>
              <a:latin typeface="+mj-lt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38" y="1886591"/>
            <a:ext cx="9262584" cy="34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81537" y="-17808"/>
            <a:ext cx="12271949" cy="68761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0072" y="3116249"/>
            <a:ext cx="1310535" cy="1803076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0" y="4850923"/>
            <a:ext cx="918335" cy="629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32" y="5344245"/>
            <a:ext cx="1290727" cy="3866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59" y="5287028"/>
            <a:ext cx="1290727" cy="3866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00" y="6088216"/>
            <a:ext cx="1290727" cy="3866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65" y="6167731"/>
            <a:ext cx="1290727" cy="3866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94632" y="-96244"/>
            <a:ext cx="5424858" cy="830985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 defTabSz="914309"/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02" y="6088216"/>
            <a:ext cx="1290727" cy="3866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84" y="5324502"/>
            <a:ext cx="1290727" cy="3866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76" y="5334105"/>
            <a:ext cx="1290727" cy="3866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50" y="6077028"/>
            <a:ext cx="1290727" cy="3866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1" y="6170213"/>
            <a:ext cx="1290727" cy="3866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77" y="5303869"/>
            <a:ext cx="1290727" cy="38665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93522" y="73011"/>
            <a:ext cx="586321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09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0682" y="877780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 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49136" y="976151"/>
            <a:ext cx="70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77009" y="5173511"/>
            <a:ext cx="868572" cy="561506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19208" y="1664689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… = 10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2248" y="1780547"/>
            <a:ext cx="43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19432" y="4216050"/>
            <a:ext cx="1310535" cy="1803076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05" y="5684060"/>
            <a:ext cx="918335" cy="62943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36513" y="6006648"/>
            <a:ext cx="868572" cy="561506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019208" y="2508080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… = 15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46918" y="2604747"/>
            <a:ext cx="43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427525" y="3334690"/>
            <a:ext cx="1310535" cy="1803076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84" y="4802656"/>
            <a:ext cx="918335" cy="62943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2451993" y="5125244"/>
            <a:ext cx="868572" cy="561506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8332" y="877780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x 4 = 20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822033" y="947784"/>
            <a:ext cx="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01079" y="4081880"/>
            <a:ext cx="1310535" cy="1803076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06" y="5537747"/>
            <a:ext cx="918335" cy="62943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512414" y="5860335"/>
            <a:ext cx="868572" cy="56150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8332" y="1658652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 … = 25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01691" y="1743943"/>
            <a:ext cx="43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743217" y="3408436"/>
            <a:ext cx="1310535" cy="1803076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98" y="4791833"/>
            <a:ext cx="918335" cy="629434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753106" y="5114421"/>
            <a:ext cx="868572" cy="561506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25277" y="2502042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89333" y="2612369"/>
            <a:ext cx="747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009911" y="4122640"/>
            <a:ext cx="1310535" cy="1803076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70" y="5541090"/>
            <a:ext cx="918335" cy="62943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951778" y="5863678"/>
            <a:ext cx="868572" cy="561506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395983" y="859886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… = 35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200800" y="930431"/>
            <a:ext cx="43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6106902" y="3378685"/>
            <a:ext cx="1310535" cy="1803076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56" y="4795057"/>
            <a:ext cx="918335" cy="629434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946965" y="5117645"/>
            <a:ext cx="868572" cy="561506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6395983" y="1655936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x 8 = 40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06323" y="1741970"/>
            <a:ext cx="70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7166707" y="4081880"/>
            <a:ext cx="1310535" cy="1803076"/>
            <a:chOff x="-226791" y="2329989"/>
            <a:chExt cx="1310705" cy="18033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07" name="Picture 10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75" y="5549889"/>
            <a:ext cx="918335" cy="629434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057484" y="5872477"/>
            <a:ext cx="868572" cy="561506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6388459" y="2495137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x… = 45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166707" y="2581053"/>
            <a:ext cx="43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8067496" y="3433182"/>
            <a:ext cx="1310535" cy="1803076"/>
            <a:chOff x="-226791" y="2329989"/>
            <a:chExt cx="1310705" cy="180331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16" name="Picture 115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22" y="4814061"/>
            <a:ext cx="918335" cy="629434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078832" y="5136649"/>
            <a:ext cx="868572" cy="561506"/>
          </a:xfrm>
          <a:prstGeom prst="rect">
            <a:avLst/>
          </a:prstGeom>
        </p:spPr>
      </p:pic>
      <p:sp>
        <p:nvSpPr>
          <p:cNvPr id="120" name="Rounded Rectangle 119"/>
          <p:cNvSpPr/>
          <p:nvPr/>
        </p:nvSpPr>
        <p:spPr>
          <a:xfrm>
            <a:off x="9064780" y="864632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 = …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69668" y="893613"/>
            <a:ext cx="63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9160311" y="4192673"/>
            <a:ext cx="1310535" cy="1803076"/>
            <a:chOff x="-226791" y="2329989"/>
            <a:chExt cx="1310705" cy="1803311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25" name="Picture 124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102" y="5610109"/>
            <a:ext cx="918335" cy="629434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0168812" y="5932697"/>
            <a:ext cx="868572" cy="56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500"/>
                            </p:stCondLst>
                            <p:childTnLst>
                              <p:par>
                                <p:cTn id="2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500"/>
                            </p:stCondLst>
                            <p:childTnLst>
                              <p:par>
                                <p:cTn id="3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500"/>
                            </p:stCondLst>
                            <p:childTnLst>
                              <p:par>
                                <p:cTn id="3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500"/>
                            </p:stCondLst>
                            <p:childTnLst>
                              <p:par>
                                <p:cTn id="4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8" grpId="0"/>
      <p:bldP spid="67" grpId="0"/>
      <p:bldP spid="76" grpId="0"/>
      <p:bldP spid="85" grpId="0"/>
      <p:bldP spid="94" grpId="0"/>
      <p:bldP spid="103" grpId="0"/>
      <p:bldP spid="112" grpId="0"/>
      <p:bldP spid="1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3036" y="1464135"/>
            <a:ext cx="776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+mj-lt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tháng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năm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820301" y="1860953"/>
            <a:ext cx="2475191" cy="1114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222DC8-AA84-42B3-BEA4-4624190B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81" y="2975821"/>
            <a:ext cx="6761050" cy="1780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16700-6404-4D26-99B9-ADFE6E814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409" y="4198574"/>
            <a:ext cx="776697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2" y="435291"/>
            <a:ext cx="9734300" cy="64242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67881" y="1374158"/>
            <a:ext cx="1291273" cy="1226234"/>
            <a:chOff x="4515531" y="1317008"/>
            <a:chExt cx="1291273" cy="1226234"/>
          </a:xfrm>
        </p:grpSpPr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>
                      <a:lumMod val="85000"/>
                    </a:schemeClr>
                  </a:solidFill>
                  <a:latin typeface="+mj-lt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515531" y="1317008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+mj-lt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10684" r="9320" b="20564"/>
          <a:stretch/>
        </p:blipFill>
        <p:spPr>
          <a:xfrm>
            <a:off x="2078679" y="2225235"/>
            <a:ext cx="7324871" cy="24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9A1BCE-D402-4F7C-9766-9C6FBAFF9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76" y="3571026"/>
            <a:ext cx="6306716" cy="32397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192737" y="120476"/>
            <a:ext cx="2246663" cy="2545204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15433" y="920322"/>
            <a:ext cx="6650634" cy="118910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kern="0" dirty="0">
                <a:cs typeface="Arial" panose="020B0604020202020204" pitchFamily="34" charset="0"/>
              </a:rPr>
              <a:t>Có </a:t>
            </a:r>
            <a:r>
              <a:rPr lang="vi-VN" sz="3200" b="1" kern="0" dirty="0">
                <a:cs typeface="Arial" panose="020B0604020202020204" pitchFamily="34" charset="0"/>
              </a:rPr>
              <a:t>20</a:t>
            </a:r>
            <a:r>
              <a:rPr lang="vi-VN" sz="3200" kern="0" dirty="0">
                <a:cs typeface="Arial" panose="020B0604020202020204" pitchFamily="34" charset="0"/>
              </a:rPr>
              <a:t> cái kẹo, chia cho </a:t>
            </a:r>
            <a:r>
              <a:rPr lang="vi-VN" sz="3200" b="1" kern="0" dirty="0">
                <a:cs typeface="Arial" panose="020B0604020202020204" pitchFamily="34" charset="0"/>
              </a:rPr>
              <a:t>mỗi bạn 5 cái</a:t>
            </a:r>
            <a:r>
              <a:rPr lang="vi-VN" sz="3200" kern="0" dirty="0">
                <a:cs typeface="Arial" panose="020B0604020202020204" pitchFamily="34" charset="0"/>
              </a:rPr>
              <a:t>. Hỏi có </a:t>
            </a:r>
            <a:r>
              <a:rPr lang="vi-VN" sz="3200" b="1" kern="0" dirty="0">
                <a:cs typeface="Arial" panose="020B0604020202020204" pitchFamily="34" charset="0"/>
              </a:rPr>
              <a:t>mấy bạn </a:t>
            </a:r>
            <a:r>
              <a:rPr lang="vi-VN" sz="3200" kern="0" dirty="0">
                <a:cs typeface="Arial" panose="020B0604020202020204" pitchFamily="34" charset="0"/>
              </a:rPr>
              <a:t>được chia?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327651" y="2958081"/>
            <a:ext cx="6194611" cy="777278"/>
            <a:chOff x="3514165" y="4688541"/>
            <a:chExt cx="6194611" cy="777278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3514165" y="4688541"/>
              <a:ext cx="6194611" cy="777278"/>
            </a:xfrm>
            <a:prstGeom prst="wedgeRoundRectCallout">
              <a:avLst>
                <a:gd name="adj1" fmla="val -3588"/>
                <a:gd name="adj2" fmla="val 71713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6354" y="4815570"/>
              <a:ext cx="5750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4D9B96-A8D0-437E-BFE8-EEE7BE622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859" y="0"/>
            <a:ext cx="2630137" cy="2665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81E7E-B7D5-4AC5-B1F1-76558760C6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80" y="3346720"/>
            <a:ext cx="2766826" cy="16452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F3FA71-71C6-4960-A7F9-1B1BF147A9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01" y="3429793"/>
            <a:ext cx="3823860" cy="14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540DF1-42BF-4ABA-8EB0-234645973107}"/>
              </a:ext>
            </a:extLst>
          </p:cNvPr>
          <p:cNvGrpSpPr/>
          <p:nvPr/>
        </p:nvGrpSpPr>
        <p:grpSpPr>
          <a:xfrm>
            <a:off x="770612" y="3268343"/>
            <a:ext cx="1886052" cy="1497011"/>
            <a:chOff x="1009650" y="3687763"/>
            <a:chExt cx="1886052" cy="1497011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FAF23728-6A12-408A-9273-115F360ADA5A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A998B1FE-FFF4-46BF-9633-9273699DACB8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4465B361-8712-4962-A50E-452E0AB40E36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E442A66C-0B5A-40F8-91C6-6CA4800E3DE7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3462EFE-D73C-4CD0-A827-E07C2F9CDAF6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133ACF-3F91-4E0A-A6D4-5A15C26E8E49}"/>
              </a:ext>
            </a:extLst>
          </p:cNvPr>
          <p:cNvGrpSpPr/>
          <p:nvPr/>
        </p:nvGrpSpPr>
        <p:grpSpPr>
          <a:xfrm>
            <a:off x="3819616" y="3273426"/>
            <a:ext cx="1886052" cy="1497011"/>
            <a:chOff x="1009650" y="3687763"/>
            <a:chExt cx="1886052" cy="1497011"/>
          </a:xfrm>
        </p:grpSpPr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23678228-BF37-4CD8-9825-E3FE93FE032B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4C92FBC8-DF1D-4AED-8A67-2F9F7D4947CD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510B37A7-2BB4-49CB-90E6-70067BD68A51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719EFF8C-A15F-4C13-8280-45B1796D7453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93A5549D-5E51-432A-A8A1-E1CA4BF73972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4E6F79D-26E3-408A-8E86-F3786C8ED40B}"/>
              </a:ext>
            </a:extLst>
          </p:cNvPr>
          <p:cNvGrpSpPr/>
          <p:nvPr/>
        </p:nvGrpSpPr>
        <p:grpSpPr>
          <a:xfrm>
            <a:off x="6963821" y="3253582"/>
            <a:ext cx="1886052" cy="1497011"/>
            <a:chOff x="1009650" y="3687763"/>
            <a:chExt cx="1886052" cy="1497011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2FB87FF3-D70D-4B68-BB4B-0C036C59B492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4080DE12-A98F-47C3-9D80-2EA3F5FF4CBB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8DEA15E7-7BC4-45BD-B0E4-09DD766F4DBC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E3E813D7-2177-46B3-ABA1-F5F7A7FF49AC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BD3FE27F-0CB9-452E-9E12-6E68B9A36287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589F2F-C546-452D-B014-EAAD41576587}"/>
              </a:ext>
            </a:extLst>
          </p:cNvPr>
          <p:cNvGrpSpPr/>
          <p:nvPr/>
        </p:nvGrpSpPr>
        <p:grpSpPr>
          <a:xfrm>
            <a:off x="9792898" y="3235326"/>
            <a:ext cx="1886052" cy="1497011"/>
            <a:chOff x="1009650" y="3687763"/>
            <a:chExt cx="1886052" cy="1497011"/>
          </a:xfrm>
        </p:grpSpPr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F0A7E8CF-DC7B-4072-A875-F2E82817F41E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2BF019B7-D6AB-410D-BA01-D7C367B28502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EC31C172-311A-4245-8EF0-29435E2001F5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8AF11E91-8F84-4319-A77A-49BA22E4A5AD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31ADBF53-C546-41DF-8474-2DA89A7684A5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556224" y="2051293"/>
            <a:ext cx="8578376" cy="8062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1: Thao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E6BD0F4A-9D69-4504-87E3-34DE34B3F930}"/>
              </a:ext>
            </a:extLst>
          </p:cNvPr>
          <p:cNvSpPr/>
          <p:nvPr/>
        </p:nvSpPr>
        <p:spPr>
          <a:xfrm>
            <a:off x="8745187" y="234776"/>
            <a:ext cx="1541813" cy="173739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08CEBC90-4687-45D8-8E24-0470D1A28E8A}"/>
              </a:ext>
            </a:extLst>
          </p:cNvPr>
          <p:cNvSpPr/>
          <p:nvPr/>
        </p:nvSpPr>
        <p:spPr>
          <a:xfrm>
            <a:off x="1907278" y="451349"/>
            <a:ext cx="6650634" cy="118910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 cái kẹo, chia cho </a:t>
            </a:r>
            <a:r>
              <a:rPr lang="vi-VN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mỗi bạn 5 cái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. Hỏi có </a:t>
            </a:r>
            <a:r>
              <a:rPr lang="vi-VN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mấy bạn 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được chia?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671DD9-28AC-4ACB-837C-AF1EDDF6E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912" y="198175"/>
            <a:ext cx="1791512" cy="1815722"/>
          </a:xfrm>
          <a:prstGeom prst="rect">
            <a:avLst/>
          </a:prstGeom>
        </p:spPr>
      </p:pic>
      <p:sp>
        <p:nvSpPr>
          <p:cNvPr id="51" name="矩形 4">
            <a:extLst>
              <a:ext uri="{FF2B5EF4-FFF2-40B4-BE49-F238E27FC236}">
                <a16:creationId xmlns:a16="http://schemas.microsoft.com/office/drawing/2014/main" id="{AB3E9411-1D67-46D0-9B2F-A4A6DB911733}"/>
              </a:ext>
            </a:extLst>
          </p:cNvPr>
          <p:cNvSpPr/>
          <p:nvPr/>
        </p:nvSpPr>
        <p:spPr>
          <a:xfrm>
            <a:off x="573577" y="3100849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矩形 4">
            <a:extLst>
              <a:ext uri="{FF2B5EF4-FFF2-40B4-BE49-F238E27FC236}">
                <a16:creationId xmlns:a16="http://schemas.microsoft.com/office/drawing/2014/main" id="{D6B34CB1-7AEA-4843-B9CD-125C2006A583}"/>
              </a:ext>
            </a:extLst>
          </p:cNvPr>
          <p:cNvSpPr/>
          <p:nvPr/>
        </p:nvSpPr>
        <p:spPr>
          <a:xfrm>
            <a:off x="3635630" y="3081569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矩形 4">
            <a:extLst>
              <a:ext uri="{FF2B5EF4-FFF2-40B4-BE49-F238E27FC236}">
                <a16:creationId xmlns:a16="http://schemas.microsoft.com/office/drawing/2014/main" id="{239D9DF1-5DAB-4AC1-BF9D-063B58C2A3F8}"/>
              </a:ext>
            </a:extLst>
          </p:cNvPr>
          <p:cNvSpPr/>
          <p:nvPr/>
        </p:nvSpPr>
        <p:spPr>
          <a:xfrm>
            <a:off x="6743399" y="3081569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矩形 4">
            <a:extLst>
              <a:ext uri="{FF2B5EF4-FFF2-40B4-BE49-F238E27FC236}">
                <a16:creationId xmlns:a16="http://schemas.microsoft.com/office/drawing/2014/main" id="{D6D8C50D-4DC0-453F-8F92-CE18B5061820}"/>
              </a:ext>
            </a:extLst>
          </p:cNvPr>
          <p:cNvSpPr/>
          <p:nvPr/>
        </p:nvSpPr>
        <p:spPr>
          <a:xfrm>
            <a:off x="9558069" y="3058218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Rounded Rectangle 6">
            <a:extLst>
              <a:ext uri="{FF2B5EF4-FFF2-40B4-BE49-F238E27FC236}">
                <a16:creationId xmlns:a16="http://schemas.microsoft.com/office/drawing/2014/main" id="{4E068C3C-FEC9-4FBD-8813-C4EDF286A6B5}"/>
              </a:ext>
            </a:extLst>
          </p:cNvPr>
          <p:cNvSpPr/>
          <p:nvPr/>
        </p:nvSpPr>
        <p:spPr>
          <a:xfrm>
            <a:off x="3391672" y="5325831"/>
            <a:ext cx="5093943" cy="8062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3654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340597" y="2130916"/>
            <a:ext cx="7196091" cy="8062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Dựa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E6BD0F4A-9D69-4504-87E3-34DE34B3F930}"/>
              </a:ext>
            </a:extLst>
          </p:cNvPr>
          <p:cNvSpPr/>
          <p:nvPr/>
        </p:nvSpPr>
        <p:spPr>
          <a:xfrm>
            <a:off x="8745187" y="234776"/>
            <a:ext cx="1541813" cy="173739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08CEBC90-4687-45D8-8E24-0470D1A28E8A}"/>
              </a:ext>
            </a:extLst>
          </p:cNvPr>
          <p:cNvSpPr/>
          <p:nvPr/>
        </p:nvSpPr>
        <p:spPr>
          <a:xfrm>
            <a:off x="1907278" y="451349"/>
            <a:ext cx="6650634" cy="118910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cái kẹo, chia cho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bạn 5 cái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Hỏi có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 bạn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 chia?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671DD9-28AC-4ACB-837C-AF1EDDF6E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912" y="198175"/>
            <a:ext cx="1791512" cy="1815722"/>
          </a:xfrm>
          <a:prstGeom prst="rect">
            <a:avLst/>
          </a:prstGeom>
        </p:spPr>
      </p:pic>
      <p:sp>
        <p:nvSpPr>
          <p:cNvPr id="55" name="Rounded Rectangle 6">
            <a:extLst>
              <a:ext uri="{FF2B5EF4-FFF2-40B4-BE49-F238E27FC236}">
                <a16:creationId xmlns:a16="http://schemas.microsoft.com/office/drawing/2014/main" id="{4E068C3C-FEC9-4FBD-8813-C4EDF286A6B5}"/>
              </a:ext>
            </a:extLst>
          </p:cNvPr>
          <p:cNvSpPr/>
          <p:nvPr/>
        </p:nvSpPr>
        <p:spPr>
          <a:xfrm>
            <a:off x="3391670" y="5531938"/>
            <a:ext cx="5093943" cy="8062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0F94B-5E97-4747-B18A-154F3B21E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94" y="3123500"/>
            <a:ext cx="3415636" cy="197056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CDD81BA-B455-4856-A3F6-5647D119F7FA}"/>
              </a:ext>
            </a:extLst>
          </p:cNvPr>
          <p:cNvSpPr txBox="1"/>
          <p:nvPr/>
        </p:nvSpPr>
        <p:spPr>
          <a:xfrm>
            <a:off x="4321412" y="3376975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4 = 20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0CFE7A-5EDC-48D2-A64C-971EC52A2E0A}"/>
              </a:ext>
            </a:extLst>
          </p:cNvPr>
          <p:cNvSpPr txBox="1"/>
          <p:nvPr/>
        </p:nvSpPr>
        <p:spPr>
          <a:xfrm>
            <a:off x="4264789" y="4175328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5 = 4</a:t>
            </a:r>
          </a:p>
        </p:txBody>
      </p:sp>
    </p:spTree>
    <p:extLst>
      <p:ext uri="{BB962C8B-B14F-4D97-AF65-F5344CB8AC3E}">
        <p14:creationId xmlns:p14="http://schemas.microsoft.com/office/powerpoint/2010/main" val="42803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5" grpId="0" animBg="1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59792"/>
            <a:ext cx="12190413" cy="747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24" y="3682740"/>
            <a:ext cx="2237951" cy="212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166" y="1014806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159" y="1212719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1219048">
              <a:buClr>
                <a:srgbClr val="000000"/>
              </a:buClr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3538" y="1195942"/>
            <a:ext cx="1090895" cy="1328669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1997" y="1212719"/>
            <a:ext cx="1090896" cy="1360551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596842" y="1715200"/>
            <a:ext cx="2762409" cy="513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CDEF36A-896E-4702-8F13-F98D7ABD9EB3}"/>
              </a:ext>
            </a:extLst>
          </p:cNvPr>
          <p:cNvSpPr/>
          <p:nvPr/>
        </p:nvSpPr>
        <p:spPr>
          <a:xfrm>
            <a:off x="3634105" y="1673598"/>
            <a:ext cx="52952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86">
              <a:defRPr/>
            </a:pP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4555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A52DB5B-A4C1-4BC8-86F0-80A845441605}"/>
              </a:ext>
            </a:extLst>
          </p:cNvPr>
          <p:cNvSpPr/>
          <p:nvPr/>
        </p:nvSpPr>
        <p:spPr>
          <a:xfrm>
            <a:off x="1527645" y="1194772"/>
            <a:ext cx="9135122" cy="4470041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6AE297-EA05-46FB-8634-65EDA09A3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24" y="3298270"/>
            <a:ext cx="3396639" cy="3618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C62B6-F502-4952-9DF7-EEDB8F340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94" y="1466729"/>
            <a:ext cx="2361371" cy="4002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1456D-D752-43EC-A1DB-381297E8B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08" y="1507155"/>
            <a:ext cx="2607779" cy="3921473"/>
          </a:xfrm>
          <a:prstGeom prst="rect">
            <a:avLst/>
          </a:prstGeom>
        </p:spPr>
      </p:pic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CD19F317-1AA9-4C42-A873-C9E4EDA03BBC}"/>
              </a:ext>
            </a:extLst>
          </p:cNvPr>
          <p:cNvSpPr/>
          <p:nvPr/>
        </p:nvSpPr>
        <p:spPr>
          <a:xfrm>
            <a:off x="3886970" y="154706"/>
            <a:ext cx="3924359" cy="8062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116" descr="GIFTBX6">
            <a:extLst>
              <a:ext uri="{FF2B5EF4-FFF2-40B4-BE49-F238E27FC236}">
                <a16:creationId xmlns:a16="http://schemas.microsoft.com/office/drawing/2014/main" id="{9615A588-D52D-45DF-A600-44288D73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04" y="1233662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6" descr="GIFTBX6">
            <a:extLst>
              <a:ext uri="{FF2B5EF4-FFF2-40B4-BE49-F238E27FC236}">
                <a16:creationId xmlns:a16="http://schemas.microsoft.com/office/drawing/2014/main" id="{F374393F-E568-4006-B278-E79D1B8F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04" y="3068881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6" descr="GIFTBX6">
            <a:extLst>
              <a:ext uri="{FF2B5EF4-FFF2-40B4-BE49-F238E27FC236}">
                <a16:creationId xmlns:a16="http://schemas.microsoft.com/office/drawing/2014/main" id="{BD3EED17-E206-45A5-874D-F49CE1F4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51" y="482790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6" descr="GIFTBX6">
            <a:extLst>
              <a:ext uri="{FF2B5EF4-FFF2-40B4-BE49-F238E27FC236}">
                <a16:creationId xmlns:a16="http://schemas.microsoft.com/office/drawing/2014/main" id="{FD50BE8E-0CD4-4D4C-8733-D3EA48A60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1272149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6" descr="GIFTBX6">
            <a:extLst>
              <a:ext uri="{FF2B5EF4-FFF2-40B4-BE49-F238E27FC236}">
                <a16:creationId xmlns:a16="http://schemas.microsoft.com/office/drawing/2014/main" id="{4B30F68B-9964-458E-AEDD-36235260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3055874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6" descr="GIFTBX6">
            <a:extLst>
              <a:ext uri="{FF2B5EF4-FFF2-40B4-BE49-F238E27FC236}">
                <a16:creationId xmlns:a16="http://schemas.microsoft.com/office/drawing/2014/main" id="{7A07610B-4A46-4085-95A4-75A18A39E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485740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6" descr="GIFTBX6">
            <a:extLst>
              <a:ext uri="{FF2B5EF4-FFF2-40B4-BE49-F238E27FC236}">
                <a16:creationId xmlns:a16="http://schemas.microsoft.com/office/drawing/2014/main" id="{DEDFBF94-31B1-464B-B153-F6237AB7B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82" y="2107874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6" descr="GIFTBX6">
            <a:extLst>
              <a:ext uri="{FF2B5EF4-FFF2-40B4-BE49-F238E27FC236}">
                <a16:creationId xmlns:a16="http://schemas.microsoft.com/office/drawing/2014/main" id="{ABC282FF-6DEB-4288-AF9E-AE562BD8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82" y="396783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6" descr="GIFTBX6">
            <a:extLst>
              <a:ext uri="{FF2B5EF4-FFF2-40B4-BE49-F238E27FC236}">
                <a16:creationId xmlns:a16="http://schemas.microsoft.com/office/drawing/2014/main" id="{D09A8FC9-5911-4611-BFEE-20339157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2082034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6" descr="GIFTBX6">
            <a:extLst>
              <a:ext uri="{FF2B5EF4-FFF2-40B4-BE49-F238E27FC236}">
                <a16:creationId xmlns:a16="http://schemas.microsoft.com/office/drawing/2014/main" id="{9B73B532-D6C8-4EAA-82E6-067A8DDD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394199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6" descr="GIFTBX6">
            <a:extLst>
              <a:ext uri="{FF2B5EF4-FFF2-40B4-BE49-F238E27FC236}">
                <a16:creationId xmlns:a16="http://schemas.microsoft.com/office/drawing/2014/main" id="{5EA1E910-9452-4FD0-80AE-15E03A53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02" y="2219500"/>
            <a:ext cx="672611" cy="75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6" descr="GIFTBX6">
            <a:extLst>
              <a:ext uri="{FF2B5EF4-FFF2-40B4-BE49-F238E27FC236}">
                <a16:creationId xmlns:a16="http://schemas.microsoft.com/office/drawing/2014/main" id="{C25D8293-EFE7-4A11-8019-29FC4F29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76" y="394199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16" descr="GIFTBX6">
            <a:extLst>
              <a:ext uri="{FF2B5EF4-FFF2-40B4-BE49-F238E27FC236}">
                <a16:creationId xmlns:a16="http://schemas.microsoft.com/office/drawing/2014/main" id="{7DD04084-5B9B-41E7-BF7A-00CFB878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44" y="4926852"/>
            <a:ext cx="568498" cy="63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D8E58-B3D7-466B-9AD2-B941C61BD1C9}"/>
              </a:ext>
            </a:extLst>
          </p:cNvPr>
          <p:cNvSpPr/>
          <p:nvPr/>
        </p:nvSpPr>
        <p:spPr>
          <a:xfrm>
            <a:off x="3909529" y="5344240"/>
            <a:ext cx="67423" cy="843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116" descr="GIFTBX6">
            <a:extLst>
              <a:ext uri="{FF2B5EF4-FFF2-40B4-BE49-F238E27FC236}">
                <a16:creationId xmlns:a16="http://schemas.microsoft.com/office/drawing/2014/main" id="{73B73C1B-9C42-47EC-AA60-E13856B8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090" y="2134683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6" descr="GIFTBX6">
            <a:extLst>
              <a:ext uri="{FF2B5EF4-FFF2-40B4-BE49-F238E27FC236}">
                <a16:creationId xmlns:a16="http://schemas.microsoft.com/office/drawing/2014/main" id="{B09F9B9C-29C9-4870-A0B3-19E2AC954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412" y="392688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6" descr="GIFTBX6">
            <a:extLst>
              <a:ext uri="{FF2B5EF4-FFF2-40B4-BE49-F238E27FC236}">
                <a16:creationId xmlns:a16="http://schemas.microsoft.com/office/drawing/2014/main" id="{57005EA5-D76F-4C2E-B35B-9EED2C8F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09" y="4904956"/>
            <a:ext cx="568498" cy="63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6350B7E-4FF2-4902-864B-E9D5272B4284}"/>
              </a:ext>
            </a:extLst>
          </p:cNvPr>
          <p:cNvSpPr/>
          <p:nvPr/>
        </p:nvSpPr>
        <p:spPr>
          <a:xfrm>
            <a:off x="5106194" y="1309856"/>
            <a:ext cx="942177" cy="4159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325C02-B8C0-412B-B2F1-7398B7FFF70E}"/>
              </a:ext>
            </a:extLst>
          </p:cNvPr>
          <p:cNvSpPr/>
          <p:nvPr/>
        </p:nvSpPr>
        <p:spPr>
          <a:xfrm>
            <a:off x="9149282" y="1366943"/>
            <a:ext cx="942177" cy="4159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D3CB8B-9573-4281-9287-B428EAE4A416}"/>
              </a:ext>
            </a:extLst>
          </p:cNvPr>
          <p:cNvSpPr/>
          <p:nvPr/>
        </p:nvSpPr>
        <p:spPr>
          <a:xfrm>
            <a:off x="2799909" y="1404726"/>
            <a:ext cx="942177" cy="4159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F13C4B-3FC0-4A88-9F24-2E4BF91A7EBD}"/>
              </a:ext>
            </a:extLst>
          </p:cNvPr>
          <p:cNvSpPr/>
          <p:nvPr/>
        </p:nvSpPr>
        <p:spPr>
          <a:xfrm>
            <a:off x="6989508" y="1388291"/>
            <a:ext cx="942177" cy="4159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" grpId="0" animBg="1"/>
      <p:bldP spid="12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儿童暑期户外旅行夏令营出游计划PPT模板"/>
  <p:tag name="INKNOELEADERBOARD" val="19572515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6616</TotalTime>
  <Words>405</Words>
  <Application>Microsoft Office PowerPoint</Application>
  <PresentationFormat>Tùy chỉnh</PresentationFormat>
  <Paragraphs>93</Paragraphs>
  <Slides>15</Slides>
  <Notes>10</Notes>
  <HiddenSlides>0</HiddenSlides>
  <MMClips>18</MMClips>
  <ScaleCrop>false</ScaleCrop>
  <HeadingPairs>
    <vt:vector size="6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12</vt:i4>
      </vt:variant>
      <vt:variant>
        <vt:lpstr>Tiêu đề Bản chiếu</vt:lpstr>
      </vt:variant>
      <vt:variant>
        <vt:i4>15</vt:i4>
      </vt:variant>
    </vt:vector>
  </HeadingPairs>
  <TitlesOfParts>
    <vt:vector size="45" baseType="lpstr">
      <vt:lpstr>等线</vt:lpstr>
      <vt:lpstr>等线 Light</vt:lpstr>
      <vt:lpstr>微软雅黑</vt:lpstr>
      <vt:lpstr>Arial</vt:lpstr>
      <vt:lpstr>Calibri</vt:lpstr>
      <vt:lpstr>Calibri Light</vt:lpstr>
      <vt:lpstr>Cambria</vt:lpstr>
      <vt:lpstr>DFPOP1-W9</vt:lpstr>
      <vt:lpstr>Georgia</vt:lpstr>
      <vt:lpstr>Impact</vt:lpstr>
      <vt:lpstr>ITC Avant Garde Std Bk</vt:lpstr>
      <vt:lpstr>LiHei Pro</vt:lpstr>
      <vt:lpstr>Signika</vt:lpstr>
      <vt:lpstr>Times New Roman</vt:lpstr>
      <vt:lpstr>zihun7hao-wennuantongzhiti</vt:lpstr>
      <vt:lpstr>印品黑体</vt:lpstr>
      <vt:lpstr>字魂107号-萌趣欢乐体</vt:lpstr>
      <vt:lpstr>迷你简汉真广标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2_Office 主题​​</vt:lpstr>
      <vt:lpstr>10_Office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57</cp:revision>
  <dcterms:created xsi:type="dcterms:W3CDTF">2015-12-01T09:06:39Z</dcterms:created>
  <dcterms:modified xsi:type="dcterms:W3CDTF">2024-04-23T06:31:29Z</dcterms:modified>
</cp:coreProperties>
</file>