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63" r:id="rId4"/>
    <p:sldId id="288" r:id="rId5"/>
    <p:sldId id="265" r:id="rId6"/>
    <p:sldId id="292" r:id="rId7"/>
    <p:sldId id="300" r:id="rId8"/>
    <p:sldId id="267" r:id="rId9"/>
    <p:sldId id="274" r:id="rId10"/>
    <p:sldId id="301" r:id="rId11"/>
    <p:sldId id="302" r:id="rId12"/>
    <p:sldId id="296" r:id="rId13"/>
    <p:sldId id="257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0099FF"/>
    <a:srgbClr val="F5750B"/>
    <a:srgbClr val="18ADB4"/>
    <a:srgbClr val="5CA139"/>
    <a:srgbClr val="E6E3D2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94660"/>
  </p:normalViewPr>
  <p:slideViewPr>
    <p:cSldViewPr>
      <p:cViewPr>
        <p:scale>
          <a:sx n="66" d="100"/>
          <a:sy n="66" d="100"/>
        </p:scale>
        <p:origin x="1188" y="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1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10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4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30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3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7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1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9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78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16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6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48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0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6" y="4713553"/>
            <a:ext cx="4143621" cy="4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5"/>
            <a:ext cx="3352228" cy="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2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5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80"/>
            <a:ext cx="2239898" cy="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7" y="4751650"/>
            <a:ext cx="5400707" cy="39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39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31FA8-9A08-40E4-857E-70BE6CA42D8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C9B7E8-06EE-4B33-9A85-51857B7C75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4D117-785D-48CD-9AF4-0C47112EE2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28302-4DFC-4199-9B31-EEF4CF31787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2" r:id="rId4"/>
    <p:sldLayoutId id="2147483651" r:id="rId5"/>
    <p:sldLayoutId id="2147483652" r:id="rId6"/>
    <p:sldLayoutId id="2147483653" r:id="rId7"/>
    <p:sldLayoutId id="2147483661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6084167" y="627534"/>
            <a:ext cx="1440161" cy="792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7156" b="20601"/>
          <a:stretch/>
        </p:blipFill>
        <p:spPr>
          <a:xfrm>
            <a:off x="2843809" y="0"/>
            <a:ext cx="3816424" cy="40839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6407295" y="2873591"/>
            <a:ext cx="1224137" cy="12241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611559" y="1563638"/>
            <a:ext cx="1224137" cy="1440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4860032" y="2478387"/>
            <a:ext cx="4176464" cy="2016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899594" y="2931790"/>
            <a:ext cx="1946021" cy="16216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 r="83872" b="12201"/>
          <a:stretch/>
        </p:blipFill>
        <p:spPr>
          <a:xfrm>
            <a:off x="0" y="2499742"/>
            <a:ext cx="1474302" cy="2016224"/>
          </a:xfrm>
          <a:prstGeom prst="rect">
            <a:avLst/>
          </a:prstGeom>
        </p:spPr>
      </p:pic>
      <p:sp>
        <p:nvSpPr>
          <p:cNvPr id="12" name="Rounded Rectangle 695">
            <a:extLst>
              <a:ext uri="{FF2B5EF4-FFF2-40B4-BE49-F238E27FC236}">
                <a16:creationId xmlns:a16="http://schemas.microsoft.com/office/drawing/2014/main" id="{7DCD27E3-E06A-445B-863A-301799F3C173}"/>
              </a:ext>
            </a:extLst>
          </p:cNvPr>
          <p:cNvSpPr/>
          <p:nvPr/>
        </p:nvSpPr>
        <p:spPr>
          <a:xfrm>
            <a:off x="1095380" y="180137"/>
            <a:ext cx="7007857" cy="562630"/>
          </a:xfrm>
          <a:prstGeom prst="roundRect">
            <a:avLst/>
          </a:prstGeom>
          <a:solidFill>
            <a:srgbClr val="FFFFFF">
              <a:alpha val="85000"/>
            </a:srgbClr>
          </a:solidFill>
          <a:ln w="12700" cap="flat" cmpd="sng" algn="ctr">
            <a:solidFill>
              <a:srgbClr val="FCF1F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dirty="0" err="1">
                <a:solidFill>
                  <a:srgbClr val="000000"/>
                </a:solidFill>
                <a:latin typeface="+mj-lt"/>
              </a:rPr>
              <a:t>Thứ</a:t>
            </a:r>
            <a:r>
              <a:rPr lang="zh-CN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+mj-lt"/>
              </a:rPr>
              <a:t>…</a:t>
            </a:r>
            <a:r>
              <a:rPr lang="zh-CN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zh-CN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+mj-lt"/>
              </a:rPr>
              <a:t>…</a:t>
            </a:r>
            <a:r>
              <a:rPr lang="en-US" altLang="zh-CN" sz="3600" dirty="0" err="1">
                <a:solidFill>
                  <a:srgbClr val="000000"/>
                </a:solidFill>
                <a:latin typeface="+mj-lt"/>
              </a:rPr>
              <a:t>tháng</a:t>
            </a:r>
            <a:r>
              <a:rPr lang="zh-CN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+mj-lt"/>
              </a:rPr>
              <a:t>…</a:t>
            </a:r>
            <a:r>
              <a:rPr lang="zh-CN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zh-CN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+mj-lt"/>
              </a:rPr>
              <a:t>2022</a:t>
            </a:r>
            <a:endParaRPr lang="zh-CN" alt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Rounded Rectangle 695">
            <a:extLst>
              <a:ext uri="{FF2B5EF4-FFF2-40B4-BE49-F238E27FC236}">
                <a16:creationId xmlns:a16="http://schemas.microsoft.com/office/drawing/2014/main" id="{7DCD27E3-E06A-445B-863A-301799F3C173}"/>
              </a:ext>
            </a:extLst>
          </p:cNvPr>
          <p:cNvSpPr/>
          <p:nvPr/>
        </p:nvSpPr>
        <p:spPr>
          <a:xfrm>
            <a:off x="1095379" y="1276141"/>
            <a:ext cx="7007857" cy="2303721"/>
          </a:xfrm>
          <a:prstGeom prst="roundRect">
            <a:avLst/>
          </a:prstGeom>
          <a:solidFill>
            <a:srgbClr val="FFFFFF">
              <a:alpha val="85000"/>
            </a:srgbClr>
          </a:solidFill>
          <a:ln w="12700" cap="flat" cmpd="sng" algn="ctr">
            <a:solidFill>
              <a:srgbClr val="FCF1F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B801248-9D2C-47F4-AE65-BB95EF3C3C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5236" r="8338" b="21216"/>
          <a:stretch/>
        </p:blipFill>
        <p:spPr>
          <a:xfrm>
            <a:off x="2200058" y="1395590"/>
            <a:ext cx="4725222" cy="726957"/>
          </a:xfrm>
          <a:prstGeom prst="rect">
            <a:avLst/>
          </a:prstGeom>
        </p:spPr>
      </p:pic>
      <p:sp>
        <p:nvSpPr>
          <p:cNvPr id="1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773887" y="2734008"/>
            <a:ext cx="1640314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prstClr val="black"/>
                </a:solidFill>
                <a:latin typeface="+mj-lt"/>
                <a:ea typeface="仓耳今楷05-6763 W05" panose="02020400000000000000" pitchFamily="18" charset="-122"/>
              </a:rPr>
              <a:t>Tuần</a:t>
            </a:r>
            <a:r>
              <a:rPr lang="en-US" altLang="zh-CN" sz="3200" b="1" dirty="0">
                <a:solidFill>
                  <a:prstClr val="black"/>
                </a:solidFill>
                <a:latin typeface="+mj-lt"/>
                <a:ea typeface="仓耳今楷05-6763 W05" panose="02020400000000000000" pitchFamily="18" charset="-122"/>
              </a:rPr>
              <a:t> 23</a:t>
            </a:r>
            <a:endParaRPr lang="zh-CN" altLang="en-US" sz="3200" b="1" dirty="0">
              <a:solidFill>
                <a:prstClr val="black"/>
              </a:solidFill>
              <a:latin typeface="+mj-lt"/>
              <a:ea typeface="仓耳今楷05-6763 W05" panose="02020400000000000000" pitchFamily="18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1409C-21E7-4C41-8030-5122D747C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507" y="2176619"/>
            <a:ext cx="77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9054" y="254547"/>
            <a:ext cx="777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  Chia </a:t>
            </a:r>
            <a:r>
              <a:rPr lang="en-US" sz="3200" b="1" dirty="0" err="1">
                <a:solidFill>
                  <a:prstClr val="black"/>
                </a:solidFill>
              </a:rPr>
              <a:t>sẻ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những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tự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vụ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bản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thân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em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đã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làm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1276C-9947-4D14-B2FF-DFEF65E98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" y="444578"/>
            <a:ext cx="684244" cy="69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6CC93-967B-4570-9345-C852B2F44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77028"/>
            <a:ext cx="4086044" cy="3570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FF07FE-3E21-4EE3-A552-390050EB509D}"/>
              </a:ext>
            </a:extLst>
          </p:cNvPr>
          <p:cNvSpPr txBox="1"/>
          <p:nvPr/>
        </p:nvSpPr>
        <p:spPr>
          <a:xfrm>
            <a:off x="702918" y="2250388"/>
            <a:ext cx="3221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</a:rPr>
              <a:t>  </a:t>
            </a:r>
            <a:r>
              <a:rPr lang="en-US" sz="3200" dirty="0" err="1">
                <a:solidFill>
                  <a:prstClr val="black"/>
                </a:solidFill>
              </a:rPr>
              <a:t>Nhớ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lại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việc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phục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vụ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bản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em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đã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làm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9054" y="254547"/>
            <a:ext cx="777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1276C-9947-4D14-B2FF-DFEF65E98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" y="444578"/>
            <a:ext cx="684244" cy="69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6CC93-967B-4570-9345-C852B2F44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77028"/>
            <a:ext cx="4086044" cy="3570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FF07FE-3E21-4EE3-A552-390050EB509D}"/>
              </a:ext>
            </a:extLst>
          </p:cNvPr>
          <p:cNvSpPr txBox="1"/>
          <p:nvPr/>
        </p:nvSpPr>
        <p:spPr>
          <a:xfrm>
            <a:off x="686932" y="2014111"/>
            <a:ext cx="3509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1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74370"/>
              </p:ext>
            </p:extLst>
          </p:nvPr>
        </p:nvGraphicFramePr>
        <p:xfrm>
          <a:off x="3084837" y="66103"/>
          <a:ext cx="5987553" cy="501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Phiếu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 </a:t>
                      </a:r>
                      <a:r>
                        <a:rPr kumimoji="0" lang="en-US" altLang="zh-CN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đánh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 </a:t>
                      </a:r>
                      <a:r>
                        <a:rPr kumimoji="0" lang="en-US" altLang="zh-CN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iny" panose="02000903060500060000" pitchFamily="2" charset="0"/>
                          <a:ea typeface="仓耳今楷05-6763 W05" panose="02020400000000000000" pitchFamily="18" charset="-122"/>
                        </a:rPr>
                        <a:t>giá</a:t>
                      </a:r>
                      <a:endParaRPr kumimoji="0" lang="zh-CN" alt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iny" panose="02000903060500060000" pitchFamily="2" charset="0"/>
                        <a:ea typeface="仓耳今楷05-6763 W05" panose="02020400000000000000" pitchFamily="18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09"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Họ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và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tên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 ………………………………………….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Lớp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 ……………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vi-VN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Trường: …………………..........</a:t>
                      </a:r>
                      <a:endParaRPr lang="zh-CN" altLang="en-US" sz="1100" b="1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111"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Tô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màu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vào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với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mỗi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cột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nội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dung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đánh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giá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vi-VN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dưới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đây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rtl="0">
                        <a:spcBef>
                          <a:spcPts val="1200"/>
                        </a:spcBef>
                      </a:pP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Hoàn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thành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tốt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                                    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Hoàn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vi-VN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thành:                             Chưa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hoàn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thành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</a:t>
                      </a:r>
                      <a:endParaRPr lang="zh-CN" altLang="en-US" sz="1100" b="1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rtl="0"/>
                      <a:endParaRPr lang="zh-CN" altLang="en-US" sz="1100" b="1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89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Ý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altLang="zh-CN" sz="11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1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zh-CN" altLang="en-US" sz="11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950">
                <a:tc>
                  <a:txBody>
                    <a:bodyPr/>
                    <a:lstStyle/>
                    <a:p>
                      <a:pPr rtl="0"/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3. Ý </a:t>
                      </a:r>
                      <a:r>
                        <a:rPr lang="en-US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kiến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của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giáo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viên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47876"/>
              </p:ext>
            </p:extLst>
          </p:nvPr>
        </p:nvGraphicFramePr>
        <p:xfrm>
          <a:off x="2990122" y="1687664"/>
          <a:ext cx="6055427" cy="17681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69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Sắp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xếp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đ</a:t>
                      </a:r>
                      <a:r>
                        <a:rPr lang="vi-VN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ư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ợc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đồ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dùng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cá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nhân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gọn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gang,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ngăn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nắp</a:t>
                      </a:r>
                      <a:endParaRPr lang="vi-VN" sz="12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VNI-Avo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VNI-Avo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Tự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thực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hiện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đ</a:t>
                      </a:r>
                      <a:r>
                        <a:rPr lang="vi-VN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ư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ợc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một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số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việc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phù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hợp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với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lứa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tuổi</a:t>
                      </a:r>
                      <a:endParaRPr lang="vi-VN" sz="12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VNI-Avo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VNI-Avo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Chia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sẻ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đ</a:t>
                      </a:r>
                      <a:r>
                        <a:rPr lang="vi-VN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ư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ợc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cách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chăm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sóc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và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phục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vụ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bản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thân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vi-VN" sz="12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VNI-Avo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VNI-Avo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283968" y="1071170"/>
            <a:ext cx="683660" cy="189000"/>
            <a:chOff x="5584764" y="1273171"/>
            <a:chExt cx="911546" cy="252000"/>
          </a:xfrm>
        </p:grpSpPr>
        <p:sp>
          <p:nvSpPr>
            <p:cNvPr id="5" name="5-Point Star 4"/>
            <p:cNvSpPr/>
            <p:nvPr/>
          </p:nvSpPr>
          <p:spPr>
            <a:xfrm>
              <a:off x="5584764" y="1273171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906066" y="1273171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227368" y="1273171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26268" y="1064287"/>
            <a:ext cx="442683" cy="189000"/>
            <a:chOff x="8526915" y="1322866"/>
            <a:chExt cx="590244" cy="252000"/>
          </a:xfrm>
        </p:grpSpPr>
        <p:sp>
          <p:nvSpPr>
            <p:cNvPr id="9" name="5-Point Star 8"/>
            <p:cNvSpPr/>
            <p:nvPr/>
          </p:nvSpPr>
          <p:spPr>
            <a:xfrm>
              <a:off x="8526915" y="1322866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8848217" y="1322866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rgbClr val="FFD0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11" name="5-Point Star 10"/>
          <p:cNvSpPr/>
          <p:nvPr/>
        </p:nvSpPr>
        <p:spPr>
          <a:xfrm>
            <a:off x="8774300" y="1071170"/>
            <a:ext cx="201707" cy="189000"/>
          </a:xfrm>
          <a:prstGeom prst="star5">
            <a:avLst>
              <a:gd name="adj" fmla="val 23112"/>
              <a:gd name="hf" fmla="val 105146"/>
              <a:gd name="vf" fmla="val 110557"/>
            </a:avLst>
          </a:prstGeom>
          <a:solidFill>
            <a:srgbClr val="FFD0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840150" y="795547"/>
            <a:ext cx="201707" cy="189000"/>
          </a:xfrm>
          <a:prstGeom prst="star5">
            <a:avLst>
              <a:gd name="adj" fmla="val 23112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28289" y="2112857"/>
            <a:ext cx="902345" cy="245544"/>
            <a:chOff x="52788" y="1175253"/>
            <a:chExt cx="958140" cy="252000"/>
          </a:xfrm>
        </p:grpSpPr>
        <p:sp>
          <p:nvSpPr>
            <p:cNvPr id="14" name="5-Point Star 13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8287" y="2580934"/>
            <a:ext cx="902345" cy="245544"/>
            <a:chOff x="52788" y="1175253"/>
            <a:chExt cx="958140" cy="252000"/>
          </a:xfrm>
        </p:grpSpPr>
        <p:sp>
          <p:nvSpPr>
            <p:cNvPr id="22" name="5-Point Star 21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28288" y="3009135"/>
            <a:ext cx="902345" cy="245544"/>
            <a:chOff x="52788" y="1175253"/>
            <a:chExt cx="958140" cy="252000"/>
          </a:xfrm>
        </p:grpSpPr>
        <p:sp>
          <p:nvSpPr>
            <p:cNvPr id="30" name="5-Point Star 29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843809" y="8263"/>
            <a:ext cx="6228582" cy="5143500"/>
          </a:xfrm>
          <a:prstGeom prst="roundRect">
            <a:avLst>
              <a:gd name="adj" fmla="val 4990"/>
            </a:avLst>
          </a:prstGeom>
          <a:noFill/>
          <a:ln>
            <a:solidFill>
              <a:srgbClr val="7030A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2" y="3362899"/>
            <a:ext cx="2222982" cy="15652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9" y="1718755"/>
            <a:ext cx="2437088" cy="1261982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7947890" y="2112857"/>
            <a:ext cx="902345" cy="245544"/>
            <a:chOff x="52788" y="1175253"/>
            <a:chExt cx="958140" cy="252000"/>
          </a:xfrm>
        </p:grpSpPr>
        <p:sp>
          <p:nvSpPr>
            <p:cNvPr id="54" name="5-Point Star 53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947888" y="2580934"/>
            <a:ext cx="902345" cy="245544"/>
            <a:chOff x="52788" y="1175253"/>
            <a:chExt cx="958140" cy="252000"/>
          </a:xfrm>
        </p:grpSpPr>
        <p:sp>
          <p:nvSpPr>
            <p:cNvPr id="58" name="5-Point Star 57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947889" y="3009135"/>
            <a:ext cx="902345" cy="245544"/>
            <a:chOff x="52788" y="1175253"/>
            <a:chExt cx="958140" cy="252000"/>
          </a:xfrm>
        </p:grpSpPr>
        <p:sp>
          <p:nvSpPr>
            <p:cNvPr id="62" name="5-Point Star 61"/>
            <p:cNvSpPr/>
            <p:nvPr/>
          </p:nvSpPr>
          <p:spPr>
            <a:xfrm>
              <a:off x="52788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3" name="5-Point Star 62"/>
            <p:cNvSpPr/>
            <p:nvPr/>
          </p:nvSpPr>
          <p:spPr>
            <a:xfrm>
              <a:off x="397387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741986" y="1175253"/>
              <a:ext cx="268942" cy="252000"/>
            </a:xfrm>
            <a:prstGeom prst="star5">
              <a:avLst>
                <a:gd name="adj" fmla="val 23112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7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CF265-B44E-4B61-9F14-B3EB62032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9622"/>
            <a:ext cx="7221818" cy="24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79813A9-C7A3-48D2-A110-F4B71AF14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2" t="7081" r="5499" b="12100"/>
          <a:stretch/>
        </p:blipFill>
        <p:spPr>
          <a:xfrm>
            <a:off x="395537" y="267495"/>
            <a:ext cx="792088" cy="559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26749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dirty="0"/>
              <a:t>“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phục</a:t>
            </a:r>
            <a:r>
              <a:rPr lang="en-US" sz="2800" b="1" dirty="0"/>
              <a:t> </a:t>
            </a:r>
            <a:r>
              <a:rPr lang="en-US" sz="2800" b="1" dirty="0" err="1"/>
              <a:t>vụ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009" y="1204954"/>
            <a:ext cx="8321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thói</a:t>
            </a:r>
            <a:r>
              <a:rPr lang="en-US" sz="3200" dirty="0"/>
              <a:t> </a:t>
            </a:r>
            <a:r>
              <a:rPr lang="en-US" sz="3200" dirty="0" err="1"/>
              <a:t>quen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75882-419F-473B-ACBE-624288118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75096"/>
            <a:ext cx="5076056" cy="28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47353" y="1304623"/>
            <a:ext cx="2088232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5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98260D82-D378-4A9C-802D-9BCC25FB0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8" t="12168" r="2892" b="6072"/>
          <a:stretch/>
        </p:blipFill>
        <p:spPr>
          <a:xfrm>
            <a:off x="3131840" y="1347614"/>
            <a:ext cx="631645" cy="490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063D8D-2FAE-4959-9EFF-56487751F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04" y="2046871"/>
            <a:ext cx="738899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8351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17EF3-D212-44DB-B287-AD605B918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29965"/>
            <a:ext cx="6552728" cy="38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1-原创素材\1_mm1102\PPT\PPT_014\materaials\pageimg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7" y="31998"/>
            <a:ext cx="84395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1491630"/>
            <a:ext cx="5400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Trao</a:t>
            </a:r>
            <a:r>
              <a:rPr lang="en-US" altLang="zh-CN" sz="5400" b="1" dirty="0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đổi</a:t>
            </a:r>
            <a:r>
              <a:rPr lang="en-US" altLang="zh-CN" sz="5400" b="1" dirty="0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về</a:t>
            </a:r>
            <a:r>
              <a:rPr lang="en-US" altLang="zh-CN" sz="5400" b="1" dirty="0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cách</a:t>
            </a:r>
            <a:r>
              <a:rPr lang="en-US" altLang="zh-CN" sz="5400" b="1" dirty="0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làm</a:t>
            </a:r>
            <a:r>
              <a:rPr lang="en-US" altLang="zh-CN" sz="5400" b="1" dirty="0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của</a:t>
            </a:r>
            <a:r>
              <a:rPr lang="en-US" altLang="zh-CN" sz="5400" b="1" dirty="0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em</a:t>
            </a:r>
            <a:endParaRPr lang="zh-CN" altLang="en-US" sz="5400" dirty="0">
              <a:solidFill>
                <a:srgbClr val="FFFF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10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79912" y="1275606"/>
            <a:ext cx="2088232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260D82-D378-4A9C-802D-9BCC25FB0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8" t="12168" r="2892" b="6072"/>
          <a:stretch/>
        </p:blipFill>
        <p:spPr>
          <a:xfrm>
            <a:off x="2964399" y="1343168"/>
            <a:ext cx="631645" cy="490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1E9E1-00D4-484A-B21D-B05BA8DCE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08" y="2185252"/>
            <a:ext cx="7754784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441415-803E-463A-8BB5-4E8A04BE3349}"/>
              </a:ext>
            </a:extLst>
          </p:cNvPr>
          <p:cNvSpPr/>
          <p:nvPr/>
        </p:nvSpPr>
        <p:spPr>
          <a:xfrm>
            <a:off x="1475656" y="41151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Sắm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vai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xử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lí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tình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huống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dưới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đây</a:t>
            </a:r>
            <a:r>
              <a:rPr lang="en-US" altLang="zh-CN" sz="3600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1224F-6CC2-4E19-B351-1A553132E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203344"/>
            <a:ext cx="5544616" cy="35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672694"/>
            <a:ext cx="8292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</a:t>
            </a:r>
            <a:r>
              <a:rPr lang="en-US" sz="4000" dirty="0" err="1">
                <a:solidFill>
                  <a:srgbClr val="7030A0"/>
                </a:solidFill>
                <a:latin typeface="Calibri"/>
              </a:rPr>
              <a:t>ững</a:t>
            </a:r>
            <a:r>
              <a:rPr lang="en-US" sz="4000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Calibri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Calibri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Tú,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425E34-6207-4F5C-8A04-0F712D19CDDD}"/>
              </a:ext>
            </a:extLst>
          </p:cNvPr>
          <p:cNvGrpSpPr/>
          <p:nvPr/>
        </p:nvGrpSpPr>
        <p:grpSpPr>
          <a:xfrm>
            <a:off x="1691680" y="2182020"/>
            <a:ext cx="4824536" cy="2458507"/>
            <a:chOff x="5876916" y="975793"/>
            <a:chExt cx="4684259" cy="21718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9395A4-BF64-4626-B21F-B00B4D307658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4" name="图片 2" descr="2">
                <a:extLst>
                  <a:ext uri="{FF2B5EF4-FFF2-40B4-BE49-F238E27FC236}">
                    <a16:creationId xmlns:a16="http://schemas.microsoft.com/office/drawing/2014/main" id="{FCADDEAA-8C7A-4FB9-A179-92520C5C7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15" name="图片 1" descr="1">
                <a:extLst>
                  <a:ext uri="{FF2B5EF4-FFF2-40B4-BE49-F238E27FC236}">
                    <a16:creationId xmlns:a16="http://schemas.microsoft.com/office/drawing/2014/main" id="{2F09C898-25F3-42A8-8F51-7B0240A8A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16" name="图片 2" descr="3">
                <a:extLst>
                  <a:ext uri="{FF2B5EF4-FFF2-40B4-BE49-F238E27FC236}">
                    <a16:creationId xmlns:a16="http://schemas.microsoft.com/office/drawing/2014/main" id="{D77C2D32-95EC-4FA3-9BB8-541D84BD8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13" name="Rounded Rectangle 20">
              <a:extLst>
                <a:ext uri="{FF2B5EF4-FFF2-40B4-BE49-F238E27FC236}">
                  <a16:creationId xmlns:a16="http://schemas.microsoft.com/office/drawing/2014/main" id="{AC48FDA2-2906-4776-A84F-C6DF150DDA51}"/>
                </a:ext>
              </a:extLst>
            </p:cNvPr>
            <p:cNvSpPr/>
            <p:nvPr/>
          </p:nvSpPr>
          <p:spPr>
            <a:xfrm>
              <a:off x="6366833" y="2519276"/>
              <a:ext cx="3818223" cy="62840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Hoạt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06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981"/>
            <a:ext cx="8158218" cy="29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28801"/>
            <a:ext cx="4596782" cy="25178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19672" y="3241185"/>
            <a:ext cx="2742169" cy="1696082"/>
            <a:chOff x="7232565" y="3730738"/>
            <a:chExt cx="4983744" cy="3127262"/>
          </a:xfrm>
        </p:grpSpPr>
        <p:grpSp>
          <p:nvGrpSpPr>
            <p:cNvPr id="10" name="Group 9"/>
            <p:cNvGrpSpPr/>
            <p:nvPr/>
          </p:nvGrpSpPr>
          <p:grpSpPr>
            <a:xfrm>
              <a:off x="7232565" y="4031744"/>
              <a:ext cx="2512632" cy="2826256"/>
              <a:chOff x="7505470" y="3540033"/>
              <a:chExt cx="2791670" cy="2913128"/>
            </a:xfrm>
          </p:grpSpPr>
          <p:grpSp>
            <p:nvGrpSpPr>
              <p:cNvPr id="16" name="Google Shape;571;p20"/>
              <p:cNvGrpSpPr/>
              <p:nvPr/>
            </p:nvGrpSpPr>
            <p:grpSpPr>
              <a:xfrm>
                <a:off x="7505470" y="3540033"/>
                <a:ext cx="2791670" cy="2913128"/>
                <a:chOff x="6290820" y="1739825"/>
                <a:chExt cx="2284027" cy="2669073"/>
              </a:xfrm>
            </p:grpSpPr>
            <p:pic>
              <p:nvPicPr>
                <p:cNvPr id="18" name="Google Shape;57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90820" y="1739825"/>
                  <a:ext cx="2284027" cy="2669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573;p20"/>
                <p:cNvSpPr/>
                <p:nvPr/>
              </p:nvSpPr>
              <p:spPr>
                <a:xfrm>
                  <a:off x="7668344" y="1993915"/>
                  <a:ext cx="720080" cy="649843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574;p20"/>
                <p:cNvSpPr/>
                <p:nvPr/>
              </p:nvSpPr>
              <p:spPr>
                <a:xfrm>
                  <a:off x="7770495" y="2063386"/>
                  <a:ext cx="515778" cy="50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638" y="3671385"/>
                <a:ext cx="108657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9593046" y="3730738"/>
              <a:ext cx="2623263" cy="3123832"/>
              <a:chOff x="9417862" y="3463823"/>
              <a:chExt cx="2761705" cy="3288691"/>
            </a:xfrm>
          </p:grpSpPr>
          <p:grpSp>
            <p:nvGrpSpPr>
              <p:cNvPr id="12" name="Google Shape;568;p20"/>
              <p:cNvGrpSpPr/>
              <p:nvPr/>
            </p:nvGrpSpPr>
            <p:grpSpPr>
              <a:xfrm>
                <a:off x="9417862" y="3463823"/>
                <a:ext cx="2761705" cy="3288691"/>
                <a:chOff x="1656283" y="2342932"/>
                <a:chExt cx="2587752" cy="3263934"/>
              </a:xfrm>
            </p:grpSpPr>
            <p:pic>
              <p:nvPicPr>
                <p:cNvPr id="14" name="Google Shape;569;p2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1656283" y="2342932"/>
                  <a:ext cx="2587752" cy="3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Google Shape;570;p20"/>
                <p:cNvSpPr/>
                <p:nvPr/>
              </p:nvSpPr>
              <p:spPr>
                <a:xfrm>
                  <a:off x="3400738" y="2609243"/>
                  <a:ext cx="553425" cy="54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2571" extrusionOk="0">
                      <a:moveTo>
                        <a:pt x="2807" y="291"/>
                      </a:moveTo>
                      <a:cubicBezTo>
                        <a:pt x="2693" y="191"/>
                        <a:pt x="2570" y="104"/>
                        <a:pt x="2437" y="32"/>
                      </a:cubicBezTo>
                      <a:cubicBezTo>
                        <a:pt x="2379" y="0"/>
                        <a:pt x="2301" y="22"/>
                        <a:pt x="2258" y="85"/>
                      </a:cubicBezTo>
                      <a:cubicBezTo>
                        <a:pt x="1216" y="1572"/>
                        <a:pt x="1216" y="1572"/>
                        <a:pt x="1216" y="1572"/>
                      </a:cubicBezTo>
                      <a:cubicBezTo>
                        <a:pt x="604" y="710"/>
                        <a:pt x="604" y="710"/>
                        <a:pt x="604" y="710"/>
                      </a:cubicBezTo>
                      <a:cubicBezTo>
                        <a:pt x="561" y="647"/>
                        <a:pt x="482" y="624"/>
                        <a:pt x="424" y="656"/>
                      </a:cubicBezTo>
                      <a:cubicBezTo>
                        <a:pt x="292" y="729"/>
                        <a:pt x="169" y="815"/>
                        <a:pt x="55" y="915"/>
                      </a:cubicBezTo>
                      <a:cubicBezTo>
                        <a:pt x="5" y="958"/>
                        <a:pt x="0" y="1040"/>
                        <a:pt x="44" y="1102"/>
                      </a:cubicBezTo>
                      <a:cubicBezTo>
                        <a:pt x="44" y="1102"/>
                        <a:pt x="848" y="2237"/>
                        <a:pt x="946" y="2374"/>
                      </a:cubicBezTo>
                      <a:cubicBezTo>
                        <a:pt x="1087" y="2571"/>
                        <a:pt x="1350" y="2561"/>
                        <a:pt x="1486" y="2374"/>
                      </a:cubicBezTo>
                      <a:cubicBezTo>
                        <a:pt x="1587" y="2235"/>
                        <a:pt x="2819" y="477"/>
                        <a:pt x="2819" y="477"/>
                      </a:cubicBezTo>
                      <a:cubicBezTo>
                        <a:pt x="2862" y="415"/>
                        <a:pt x="2857" y="334"/>
                        <a:pt x="2807" y="291"/>
                      </a:cubicBezTo>
                      <a:close/>
                    </a:path>
                  </a:pathLst>
                </a:custGeom>
                <a:solidFill>
                  <a:srgbClr val="E551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396" y="3502725"/>
                <a:ext cx="1063755" cy="986959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126297" y="3859498"/>
            <a:ext cx="407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92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  <p:tag name="INKNOELEADERBOARD" val="-92401250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311</Words>
  <Application>Microsoft Office PowerPoint</Application>
  <PresentationFormat>On-screen Show (16:9)</PresentationFormat>
  <Paragraphs>55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DengXian</vt:lpstr>
      <vt:lpstr>Microsoft YaHei</vt:lpstr>
      <vt:lpstr>SimSun</vt:lpstr>
      <vt:lpstr>Arial</vt:lpstr>
      <vt:lpstr>Calibri</vt:lpstr>
      <vt:lpstr>Coiny</vt:lpstr>
      <vt:lpstr>Times New Roman</vt:lpstr>
      <vt:lpstr>VNI-Avo</vt:lpstr>
      <vt:lpstr>仓耳今楷05-6763 W05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22</cp:revision>
  <dcterms:created xsi:type="dcterms:W3CDTF">2015-09-25T00:55:29Z</dcterms:created>
  <dcterms:modified xsi:type="dcterms:W3CDTF">2021-12-25T04:10:42Z</dcterms:modified>
</cp:coreProperties>
</file>