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83" r:id="rId4"/>
    <p:sldMasterId id="2147483694" r:id="rId5"/>
    <p:sldMasterId id="2147483722" r:id="rId6"/>
  </p:sldMasterIdLst>
  <p:notesMasterIdLst>
    <p:notesMasterId r:id="rId18"/>
  </p:notesMasterIdLst>
  <p:sldIdLst>
    <p:sldId id="2631" r:id="rId7"/>
    <p:sldId id="9451" r:id="rId8"/>
    <p:sldId id="277" r:id="rId9"/>
    <p:sldId id="295" r:id="rId10"/>
    <p:sldId id="9449" r:id="rId11"/>
    <p:sldId id="9450" r:id="rId12"/>
    <p:sldId id="274" r:id="rId13"/>
    <p:sldId id="293" r:id="rId14"/>
    <p:sldId id="9448" r:id="rId15"/>
    <p:sldId id="9441" r:id="rId16"/>
    <p:sldId id="9432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66F"/>
    <a:srgbClr val="328D86"/>
    <a:srgbClr val="FABE6A"/>
    <a:srgbClr val="BED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24" autoAdjust="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088968C1-FF5A-4247-87A2-F90F4DC00B62}"/>
    <pc:docChg chg="custSel delSld modSld delMainMaster">
      <pc:chgData name="Thuy Khanh" userId="cc2621bfb3e0faad" providerId="LiveId" clId="{088968C1-FF5A-4247-87A2-F90F4DC00B62}" dt="2024-04-23T14:51:01.089" v="2" actId="47"/>
      <pc:docMkLst>
        <pc:docMk/>
      </pc:docMkLst>
      <pc:sldChg chg="delSp mod delAnim">
        <pc:chgData name="Thuy Khanh" userId="cc2621bfb3e0faad" providerId="LiveId" clId="{088968C1-FF5A-4247-87A2-F90F4DC00B62}" dt="2024-04-23T14:50:47.059" v="1" actId="478"/>
        <pc:sldMkLst>
          <pc:docMk/>
          <pc:sldMk cId="3493111733" sldId="277"/>
        </pc:sldMkLst>
        <pc:spChg chg="del">
          <ac:chgData name="Thuy Khanh" userId="cc2621bfb3e0faad" providerId="LiveId" clId="{088968C1-FF5A-4247-87A2-F90F4DC00B62}" dt="2024-04-23T14:50:47.059" v="1" actId="478"/>
          <ac:spMkLst>
            <pc:docMk/>
            <pc:sldMk cId="3493111733" sldId="277"/>
            <ac:spMk id="6" creationId="{E28ECDE8-324A-4AAC-B723-16E712C85A21}"/>
          </ac:spMkLst>
        </pc:spChg>
      </pc:sldChg>
      <pc:sldChg chg="del">
        <pc:chgData name="Thuy Khanh" userId="cc2621bfb3e0faad" providerId="LiveId" clId="{088968C1-FF5A-4247-87A2-F90F4DC00B62}" dt="2024-04-23T14:51:01.089" v="2" actId="47"/>
        <pc:sldMkLst>
          <pc:docMk/>
          <pc:sldMk cId="88331026" sldId="659"/>
        </pc:sldMkLst>
      </pc:sldChg>
      <pc:sldChg chg="del">
        <pc:chgData name="Thuy Khanh" userId="cc2621bfb3e0faad" providerId="LiveId" clId="{088968C1-FF5A-4247-87A2-F90F4DC00B62}" dt="2024-04-23T14:50:41.934" v="0" actId="47"/>
        <pc:sldMkLst>
          <pc:docMk/>
          <pc:sldMk cId="2510448319" sldId="2630"/>
        </pc:sldMkLst>
      </pc:sldChg>
      <pc:sldMasterChg chg="del delSldLayout">
        <pc:chgData name="Thuy Khanh" userId="cc2621bfb3e0faad" providerId="LiveId" clId="{088968C1-FF5A-4247-87A2-F90F4DC00B62}" dt="2024-04-23T14:50:41.934" v="0" actId="47"/>
        <pc:sldMasterMkLst>
          <pc:docMk/>
          <pc:sldMasterMk cId="477182678" sldId="2147483706"/>
        </pc:sldMasterMkLst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1002484052" sldId="2147483707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3580167974" sldId="2147483708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415663587" sldId="2147483709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819492891" sldId="2147483710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3354651663" sldId="2147483711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1952014579" sldId="2147483712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3197347195" sldId="2147483713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3145277332" sldId="2147483714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1196917747" sldId="2147483715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335246311" sldId="2147483716"/>
          </pc:sldLayoutMkLst>
        </pc:sldLayoutChg>
        <pc:sldLayoutChg chg="del">
          <pc:chgData name="Thuy Khanh" userId="cc2621bfb3e0faad" providerId="LiveId" clId="{088968C1-FF5A-4247-87A2-F90F4DC00B62}" dt="2024-04-23T14:50:41.934" v="0" actId="47"/>
          <pc:sldLayoutMkLst>
            <pc:docMk/>
            <pc:sldMasterMk cId="477182678" sldId="2147483706"/>
            <pc:sldLayoutMk cId="784623685" sldId="2147483717"/>
          </pc:sldLayoutMkLst>
        </pc:sldLayoutChg>
      </pc:sldMasterChg>
      <pc:sldMasterChg chg="del delSldLayout">
        <pc:chgData name="Thuy Khanh" userId="cc2621bfb3e0faad" providerId="LiveId" clId="{088968C1-FF5A-4247-87A2-F90F4DC00B62}" dt="2024-04-23T14:51:01.089" v="2" actId="47"/>
        <pc:sldMasterMkLst>
          <pc:docMk/>
          <pc:sldMasterMk cId="2477272252" sldId="2147483718"/>
        </pc:sldMasterMkLst>
        <pc:sldLayoutChg chg="del">
          <pc:chgData name="Thuy Khanh" userId="cc2621bfb3e0faad" providerId="LiveId" clId="{088968C1-FF5A-4247-87A2-F90F4DC00B62}" dt="2024-04-23T14:51:01.089" v="2" actId="47"/>
          <pc:sldLayoutMkLst>
            <pc:docMk/>
            <pc:sldMasterMk cId="2477272252" sldId="2147483718"/>
            <pc:sldLayoutMk cId="1236710905" sldId="2147483719"/>
          </pc:sldLayoutMkLst>
        </pc:sldLayoutChg>
        <pc:sldLayoutChg chg="del">
          <pc:chgData name="Thuy Khanh" userId="cc2621bfb3e0faad" providerId="LiveId" clId="{088968C1-FF5A-4247-87A2-F90F4DC00B62}" dt="2024-04-23T14:51:01.089" v="2" actId="47"/>
          <pc:sldLayoutMkLst>
            <pc:docMk/>
            <pc:sldMasterMk cId="2477272252" sldId="2147483718"/>
            <pc:sldLayoutMk cId="3076246360" sldId="2147483720"/>
          </pc:sldLayoutMkLst>
        </pc:sldLayoutChg>
        <pc:sldLayoutChg chg="del">
          <pc:chgData name="Thuy Khanh" userId="cc2621bfb3e0faad" providerId="LiveId" clId="{088968C1-FF5A-4247-87A2-F90F4DC00B62}" dt="2024-04-23T14:51:01.089" v="2" actId="47"/>
          <pc:sldLayoutMkLst>
            <pc:docMk/>
            <pc:sldMasterMk cId="2477272252" sldId="2147483718"/>
            <pc:sldLayoutMk cId="3614119488" sldId="214748372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D11D-61D9-4857-B71C-C38EA334394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03BF-2364-43CA-966A-DA7E17045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6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4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0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1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9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5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58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BF64-D393-46B3-AC72-9DFE07C83F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1EB0F-BC2D-43EC-B6E4-D7FE429604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06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8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9.xml"/><Relationship Id="rId16" Type="http://schemas.openxmlformats.org/officeDocument/2006/relationships/image" Target="../media/image11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2.xml"/><Relationship Id="rId15" Type="http://schemas.openxmlformats.org/officeDocument/2006/relationships/image" Target="../media/image10.png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501059" y="1022702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59" y="3279386"/>
            <a:ext cx="2393040" cy="2393040"/>
          </a:xfrm>
          <a:prstGeom prst="rect">
            <a:avLst/>
          </a:prstGeom>
        </p:spPr>
      </p:pic>
      <p:grpSp>
        <p:nvGrpSpPr>
          <p:cNvPr id="17" name="Google Shape;2554;p46"/>
          <p:cNvGrpSpPr/>
          <p:nvPr/>
        </p:nvGrpSpPr>
        <p:grpSpPr>
          <a:xfrm rot="-4203774" flipH="1">
            <a:off x="5688506" y="625106"/>
            <a:ext cx="860474" cy="1127443"/>
            <a:chOff x="3391288" y="4486192"/>
            <a:chExt cx="829778" cy="964720"/>
          </a:xfrm>
        </p:grpSpPr>
        <p:sp>
          <p:nvSpPr>
            <p:cNvPr id="18" name="Google Shape;2555;p46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556;p46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2557;p46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2558;p46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559;p46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560;p46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561;p46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62;p46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563;p46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564;p46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2565;p46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2566;p46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2567;p46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Google Shape;2568;p46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2569;p46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2570;p46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Google Shape;2571;p46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279" y="2837728"/>
            <a:ext cx="685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92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8" grpId="0" animBg="1"/>
      <p:bldP spid="34" grpId="0" animBg="1"/>
      <p:bldP spid="3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639445" y="642764"/>
            <a:ext cx="1091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800" b="1" dirty="0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lang="en-US" altLang="zh-CN" sz="4800" b="1" dirty="0">
              <a:ln w="635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A4DDA1-662B-47E2-BF00-9B1BD7B6A3E6}"/>
              </a:ext>
            </a:extLst>
          </p:cNvPr>
          <p:cNvSpPr/>
          <p:nvPr/>
        </p:nvSpPr>
        <p:spPr>
          <a:xfrm>
            <a:off x="3237865" y="5499774"/>
            <a:ext cx="58785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Lăng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kính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cửa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字魂59号-创粗黑"/>
                <a:cs typeface="+mn-cs"/>
              </a:rPr>
              <a:t>sổ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C52682-7752-44CE-9DD3-924453993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65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ạt hình chú gà nhảy ( chicken dance)">
            <a:hlinkClick r:id="" action="ppaction://media"/>
            <a:extLst>
              <a:ext uri="{FF2B5EF4-FFF2-40B4-BE49-F238E27FC236}">
                <a16:creationId xmlns:a16="http://schemas.microsoft.com/office/drawing/2014/main" id="{9CD3B458-B5C1-4FCE-AA4D-63DCFD004BB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9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039"/>
            <a:ext cx="12096206" cy="6803961"/>
          </a:xfrm>
        </p:spPr>
      </p:pic>
    </p:spTree>
    <p:extLst>
      <p:ext uri="{BB962C8B-B14F-4D97-AF65-F5344CB8AC3E}">
        <p14:creationId xmlns:p14="http://schemas.microsoft.com/office/powerpoint/2010/main" val="4934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00751-88F6-40AE-AB12-B967CF0E69EF}"/>
              </a:ext>
            </a:extLst>
          </p:cNvPr>
          <p:cNvSpPr txBox="1"/>
          <p:nvPr/>
        </p:nvSpPr>
        <p:spPr>
          <a:xfrm>
            <a:off x="4303381" y="1549619"/>
            <a:ext cx="2385499" cy="5847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Việt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4307E-4A9E-4672-856C-32E704BE9F6A}"/>
              </a:ext>
            </a:extLst>
          </p:cNvPr>
          <p:cNvSpPr txBox="1"/>
          <p:nvPr/>
        </p:nvSpPr>
        <p:spPr>
          <a:xfrm>
            <a:off x="1993193" y="2275558"/>
            <a:ext cx="775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Chủ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điểm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chốn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quen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B2E0B-1B22-4444-BB62-60DC2C89E8D8}"/>
              </a:ext>
            </a:extLst>
          </p:cNvPr>
          <p:cNvSpPr txBox="1"/>
          <p:nvPr/>
        </p:nvSpPr>
        <p:spPr>
          <a:xfrm>
            <a:off x="4146207" y="3351903"/>
            <a:ext cx="508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4 –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39613-5D77-4B08-AD11-4F48895F8624}"/>
              </a:ext>
            </a:extLst>
          </p:cNvPr>
          <p:cNvSpPr txBox="1"/>
          <p:nvPr/>
        </p:nvSpPr>
        <p:spPr>
          <a:xfrm>
            <a:off x="2156985" y="4108052"/>
            <a:ext cx="7074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Đọc một bài đọc về nơi thân quen, gắn bó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11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zh-CN" sz="200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zh-CN" sz="200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zh-CN" sz="200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zh-CN" sz="140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903301" y="215952"/>
            <a:ext cx="7068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A4649-FD54-49A5-BE00-C6186438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4" y="1046949"/>
            <a:ext cx="11746285" cy="4292187"/>
          </a:xfrm>
          <a:prstGeom prst="rect">
            <a:avLst/>
          </a:prstGeom>
        </p:spPr>
      </p:pic>
      <p:grpSp>
        <p:nvGrpSpPr>
          <p:cNvPr id="20" name="组合 25">
            <a:extLst>
              <a:ext uri="{FF2B5EF4-FFF2-40B4-BE49-F238E27FC236}">
                <a16:creationId xmlns:a16="http://schemas.microsoft.com/office/drawing/2014/main" id="{32DFAF34-8914-4BDA-A54E-F9494D301C24}"/>
              </a:ext>
            </a:extLst>
          </p:cNvPr>
          <p:cNvGrpSpPr/>
          <p:nvPr/>
        </p:nvGrpSpPr>
        <p:grpSpPr>
          <a:xfrm>
            <a:off x="-36512" y="2647047"/>
            <a:ext cx="12265024" cy="4210953"/>
            <a:chOff x="0" y="2686117"/>
            <a:chExt cx="12265024" cy="4210953"/>
          </a:xfrm>
        </p:grpSpPr>
        <p:grpSp>
          <p:nvGrpSpPr>
            <p:cNvPr id="21" name="组合 26">
              <a:extLst>
                <a:ext uri="{FF2B5EF4-FFF2-40B4-BE49-F238E27FC236}">
                  <a16:creationId xmlns:a16="http://schemas.microsoft.com/office/drawing/2014/main" id="{7A55F9F0-961D-4771-AAEE-801052FE3239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2" name="图片 30">
                <a:extLst>
                  <a:ext uri="{FF2B5EF4-FFF2-40B4-BE49-F238E27FC236}">
                    <a16:creationId xmlns:a16="http://schemas.microsoft.com/office/drawing/2014/main" id="{EC043468-FBA3-4148-A022-BEB55A05F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3" name="图片 31">
                <a:extLst>
                  <a:ext uri="{FF2B5EF4-FFF2-40B4-BE49-F238E27FC236}">
                    <a16:creationId xmlns:a16="http://schemas.microsoft.com/office/drawing/2014/main" id="{61F02CCF-62FD-4F91-9D22-DBB866FC5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7">
              <a:extLst>
                <a:ext uri="{FF2B5EF4-FFF2-40B4-BE49-F238E27FC236}">
                  <a16:creationId xmlns:a16="http://schemas.microsoft.com/office/drawing/2014/main" id="{8DE4877A-24B4-4DBA-8856-3FF331E04E1A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30" name="图片 28">
                <a:extLst>
                  <a:ext uri="{FF2B5EF4-FFF2-40B4-BE49-F238E27FC236}">
                    <a16:creationId xmlns:a16="http://schemas.microsoft.com/office/drawing/2014/main" id="{5AB1C576-CB20-40A5-ADB7-F91646AB7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31" name="图片 29">
                <a:extLst>
                  <a:ext uri="{FF2B5EF4-FFF2-40B4-BE49-F238E27FC236}">
                    <a16:creationId xmlns:a16="http://schemas.microsoft.com/office/drawing/2014/main" id="{930009F3-8A09-422F-9FC4-CE5E776EC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256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A4649-FD54-49A5-BE00-C6186438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4" y="1046949"/>
            <a:ext cx="11746285" cy="4292187"/>
          </a:xfrm>
          <a:prstGeom prst="rect">
            <a:avLst/>
          </a:prstGeom>
        </p:spPr>
      </p:pic>
      <p:grpSp>
        <p:nvGrpSpPr>
          <p:cNvPr id="20" name="组合 25">
            <a:extLst>
              <a:ext uri="{FF2B5EF4-FFF2-40B4-BE49-F238E27FC236}">
                <a16:creationId xmlns:a16="http://schemas.microsoft.com/office/drawing/2014/main" id="{32DFAF34-8914-4BDA-A54E-F9494D301C24}"/>
              </a:ext>
            </a:extLst>
          </p:cNvPr>
          <p:cNvGrpSpPr/>
          <p:nvPr/>
        </p:nvGrpSpPr>
        <p:grpSpPr>
          <a:xfrm>
            <a:off x="-36512" y="2647047"/>
            <a:ext cx="12265024" cy="4210953"/>
            <a:chOff x="0" y="2686117"/>
            <a:chExt cx="12265024" cy="4210953"/>
          </a:xfrm>
        </p:grpSpPr>
        <p:grpSp>
          <p:nvGrpSpPr>
            <p:cNvPr id="21" name="组合 26">
              <a:extLst>
                <a:ext uri="{FF2B5EF4-FFF2-40B4-BE49-F238E27FC236}">
                  <a16:creationId xmlns:a16="http://schemas.microsoft.com/office/drawing/2014/main" id="{7A55F9F0-961D-4771-AAEE-801052FE3239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2" name="图片 30">
                <a:extLst>
                  <a:ext uri="{FF2B5EF4-FFF2-40B4-BE49-F238E27FC236}">
                    <a16:creationId xmlns:a16="http://schemas.microsoft.com/office/drawing/2014/main" id="{EC043468-FBA3-4148-A022-BEB55A05F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3" name="图片 31">
                <a:extLst>
                  <a:ext uri="{FF2B5EF4-FFF2-40B4-BE49-F238E27FC236}">
                    <a16:creationId xmlns:a16="http://schemas.microsoft.com/office/drawing/2014/main" id="{61F02CCF-62FD-4F91-9D22-DBB866FC5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4" name="组合 27">
              <a:extLst>
                <a:ext uri="{FF2B5EF4-FFF2-40B4-BE49-F238E27FC236}">
                  <a16:creationId xmlns:a16="http://schemas.microsoft.com/office/drawing/2014/main" id="{8DE4877A-24B4-4DBA-8856-3FF331E04E1A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30" name="图片 28">
                <a:extLst>
                  <a:ext uri="{FF2B5EF4-FFF2-40B4-BE49-F238E27FC236}">
                    <a16:creationId xmlns:a16="http://schemas.microsoft.com/office/drawing/2014/main" id="{5AB1C576-CB20-40A5-ADB7-F91646AB7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31" name="图片 29">
                <a:extLst>
                  <a:ext uri="{FF2B5EF4-FFF2-40B4-BE49-F238E27FC236}">
                    <a16:creationId xmlns:a16="http://schemas.microsoft.com/office/drawing/2014/main" id="{930009F3-8A09-422F-9FC4-CE5E776EC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970CAF-F1F7-4D11-BB7A-702DF54B9D22}"/>
              </a:ext>
            </a:extLst>
          </p:cNvPr>
          <p:cNvGrpSpPr/>
          <p:nvPr/>
        </p:nvGrpSpPr>
        <p:grpSpPr>
          <a:xfrm>
            <a:off x="3264566" y="71107"/>
            <a:ext cx="8660516" cy="1327387"/>
            <a:chOff x="2321248" y="508261"/>
            <a:chExt cx="8660516" cy="13273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FCB2E2-7EED-458B-8B6E-25D8A00E4D93}"/>
                </a:ext>
              </a:extLst>
            </p:cNvPr>
            <p:cNvSpPr txBox="1"/>
            <p:nvPr/>
          </p:nvSpPr>
          <p:spPr>
            <a:xfrm>
              <a:off x="3913573" y="587792"/>
              <a:ext cx="70681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sẻ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EAFFDA-34F5-4DB8-BA46-D94FAE834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073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7450" y="230859"/>
            <a:ext cx="11499750" cy="6377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6" name="Picture 4" descr="Large cloud pattern. Use the printable outline for crafts, creating  stencils, scrapbooking, and more. Fre… | Templates printable free, Cloud  template, Cloud stenc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2" y="482014"/>
            <a:ext cx="3050532" cy="16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0169" y="682614"/>
            <a:ext cx="3179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…………………………………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+mn-cs"/>
              </a:rPr>
              <a:t>.............................</a:t>
            </a:r>
          </a:p>
        </p:txBody>
      </p:sp>
      <p:pic>
        <p:nvPicPr>
          <p:cNvPr id="28" name="Picture 4" descr="Large cloud pattern. Use the printable outline for crafts, creating  stencils, scrapbooking, and more. Fre… | Templates printable free, Cloud  template, Cloud stenci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67" y="4300194"/>
            <a:ext cx="2106379" cy="11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Large cloud pattern. Use the printable outline for crafts, creating  stencils, scrapbooking, and more. Fre… | Templates printable free, Cloud  template, Cloud stenci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1" y="3521529"/>
            <a:ext cx="2106379" cy="11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640259" y="2205959"/>
            <a:ext cx="3015488" cy="3381647"/>
            <a:chOff x="5792340" y="3264139"/>
            <a:chExt cx="2387950" cy="267791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386513" y="3587291"/>
              <a:ext cx="0" cy="3186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359263" y="3322972"/>
              <a:ext cx="0" cy="5286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2" descr="Free Image on Pixabay - Hexagon, Hive, Beehive, Honeycomb | Free clip art,  Bee hive, Clip art"/>
            <p:cNvPicPr>
              <a:picLocks noChangeAspect="1" noChangeArrowheads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04" b="67647" l="429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b="34542"/>
            <a:stretch/>
          </p:blipFill>
          <p:spPr bwMode="auto">
            <a:xfrm rot="20373906" flipH="1">
              <a:off x="5792340" y="3264139"/>
              <a:ext cx="2387950" cy="26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4" descr="illustration of isolated beehive branch | Cartoon bee, Bee hive, Bee art"/>
          <p:cNvPicPr>
            <a:picLocks noChangeAspect="1" noChangeArrowheads="1"/>
          </p:cNvPicPr>
          <p:nvPr/>
        </p:nvPicPr>
        <p:blipFill rotWithShape="1"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5" b="44881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25"/>
          <a:stretch/>
        </p:blipFill>
        <p:spPr bwMode="auto">
          <a:xfrm flipH="1">
            <a:off x="3632449" y="1290000"/>
            <a:ext cx="7757808" cy="19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8863320" y="3390265"/>
            <a:ext cx="2888901" cy="32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460254" flipH="1">
            <a:off x="1422056" y="2580755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30869" y="3651914"/>
            <a:ext cx="27978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</a:t>
            </a:r>
          </a:p>
        </p:txBody>
      </p:sp>
      <p:sp>
        <p:nvSpPr>
          <p:cNvPr id="44" name="TextBox 43"/>
          <p:cNvSpPr txBox="1"/>
          <p:nvPr/>
        </p:nvSpPr>
        <p:spPr>
          <a:xfrm rot="21414394">
            <a:off x="6710441" y="3077525"/>
            <a:ext cx="2797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</a:t>
            </a:r>
          </a:p>
        </p:txBody>
      </p:sp>
      <p:sp>
        <p:nvSpPr>
          <p:cNvPr id="45" name="TextBox 44"/>
          <p:cNvSpPr txBox="1"/>
          <p:nvPr/>
        </p:nvSpPr>
        <p:spPr>
          <a:xfrm rot="21414394">
            <a:off x="8872275" y="4395035"/>
            <a:ext cx="27978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</a:t>
            </a:r>
          </a:p>
        </p:txBody>
      </p:sp>
      <p:pic>
        <p:nvPicPr>
          <p:cNvPr id="47" name="图片 24">
            <a:extLst>
              <a:ext uri="{FF2B5EF4-FFF2-40B4-BE49-F238E27FC236}">
                <a16:creationId xmlns:a16="http://schemas.microsoft.com/office/drawing/2014/main" id="{E863F5F1-296C-4B52-97A8-D0C05A6BC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9524" y="3604181"/>
            <a:ext cx="3220063" cy="3220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3909" y="2909433"/>
            <a:ext cx="212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1441580">
            <a:off x="4400809" y="3472337"/>
            <a:ext cx="232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21408144">
            <a:off x="7210549" y="5366913"/>
            <a:ext cx="200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FE012C-FB87-4308-98E1-E5437223CC78}"/>
              </a:ext>
            </a:extLst>
          </p:cNvPr>
          <p:cNvSpPr txBox="1"/>
          <p:nvPr/>
        </p:nvSpPr>
        <p:spPr>
          <a:xfrm>
            <a:off x="6254616" y="423999"/>
            <a:ext cx="427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 descr="Free Image on Pixabay - Hexagon, Hive, Beehive, Honeycomb | Free clip art,  Bee hive, Clip art">
            <a:extLst>
              <a:ext uri="{FF2B5EF4-FFF2-40B4-BE49-F238E27FC236}">
                <a16:creationId xmlns:a16="http://schemas.microsoft.com/office/drawing/2014/main" id="{A9710420-8DFB-4EE5-BB24-2D5F7716B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460254" flipH="1">
            <a:off x="4452929" y="3320501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C106B0-1335-4455-BF2F-DAD8AA1C0961}"/>
              </a:ext>
            </a:extLst>
          </p:cNvPr>
          <p:cNvSpPr txBox="1"/>
          <p:nvPr/>
        </p:nvSpPr>
        <p:spPr>
          <a:xfrm>
            <a:off x="4561742" y="4391660"/>
            <a:ext cx="27978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-----------------------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n>
                  <a:solidFill>
                    <a:schemeClr val="tx1"/>
                  </a:solidFill>
                </a:ln>
                <a:latin typeface="Patrick Hand" panose="00000500000000000000" pitchFamily="2" charset="0"/>
              </a:rPr>
              <a:t>------------------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D2B545-D666-4774-BEE4-6AC46C6CB224}"/>
              </a:ext>
            </a:extLst>
          </p:cNvPr>
          <p:cNvSpPr txBox="1"/>
          <p:nvPr/>
        </p:nvSpPr>
        <p:spPr>
          <a:xfrm>
            <a:off x="9493509" y="3505040"/>
            <a:ext cx="212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4389" y="3304688"/>
            <a:ext cx="3553312" cy="3553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2169886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 về nơi em thích trong ngôi nhà của mình.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D4013-13B6-4F01-9226-20EBBB611D43}"/>
              </a:ext>
            </a:extLst>
          </p:cNvPr>
          <p:cNvSpPr txBox="1"/>
          <p:nvPr/>
        </p:nvSpPr>
        <p:spPr>
          <a:xfrm>
            <a:off x="1035777" y="3300321"/>
            <a:ext cx="10120445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tên và giới thiệu bức vẽ với người thân của em.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6250" y="382909"/>
            <a:ext cx="11283015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55" y="2647950"/>
            <a:ext cx="4504261" cy="450426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7038BE-8749-4EAE-AC75-39730A844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718542"/>
            <a:ext cx="5984072" cy="48059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B0E713-84C2-47F6-98D6-FAF2316539A1}"/>
              </a:ext>
            </a:extLst>
          </p:cNvPr>
          <p:cNvSpPr/>
          <p:nvPr/>
        </p:nvSpPr>
        <p:spPr>
          <a:xfrm>
            <a:off x="3176940" y="5462353"/>
            <a:ext cx="47355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</a:t>
            </a:r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sĩ</a:t>
            </a:r>
            <a:endParaRPr lang="en-US" sz="66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99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四年级语文课件田园诗情课程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134</Words>
  <Application>Microsoft Office PowerPoint</Application>
  <PresentationFormat>Widescreen</PresentationFormat>
  <Paragraphs>45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微软雅黑</vt:lpstr>
      <vt:lpstr>黑体</vt:lpstr>
      <vt:lpstr>Arial</vt:lpstr>
      <vt:lpstr>Calibri</vt:lpstr>
      <vt:lpstr>Coiny</vt:lpstr>
      <vt:lpstr>Patrick Hand</vt:lpstr>
      <vt:lpstr>字魂59号-创粗黑</vt:lpstr>
      <vt:lpstr>Office 主题​​</vt:lpstr>
      <vt:lpstr>Office 主题</vt:lpstr>
      <vt:lpstr>1_Office 主题​​</vt:lpstr>
      <vt:lpstr>1_Office 主题</vt:lpstr>
      <vt:lpstr>2_Office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Thuy Khanh</cp:lastModifiedBy>
  <cp:revision>23</cp:revision>
  <dcterms:created xsi:type="dcterms:W3CDTF">2018-10-21T06:57:00Z</dcterms:created>
  <dcterms:modified xsi:type="dcterms:W3CDTF">2024-04-23T14:51:11Z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