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9" r:id="rId1"/>
  </p:sldMasterIdLst>
  <p:notesMasterIdLst>
    <p:notesMasterId r:id="rId21"/>
  </p:notesMasterIdLst>
  <p:sldIdLst>
    <p:sldId id="285" r:id="rId2"/>
    <p:sldId id="256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8" r:id="rId12"/>
    <p:sldId id="271" r:id="rId13"/>
    <p:sldId id="272" r:id="rId14"/>
    <p:sldId id="269" r:id="rId15"/>
    <p:sldId id="279" r:id="rId16"/>
    <p:sldId id="280" r:id="rId17"/>
    <p:sldId id="282" r:id="rId18"/>
    <p:sldId id="283" r:id="rId19"/>
    <p:sldId id="284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98">
          <p15:clr>
            <a:srgbClr val="A4A3A4"/>
          </p15:clr>
        </p15:guide>
        <p15:guide id="3" pos="3840">
          <p15:clr>
            <a:srgbClr val="A4A3A4"/>
          </p15:clr>
        </p15:guide>
        <p15:guide id="4" pos="7680">
          <p15:clr>
            <a:srgbClr val="A4A3A4"/>
          </p15:clr>
        </p15:guide>
        <p15:guide id="5" pos="526">
          <p15:clr>
            <a:srgbClr val="A4A3A4"/>
          </p15:clr>
        </p15:guide>
        <p15:guide id="6" pos="712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F7700"/>
    <a:srgbClr val="FFFFFF"/>
    <a:srgbClr val="A0CC3F"/>
    <a:srgbClr val="FDFADE"/>
    <a:srgbClr val="79DBFE"/>
    <a:srgbClr val="BAECFE"/>
    <a:srgbClr val="759501"/>
    <a:srgbClr val="BDED01"/>
    <a:srgbClr val="C03727"/>
    <a:srgbClr val="C0EB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29" autoAdjust="0"/>
    <p:restoredTop sz="76679" autoAdjust="0"/>
  </p:normalViewPr>
  <p:slideViewPr>
    <p:cSldViewPr snapToGrid="0" showGuides="1">
      <p:cViewPr varScale="1">
        <p:scale>
          <a:sx n="94" d="100"/>
          <a:sy n="94" d="100"/>
        </p:scale>
        <p:origin x="736" y="184"/>
      </p:cViewPr>
      <p:guideLst>
        <p:guide orient="horz" pos="2160"/>
        <p:guide orient="horz" pos="1098"/>
        <p:guide pos="3840"/>
        <p:guide pos="7680"/>
        <p:guide pos="526"/>
        <p:guide pos="7129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F39D6B-3B0B-46FE-B8BE-0F0A56ED4D23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1B22D-B9B7-460C-AFF5-E4A2A2B76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978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VÀO MÓN ĂN</a:t>
            </a:r>
            <a:r>
              <a:rPr lang="en-US" dirty="0">
                <a:sym typeface="Wingdings" panose="05000000000000000000" pitchFamily="2" charset="2"/>
              </a:rPr>
              <a:t> SLIDE CÂU HỎI</a:t>
            </a:r>
          </a:p>
          <a:p>
            <a:r>
              <a:rPr lang="en-US" dirty="0">
                <a:sym typeface="Wingdings" panose="05000000000000000000" pitchFamily="2" charset="2"/>
              </a:rPr>
              <a:t>CLICK VÀO MŨI TÊN GÓC PHẢI  KẾT THÚC TRÒ 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52998-562F-4100-AC3B-3F66AF8548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156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VÀO ĐÁP ÁN </a:t>
            </a:r>
            <a:r>
              <a:rPr lang="en-US" dirty="0">
                <a:sym typeface="Wingdings" panose="05000000000000000000" pitchFamily="2" charset="2"/>
              </a:rPr>
              <a:t> KẾT QUẢ ĐÚNG/SAI</a:t>
            </a:r>
          </a:p>
          <a:p>
            <a:r>
              <a:rPr lang="en-US" dirty="0">
                <a:sym typeface="Wingdings" panose="05000000000000000000" pitchFamily="2" charset="2"/>
              </a:rPr>
              <a:t>CLICK VÀO MŨI TÊN GÓC PHẢI  SLIDE MENU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52998-562F-4100-AC3B-3F66AF8548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028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EE408-4DF9-4A3E-8605-A4E5C6455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C7BC45-696A-4DCF-AD10-1947374391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8B1F5-15A9-42D6-9B87-C399C5B58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3/29/24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C201E-1BAC-4EEE-B5EF-3AF2ED656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1E72D-5879-4E6B-8B74-600C42C77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62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2816B-657D-4D26-B66E-D758FE369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62D172-6AAE-48C8-91DF-9484D7BCF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6FF98-E8C0-40A2-A7A8-9CFBA0A44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3/29/24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FAD81-AA25-4B78-A169-2D2E3CB17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AA885-9348-4DAF-B3F4-616AFE6DF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01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12FC42-9046-46CD-93B5-C288338DFB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06CE1-9565-49CB-A7F7-E91E596BC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B6E65-ECAB-40B6-AFDF-CC3950448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3/29/24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3E9DF-FAE7-4575-A5AB-377A6C494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91EC7-044B-4C24-B266-FD4837C89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36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AC3D4-4971-4A83-8323-E3A2EFF7E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FA839-0D55-4FEF-B614-924224C58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1AEBA-9882-4DC6-8C30-AF1EC03C8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3/29/24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E531B-A0E3-492C-A4EF-0E78AC28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A1FEF-16AB-40C4-AB4A-BC0741AA9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85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9B4FD-5D6B-4A0E-8213-70DF816B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71592-9153-4872-B805-04A7DC150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1A664-DF43-4730-BA44-B8E27D714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3/29/24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90F56-E0D1-4EB3-B31B-D7D5FA567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419BD-B75C-4BEA-AD36-4775F075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48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A9546-E034-49EE-93CC-D1407E6C8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4E61C-0A93-425E-A20E-B82AEB119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92557-3991-4E32-A88A-498BC9018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13CE58-511B-4B01-8F82-844A9028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3/29/24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DBA8E1-A374-4B36-BC5B-4C40741B5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2D9E1-AB84-48F0-BE78-469BC13C6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42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B3A2-F6C8-4C2D-BEDE-B8BD4F383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B75AB-1793-4D00-ADAC-D64F23671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2BAED8-FEDD-4691-A927-68E917BABA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547020-5732-426E-AB5F-B5BC4DAAF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C6E21F-A96C-41AB-A52F-C2CF2C42A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A70FDA-89E3-451A-854E-04B2F4FF9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3/29/24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CEF262-E633-4BCD-8E2A-5A5E480EC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D450B6-5A47-4C8D-A832-FCD7920BE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76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34F2F-CEE2-4ADA-B771-27B6ABFFA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DDC07-4716-4F71-98F3-A951B3537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3/29/24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9DAFB2-9182-4104-920E-B45E09506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7D9955-D37C-4305-AF54-BF322C0C7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7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126A9D-29A5-4800-B025-0E6EA48EC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3/29/24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6D65A8-E9B8-4670-AD0E-3D4E85EFA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F4436-60FE-40B1-B024-4923A24FB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54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2A3A7-B71D-4CD8-AE7B-C75CD04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E05A4-18B6-4B17-82CA-1F6B3E9DA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2C0CA-5A52-42E5-845C-5C014B34F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FE92C-57C6-4674-BB4D-B8CD69166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3/29/24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2BEFFD-2B3A-429D-B5A0-ECF107A80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3384F-696C-4309-BFA7-5869158A4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32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8CD54-0C9C-41BD-B4DF-E136630B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E31E60-F328-43D8-99A2-A7E2462102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8B7091-B816-4DEC-960A-4FE688BCE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A3A4E9-4B4B-4C8B-9CD7-18B738B30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3/29/24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BC05A-A1FE-4B30-8B94-0C6A9A83A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798F33-EAFB-4544-92AF-A33BE106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82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2D3BD1C-736D-48A8-BE90-92EE6F87003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BF7E27-17F2-47C4-898D-1D66AF804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4F8E4-1754-4109-947A-F7B7245C0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42862-D2B6-48D4-8CD6-CCA9CDB1DF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08D3A-303E-4563-84E4-21B5B975DEE3}" type="datetimeFigureOut">
              <a:rPr lang="en-US" smtClean="0"/>
              <a:t>3/29/24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546F8-73EA-40CF-95A3-4926BFFE5A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F3D60-99BB-4A49-8DDB-3160AA21E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slide" Target="slide7.xml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4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slide" Target="slide11.xml"/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slide" Target="slide10.xml"/><Relationship Id="rId5" Type="http://schemas.microsoft.com/office/2007/relationships/hdphoto" Target="../media/hdphoto4.wdp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image" Target="../media/image10.jpg"/><Relationship Id="rId15" Type="http://schemas.openxmlformats.org/officeDocument/2006/relationships/image" Target="../media/image18.png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slide" Target="slide7.xml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ê Thị Yến Nhi">
            <a:extLst>
              <a:ext uri="{FF2B5EF4-FFF2-40B4-BE49-F238E27FC236}">
                <a16:creationId xmlns:a16="http://schemas.microsoft.com/office/drawing/2014/main" id="{BA0279A3-334B-3377-FA4C-2E98ECD1CDA6}"/>
              </a:ext>
            </a:extLst>
          </p:cNvPr>
          <p:cNvSpPr/>
          <p:nvPr/>
        </p:nvSpPr>
        <p:spPr>
          <a:xfrm>
            <a:off x="1822344" y="397565"/>
            <a:ext cx="8547309" cy="4698909"/>
          </a:xfrm>
          <a:custGeom>
            <a:avLst/>
            <a:gdLst>
              <a:gd name="connsiteX0" fmla="*/ 0 w 8547309"/>
              <a:gd name="connsiteY0" fmla="*/ 470359 h 4698909"/>
              <a:gd name="connsiteX1" fmla="*/ 366245 w 8547309"/>
              <a:gd name="connsiteY1" fmla="*/ 0 h 4698909"/>
              <a:gd name="connsiteX2" fmla="*/ 8181062 w 8547309"/>
              <a:gd name="connsiteY2" fmla="*/ 0 h 4698909"/>
              <a:gd name="connsiteX3" fmla="*/ 8547309 w 8547309"/>
              <a:gd name="connsiteY3" fmla="*/ 470359 h 4698909"/>
              <a:gd name="connsiteX4" fmla="*/ 8547309 w 8547309"/>
              <a:gd name="connsiteY4" fmla="*/ 4228548 h 4698909"/>
              <a:gd name="connsiteX5" fmla="*/ 8181062 w 8547309"/>
              <a:gd name="connsiteY5" fmla="*/ 4698909 h 4698909"/>
              <a:gd name="connsiteX6" fmla="*/ 366245 w 8547309"/>
              <a:gd name="connsiteY6" fmla="*/ 4698909 h 4698909"/>
              <a:gd name="connsiteX7" fmla="*/ 0 w 8547309"/>
              <a:gd name="connsiteY7" fmla="*/ 4228548 h 4698909"/>
              <a:gd name="connsiteX8" fmla="*/ 0 w 8547309"/>
              <a:gd name="connsiteY8" fmla="*/ 470359 h 4698909"/>
              <a:gd name="connsiteX0" fmla="*/ 0 w 8547309"/>
              <a:gd name="connsiteY0" fmla="*/ 470359 h 4698909"/>
              <a:gd name="connsiteX1" fmla="*/ 366245 w 8547309"/>
              <a:gd name="connsiteY1" fmla="*/ 0 h 4698909"/>
              <a:gd name="connsiteX2" fmla="*/ 8181062 w 8547309"/>
              <a:gd name="connsiteY2" fmla="*/ 0 h 4698909"/>
              <a:gd name="connsiteX3" fmla="*/ 8547309 w 8547309"/>
              <a:gd name="connsiteY3" fmla="*/ 470359 h 4698909"/>
              <a:gd name="connsiteX4" fmla="*/ 8547309 w 8547309"/>
              <a:gd name="connsiteY4" fmla="*/ 4228548 h 4698909"/>
              <a:gd name="connsiteX5" fmla="*/ 8181062 w 8547309"/>
              <a:gd name="connsiteY5" fmla="*/ 4698909 h 4698909"/>
              <a:gd name="connsiteX6" fmla="*/ 366245 w 8547309"/>
              <a:gd name="connsiteY6" fmla="*/ 4698909 h 4698909"/>
              <a:gd name="connsiteX7" fmla="*/ 0 w 8547309"/>
              <a:gd name="connsiteY7" fmla="*/ 4228548 h 4698909"/>
              <a:gd name="connsiteX8" fmla="*/ 0 w 8547309"/>
              <a:gd name="connsiteY8" fmla="*/ 470359 h 4698909"/>
              <a:gd name="connsiteX0" fmla="*/ 0 w 8547309"/>
              <a:gd name="connsiteY0" fmla="*/ 470359 h 4698909"/>
              <a:gd name="connsiteX1" fmla="*/ 366245 w 8547309"/>
              <a:gd name="connsiteY1" fmla="*/ 0 h 4698909"/>
              <a:gd name="connsiteX2" fmla="*/ 8181062 w 8547309"/>
              <a:gd name="connsiteY2" fmla="*/ 0 h 4698909"/>
              <a:gd name="connsiteX3" fmla="*/ 8547309 w 8547309"/>
              <a:gd name="connsiteY3" fmla="*/ 470359 h 4698909"/>
              <a:gd name="connsiteX4" fmla="*/ 8547309 w 8547309"/>
              <a:gd name="connsiteY4" fmla="*/ 4228548 h 4698909"/>
              <a:gd name="connsiteX5" fmla="*/ 8181062 w 8547309"/>
              <a:gd name="connsiteY5" fmla="*/ 4698909 h 4698909"/>
              <a:gd name="connsiteX6" fmla="*/ 366245 w 8547309"/>
              <a:gd name="connsiteY6" fmla="*/ 4698909 h 4698909"/>
              <a:gd name="connsiteX7" fmla="*/ 0 w 8547309"/>
              <a:gd name="connsiteY7" fmla="*/ 4228548 h 4698909"/>
              <a:gd name="connsiteX8" fmla="*/ 0 w 8547309"/>
              <a:gd name="connsiteY8" fmla="*/ 470359 h 4698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47309" h="4698909" fill="none" extrusionOk="0">
                <a:moveTo>
                  <a:pt x="0" y="470359"/>
                </a:moveTo>
                <a:cubicBezTo>
                  <a:pt x="4549" y="260090"/>
                  <a:pt x="215112" y="-44637"/>
                  <a:pt x="366245" y="0"/>
                </a:cubicBezTo>
                <a:cubicBezTo>
                  <a:pt x="3162906" y="199758"/>
                  <a:pt x="6388544" y="-308817"/>
                  <a:pt x="8181062" y="0"/>
                </a:cubicBezTo>
                <a:cubicBezTo>
                  <a:pt x="8314943" y="-12410"/>
                  <a:pt x="8619959" y="146424"/>
                  <a:pt x="8547309" y="470359"/>
                </a:cubicBezTo>
                <a:cubicBezTo>
                  <a:pt x="8648119" y="2029573"/>
                  <a:pt x="8748953" y="2742667"/>
                  <a:pt x="8547309" y="4228548"/>
                </a:cubicBezTo>
                <a:cubicBezTo>
                  <a:pt x="8497850" y="4546659"/>
                  <a:pt x="8440916" y="4696636"/>
                  <a:pt x="8181062" y="4698909"/>
                </a:cubicBezTo>
                <a:cubicBezTo>
                  <a:pt x="6508446" y="4580188"/>
                  <a:pt x="3705612" y="4607216"/>
                  <a:pt x="366245" y="4698909"/>
                </a:cubicBezTo>
                <a:cubicBezTo>
                  <a:pt x="154101" y="4625457"/>
                  <a:pt x="1309" y="4555702"/>
                  <a:pt x="0" y="4228548"/>
                </a:cubicBezTo>
                <a:cubicBezTo>
                  <a:pt x="-226146" y="2659623"/>
                  <a:pt x="85336" y="1687835"/>
                  <a:pt x="0" y="470359"/>
                </a:cubicBezTo>
                <a:close/>
              </a:path>
              <a:path w="8547309" h="4698909" stroke="0" extrusionOk="0">
                <a:moveTo>
                  <a:pt x="0" y="470359"/>
                </a:moveTo>
                <a:cubicBezTo>
                  <a:pt x="-44794" y="212634"/>
                  <a:pt x="202730" y="-35968"/>
                  <a:pt x="366245" y="0"/>
                </a:cubicBezTo>
                <a:cubicBezTo>
                  <a:pt x="2896258" y="-615473"/>
                  <a:pt x="4229029" y="408043"/>
                  <a:pt x="8181062" y="0"/>
                </a:cubicBezTo>
                <a:cubicBezTo>
                  <a:pt x="8314308" y="-7039"/>
                  <a:pt x="8550325" y="282453"/>
                  <a:pt x="8547309" y="470359"/>
                </a:cubicBezTo>
                <a:cubicBezTo>
                  <a:pt x="8684692" y="1536713"/>
                  <a:pt x="8797574" y="2853353"/>
                  <a:pt x="8547309" y="4228548"/>
                </a:cubicBezTo>
                <a:cubicBezTo>
                  <a:pt x="8550376" y="4524055"/>
                  <a:pt x="8355224" y="4690586"/>
                  <a:pt x="8181062" y="4698909"/>
                </a:cubicBezTo>
                <a:cubicBezTo>
                  <a:pt x="5022296" y="4629636"/>
                  <a:pt x="1222759" y="4697251"/>
                  <a:pt x="366245" y="4698909"/>
                </a:cubicBezTo>
                <a:cubicBezTo>
                  <a:pt x="171884" y="4615656"/>
                  <a:pt x="-20660" y="4424418"/>
                  <a:pt x="0" y="4228548"/>
                </a:cubicBezTo>
                <a:cubicBezTo>
                  <a:pt x="-262777" y="2908228"/>
                  <a:pt x="-265189" y="1977643"/>
                  <a:pt x="0" y="470359"/>
                </a:cubicBezTo>
                <a:close/>
              </a:path>
              <a:path w="8547309" h="4698909" fill="none" stroke="0" extrusionOk="0">
                <a:moveTo>
                  <a:pt x="0" y="470359"/>
                </a:moveTo>
                <a:cubicBezTo>
                  <a:pt x="-14834" y="186082"/>
                  <a:pt x="193777" y="-11008"/>
                  <a:pt x="366245" y="0"/>
                </a:cubicBezTo>
                <a:cubicBezTo>
                  <a:pt x="2838673" y="386584"/>
                  <a:pt x="6422366" y="-68420"/>
                  <a:pt x="8181062" y="0"/>
                </a:cubicBezTo>
                <a:cubicBezTo>
                  <a:pt x="8387244" y="20491"/>
                  <a:pt x="8580137" y="215451"/>
                  <a:pt x="8547309" y="470359"/>
                </a:cubicBezTo>
                <a:cubicBezTo>
                  <a:pt x="8526884" y="2245159"/>
                  <a:pt x="8693002" y="2660390"/>
                  <a:pt x="8547309" y="4228548"/>
                </a:cubicBezTo>
                <a:cubicBezTo>
                  <a:pt x="8538220" y="4559777"/>
                  <a:pt x="8387643" y="4676406"/>
                  <a:pt x="8181062" y="4698909"/>
                </a:cubicBezTo>
                <a:cubicBezTo>
                  <a:pt x="5823836" y="4370020"/>
                  <a:pt x="4252449" y="4663613"/>
                  <a:pt x="366245" y="4698909"/>
                </a:cubicBezTo>
                <a:cubicBezTo>
                  <a:pt x="152218" y="4639341"/>
                  <a:pt x="33199" y="4510636"/>
                  <a:pt x="0" y="4228548"/>
                </a:cubicBezTo>
                <a:cubicBezTo>
                  <a:pt x="-141022" y="2837552"/>
                  <a:pt x="-47331" y="1770337"/>
                  <a:pt x="0" y="470359"/>
                </a:cubicBezTo>
                <a:close/>
              </a:path>
              <a:path w="8547309" h="4698909" fill="none" stroke="0" extrusionOk="0">
                <a:moveTo>
                  <a:pt x="0" y="470359"/>
                </a:moveTo>
                <a:cubicBezTo>
                  <a:pt x="300" y="215970"/>
                  <a:pt x="210870" y="-34822"/>
                  <a:pt x="366245" y="0"/>
                </a:cubicBezTo>
                <a:cubicBezTo>
                  <a:pt x="2890702" y="410161"/>
                  <a:pt x="6606298" y="-393399"/>
                  <a:pt x="8181062" y="0"/>
                </a:cubicBezTo>
                <a:cubicBezTo>
                  <a:pt x="8326222" y="-4621"/>
                  <a:pt x="8605087" y="204487"/>
                  <a:pt x="8547309" y="470359"/>
                </a:cubicBezTo>
                <a:cubicBezTo>
                  <a:pt x="8549985" y="2165040"/>
                  <a:pt x="8740996" y="2697189"/>
                  <a:pt x="8547309" y="4228548"/>
                </a:cubicBezTo>
                <a:cubicBezTo>
                  <a:pt x="8508968" y="4543419"/>
                  <a:pt x="8393047" y="4668552"/>
                  <a:pt x="8181062" y="4698909"/>
                </a:cubicBezTo>
                <a:cubicBezTo>
                  <a:pt x="6143293" y="4186728"/>
                  <a:pt x="4130691" y="4491980"/>
                  <a:pt x="366245" y="4698909"/>
                </a:cubicBezTo>
                <a:cubicBezTo>
                  <a:pt x="150269" y="4631507"/>
                  <a:pt x="24901" y="4525735"/>
                  <a:pt x="0" y="4228548"/>
                </a:cubicBezTo>
                <a:cubicBezTo>
                  <a:pt x="-361385" y="2872270"/>
                  <a:pt x="235539" y="1706258"/>
                  <a:pt x="0" y="47035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D20DBC85-0DC3-508A-8F1C-4952ACD43262}"/>
              </a:ext>
            </a:extLst>
          </p:cNvPr>
          <p:cNvSpPr txBox="1"/>
          <p:nvPr/>
        </p:nvSpPr>
        <p:spPr>
          <a:xfrm>
            <a:off x="2884776" y="1120051"/>
            <a:ext cx="6422442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LNTH-LuoLuoNotangYuanTi 1" charset="-128"/>
                <a:cs typeface="LNTH-LuoLuoNotangYuanTi 1" charset="-128"/>
              </a:rPr>
              <a:t>Tự</a:t>
            </a:r>
            <a:r>
              <a:rPr kumimoji="0" lang="en-US" sz="490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LNTH-LuoLuoNotangYuanTi 1" charset="-128"/>
                <a:cs typeface="LNTH-LuoLuoNotangYuanTi 1" charset="-128"/>
              </a:rPr>
              <a:t> </a:t>
            </a:r>
            <a:r>
              <a:rPr kumimoji="0" lang="en-US" sz="4900" b="1" i="0" u="none" strike="noStrike" kern="1200" cap="none" spc="0" normalizeH="0" baseline="0" noProof="0" err="1">
                <a:ln w="0"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LNTH-LuoLuoNotangYuanTi 1" charset="-128"/>
                <a:cs typeface="LNTH-LuoLuoNotangYuanTi 1" charset="-128"/>
              </a:rPr>
              <a:t>nhiên</a:t>
            </a:r>
            <a:r>
              <a:rPr kumimoji="0" lang="en-US" sz="4900" b="1" i="0" u="none" strike="noStrike" kern="1200" cap="none" spc="0" normalizeH="0" baseline="0" noProof="0">
                <a:ln w="0"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LNTH-LuoLuoNotangYuanTi 1" charset="-128"/>
                <a:cs typeface="LNTH-LuoLuoNotangYuanTi 1" charset="-128"/>
              </a:rPr>
              <a:t> và xã </a:t>
            </a:r>
            <a:r>
              <a:rPr kumimoji="0" lang="en-US" sz="49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LNTH-LuoLuoNotangYuanTi 1" charset="-128"/>
                <a:cs typeface="LNTH-LuoLuoNotangYuanTi 1" charset="-128"/>
              </a:rPr>
              <a:t>hội</a:t>
            </a:r>
            <a:endParaRPr kumimoji="0" lang="en-US" sz="4900" b="1" i="0" u="none" strike="noStrike" kern="1200" cap="none" spc="0" normalizeH="0" baseline="0" noProof="0" dirty="0">
              <a:ln w="0">
                <a:noFill/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#9Slide05 Phobia" panose="02000506000000020003" pitchFamily="2" charset="0"/>
              <a:ea typeface="LNTH-LuoLuoNotangYuanTi 1" charset="-128"/>
              <a:cs typeface="LNTH-LuoLuoNotangYuanTi 1" charset="-128"/>
            </a:endParaRPr>
          </a:p>
        </p:txBody>
      </p:sp>
      <p:pic>
        <p:nvPicPr>
          <p:cNvPr id="11" name="Hình ảnh 10" descr="Ảnh có chứa búp bê, mẫu họa&#10;&#10;Mô tả được tạo tự động">
            <a:extLst>
              <a:ext uri="{FF2B5EF4-FFF2-40B4-BE49-F238E27FC236}">
                <a16:creationId xmlns:a16="http://schemas.microsoft.com/office/drawing/2014/main" id="{701374CC-5693-9D53-8BD5-8984C94C5B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9575" y1="45481" x2="69575" y2="45481"/>
                        <a14:foregroundMark x1="68893" y1="43190" x2="68893" y2="46748"/>
                        <a14:foregroundMark x1="71416" y1="45685" x2="73506" y2="51493"/>
                        <a14:foregroundMark x1="68075" y1="42372" x2="70279" y2="45890"/>
                        <a14:foregroundMark x1="72347" y1="47566" x2="72347" y2="50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38"/>
          <a:stretch/>
        </p:blipFill>
        <p:spPr>
          <a:xfrm>
            <a:off x="8862644" y="2472701"/>
            <a:ext cx="3441897" cy="3752253"/>
          </a:xfrm>
          <a:prstGeom prst="rect">
            <a:avLst/>
          </a:prstGeom>
        </p:spPr>
      </p:pic>
      <p:pic>
        <p:nvPicPr>
          <p:cNvPr id="13" name="Hình ảnh 12" descr="Ảnh có chứa búp bê, mẫu họa&#10;&#10;Mô tả được tạo tự động">
            <a:extLst>
              <a:ext uri="{FF2B5EF4-FFF2-40B4-BE49-F238E27FC236}">
                <a16:creationId xmlns:a16="http://schemas.microsoft.com/office/drawing/2014/main" id="{4D1AA19D-6CB9-8793-E473-1DBDF65ADF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0" b="89980" l="4908" r="46194">
                        <a14:foregroundMark x1="40604" y1="43599" x2="40604" y2="43599"/>
                        <a14:foregroundMark x1="46489" y1="50470" x2="44876" y2="42045"/>
                        <a14:foregroundMark x1="44876" y1="42045" x2="40877" y2="42209"/>
                        <a14:foregroundMark x1="40877" y1="42209" x2="38650" y2="48016"/>
                        <a14:foregroundMark x1="38650" y1="48016" x2="38650" y2="53579"/>
                        <a14:foregroundMark x1="46149" y1="53783" x2="46194" y2="43845"/>
                        <a14:foregroundMark x1="46194" y1="43845" x2="41104" y2="40573"/>
                        <a14:foregroundMark x1="41104" y1="40573" x2="37264" y2="46421"/>
                        <a14:foregroundMark x1="37264" y1="46421" x2="37810" y2="56196"/>
                        <a14:foregroundMark x1="37810" y1="56196" x2="37969" y2="56687"/>
                        <a14:backgroundMark x1="18996" y1="84540" x2="18996" y2="84540"/>
                        <a14:backgroundMark x1="19973" y1="78896" x2="19768" y2="83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46"/>
          <a:stretch/>
        </p:blipFill>
        <p:spPr>
          <a:xfrm>
            <a:off x="-112544" y="2471282"/>
            <a:ext cx="3321063" cy="3753672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3B3B0160-6560-CDEA-3ADE-108EA2E6FAD0}"/>
              </a:ext>
            </a:extLst>
          </p:cNvPr>
          <p:cNvSpPr txBox="1"/>
          <p:nvPr/>
        </p:nvSpPr>
        <p:spPr>
          <a:xfrm>
            <a:off x="2092534" y="473720"/>
            <a:ext cx="8052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THỚI TAM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E42AC34-FEDB-26D8-02B2-C3F42C8E284B}"/>
              </a:ext>
            </a:extLst>
          </p:cNvPr>
          <p:cNvSpPr txBox="1"/>
          <p:nvPr/>
        </p:nvSpPr>
        <p:spPr>
          <a:xfrm>
            <a:off x="2264229" y="1824438"/>
            <a:ext cx="746034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Ôn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chủ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đề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CON NGƯỜI VÀ SỨC KHOẺ 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UVN Banh Mi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Beachwood Sans" pitchFamily="2" charset="0"/>
                <a:ea typeface="+mn-ea"/>
                <a:cs typeface="+mn-cs"/>
              </a:rPr>
              <a:t>(</a:t>
            </a:r>
            <a:r>
              <a:rPr lang="en-US" sz="48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#9Slide07 SVNBeachwood Sans" pitchFamily="2" charset="0"/>
              </a:rPr>
              <a:t>T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Beachwood Sans" pitchFamily="2" charset="0"/>
                <a:ea typeface="+mn-ea"/>
                <a:cs typeface="+mn-cs"/>
              </a:rPr>
              <a:t>iết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Beachwood Sans" pitchFamily="2" charset="0"/>
                <a:ea typeface="+mn-ea"/>
                <a:cs typeface="+mn-cs"/>
              </a:rPr>
              <a:t> 1)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#9Slide07 SVNBeachwood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01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2000" accel="17300" decel="826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7.40741E-7 L -2.08333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718;p39">
            <a:extLst>
              <a:ext uri="{FF2B5EF4-FFF2-40B4-BE49-F238E27FC236}">
                <a16:creationId xmlns:a16="http://schemas.microsoft.com/office/drawing/2014/main" id="{EC4AECBE-9269-F1B6-6019-C8089D5B5303}"/>
              </a:ext>
            </a:extLst>
          </p:cNvPr>
          <p:cNvSpPr/>
          <p:nvPr/>
        </p:nvSpPr>
        <p:spPr>
          <a:xfrm flipH="1">
            <a:off x="7919109" y="139339"/>
            <a:ext cx="4428810" cy="3097441"/>
          </a:xfrm>
          <a:custGeom>
            <a:avLst/>
            <a:gdLst/>
            <a:ahLst/>
            <a:cxnLst/>
            <a:rect l="l" t="t" r="r" b="b"/>
            <a:pathLst>
              <a:path w="16578" h="12738" extrusionOk="0">
                <a:moveTo>
                  <a:pt x="10541" y="1"/>
                </a:moveTo>
                <a:cubicBezTo>
                  <a:pt x="9602" y="1"/>
                  <a:pt x="8932" y="85"/>
                  <a:pt x="8932" y="85"/>
                </a:cubicBezTo>
                <a:cubicBezTo>
                  <a:pt x="8932" y="85"/>
                  <a:pt x="2669" y="355"/>
                  <a:pt x="2025" y="668"/>
                </a:cubicBezTo>
                <a:cubicBezTo>
                  <a:pt x="0" y="1662"/>
                  <a:pt x="1329" y="9341"/>
                  <a:pt x="1828" y="10007"/>
                </a:cubicBezTo>
                <a:cubicBezTo>
                  <a:pt x="2106" y="10376"/>
                  <a:pt x="3080" y="10458"/>
                  <a:pt x="3894" y="10458"/>
                </a:cubicBezTo>
                <a:cubicBezTo>
                  <a:pt x="4551" y="10458"/>
                  <a:pt x="5105" y="10404"/>
                  <a:pt x="5105" y="10404"/>
                </a:cubicBezTo>
                <a:cubicBezTo>
                  <a:pt x="5105" y="10404"/>
                  <a:pt x="5487" y="11969"/>
                  <a:pt x="5487" y="12636"/>
                </a:cubicBezTo>
                <a:cubicBezTo>
                  <a:pt x="5487" y="12706"/>
                  <a:pt x="5523" y="12738"/>
                  <a:pt x="5589" y="12738"/>
                </a:cubicBezTo>
                <a:cubicBezTo>
                  <a:pt x="6146" y="12738"/>
                  <a:pt x="8808" y="10458"/>
                  <a:pt x="9033" y="10236"/>
                </a:cubicBezTo>
                <a:cubicBezTo>
                  <a:pt x="9281" y="9985"/>
                  <a:pt x="15255" y="10487"/>
                  <a:pt x="15670" y="9155"/>
                </a:cubicBezTo>
                <a:cubicBezTo>
                  <a:pt x="16086" y="7826"/>
                  <a:pt x="16577" y="2459"/>
                  <a:pt x="15551" y="1433"/>
                </a:cubicBezTo>
                <a:cubicBezTo>
                  <a:pt x="14347" y="229"/>
                  <a:pt x="12082" y="1"/>
                  <a:pt x="10541" y="1"/>
                </a:cubicBezTo>
                <a:close/>
              </a:path>
            </a:pathLst>
          </a:custGeom>
          <a:solidFill>
            <a:srgbClr val="FEFDD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7533629" cy="4912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BFCBCAE-395C-78DF-10D0-1E96E4AF00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8" b="95756" l="9994" r="89942">
                        <a14:foregroundMark x1="35834" y1="21140" x2="45440" y2="17866"/>
                        <a14:foregroundMark x1="45440" y1="17866" x2="62160" y2="26880"/>
                        <a14:foregroundMark x1="62160" y1="26880" x2="67917" y2="43775"/>
                        <a14:foregroundMark x1="67917" y1="43775" x2="68338" y2="48019"/>
                        <a14:foregroundMark x1="38939" y1="14551" x2="53752" y2="11520"/>
                        <a14:foregroundMark x1="53752" y1="11520" x2="73933" y2="21059"/>
                        <a14:foregroundMark x1="73933" y1="21059" x2="75948" y2="56514"/>
                        <a14:foregroundMark x1="51746" y1="5740" x2="51746" y2="5740"/>
                        <a14:foregroundMark x1="51746" y1="5740" x2="51746" y2="5740"/>
                        <a14:foregroundMark x1="62096" y1="34883" x2="54269" y2="24939"/>
                        <a14:foregroundMark x1="54269" y1="24939" x2="64295" y2="33064"/>
                        <a14:foregroundMark x1="64295" y1="33064" x2="43047" y2="21544"/>
                        <a14:foregroundMark x1="47639" y1="74859" x2="47801" y2="90057"/>
                        <a14:foregroundMark x1="47801" y1="90057" x2="43273" y2="82619"/>
                        <a14:foregroundMark x1="43273" y1="82619" x2="50550" y2="86217"/>
                        <a14:foregroundMark x1="50550" y1="86217" x2="40524" y2="89127"/>
                        <a14:foregroundMark x1="40524" y1="89127" x2="48900" y2="81205"/>
                        <a14:foregroundMark x1="48900" y1="81205" x2="52555" y2="81043"/>
                        <a14:foregroundMark x1="39101" y1="89450" x2="47736" y2="93816"/>
                        <a14:foregroundMark x1="47736" y1="93816" x2="53590" y2="91593"/>
                        <a14:foregroundMark x1="53590" y1="91593" x2="56339" y2="88601"/>
                        <a14:foregroundMark x1="57665" y1="88197" x2="52393" y2="95796"/>
                        <a14:foregroundMark x1="52393" y1="95796" x2="44017" y2="95796"/>
                        <a14:foregroundMark x1="44017" y1="95796" x2="35349" y2="91916"/>
                        <a14:foregroundMark x1="56501" y1="89652" x2="59314" y2="92926"/>
                        <a14:foregroundMark x1="45055" y1="6144" x2="49612" y2="5538"/>
                        <a14:foregroundMark x1="49612" y1="5538" x2="49612" y2="5538"/>
                        <a14:foregroundMark x1="66589" y1="11534" x2="67432" y2="12086"/>
                        <a14:foregroundMark x1="59961" y1="7195" x2="61230" y2="8026"/>
                        <a14:foregroundMark x1="67432" y1="12086" x2="67497" y2="12086"/>
                        <a14:foregroundMark x1="80789" y1="26273" x2="80789" y2="27284"/>
                        <a14:foregroundMark x1="59961" y1="8448" x2="64845" y2="15602"/>
                        <a14:foregroundMark x1="46151" y1="6548" x2="40427" y2="13500"/>
                        <a14:foregroundMark x1="33215" y1="13703" x2="32697" y2="21706"/>
                        <a14:foregroundMark x1="32697" y1="21706" x2="32697" y2="21706"/>
                        <a14:foregroundMark x1="33538" y1="14349" x2="32697" y2="20655"/>
                        <a14:foregroundMark x1="32697" y1="15400" x2="31856" y2="22352"/>
                        <a14:foregroundMark x1="33215" y1="14551" x2="31856" y2="22959"/>
                        <a14:foregroundMark x1="31856" y1="22959" x2="31856" y2="22959"/>
                        <a14:foregroundMark x1="32374" y1="17057" x2="33700" y2="14147"/>
                        <a14:foregroundMark x1="32018" y1="15198" x2="31695" y2="22352"/>
                        <a14:foregroundMark x1="31695" y1="22352" x2="31695" y2="21706"/>
                        <a14:backgroundMark x1="37419" y1="7033" x2="31727" y2="13662"/>
                        <a14:backgroundMark x1="31219" y1="20699" x2="19825" y2="63703"/>
                        <a14:backgroundMark x1="34476" y1="8407" x2="33077" y2="13689"/>
                        <a14:backgroundMark x1="19825" y1="63703" x2="18920" y2="64915"/>
                        <a14:backgroundMark x1="28978" y1="23727" x2="18726" y2="40218"/>
                        <a14:backgroundMark x1="22574" y1="22595" x2="24580" y2="34276"/>
                        <a14:backgroundMark x1="24968" y1="20534" x2="24288" y2="38804"/>
                        <a14:backgroundMark x1="24288" y1="38804" x2="24418" y2="26677"/>
                        <a14:backgroundMark x1="24418" y1="26677" x2="25129" y2="23727"/>
                        <a14:backgroundMark x1="41785" y1="8205" x2="48383" y2="3153"/>
                        <a14:backgroundMark x1="60640" y1="6589" x2="61740" y2="9782"/>
                        <a14:backgroundMark x1="63034" y1="7518" x2="65039" y2="14147"/>
                        <a14:backgroundMark x1="86449" y1="32902" x2="71992" y2="93088"/>
                        <a14:backgroundMark x1="71992" y1="93088" x2="71798" y2="93088"/>
                        <a14:backgroundMark x1="81145" y1="56023" x2="72251" y2="64753"/>
                        <a14:backgroundMark x1="72251" y1="64753" x2="70375" y2="73080"/>
                        <a14:backgroundMark x1="70375" y1="73080" x2="72348" y2="85853"/>
                        <a14:backgroundMark x1="72348" y1="85853" x2="69987" y2="90340"/>
                        <a14:backgroundMark x1="76585" y1="56912" x2="75097" y2="57599"/>
                        <a14:backgroundMark x1="74191" y1="76839" x2="66332" y2="94220"/>
                        <a14:backgroundMark x1="66332" y1="94220" x2="66332" y2="94220"/>
                        <a14:backgroundMark x1="57536" y1="77526" x2="69405" y2="87753"/>
                        <a14:backgroundMark x1="69405" y1="87753" x2="72186" y2="88723"/>
                        <a14:backgroundMark x1="33926" y1="76152" x2="26779" y2="94665"/>
                        <a14:backgroundMark x1="24968" y1="30396" x2="22542" y2="39895"/>
                        <a14:backgroundMark x1="22542" y1="39895" x2="23318" y2="37227"/>
                        <a14:backgroundMark x1="48189" y1="4285" x2="48577" y2="5659"/>
                        <a14:backgroundMark x1="61934" y1="5901" x2="67788" y2="10469"/>
                        <a14:backgroundMark x1="67788" y1="10469" x2="67982" y2="10469"/>
                        <a14:backgroundMark x1="67238" y1="9337" x2="67044" y2="10711"/>
                        <a14:backgroundMark x1="61190" y1="6589" x2="67206" y2="10954"/>
                        <a14:backgroundMark x1="67206" y1="10954" x2="63034" y2="10954"/>
                        <a14:backgroundMark x1="61384" y1="6144" x2="65039" y2="12086"/>
                        <a14:backgroundMark x1="61384" y1="7033" x2="62646" y2="9580"/>
                        <a14:backgroundMark x1="44534" y1="6346" x2="49838" y2="4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0"/>
          <a:stretch/>
        </p:blipFill>
        <p:spPr>
          <a:xfrm>
            <a:off x="8121761" y="1948069"/>
            <a:ext cx="5266655" cy="5295798"/>
          </a:xfrm>
          <a:prstGeom prst="rect">
            <a:avLst/>
          </a:prstGeom>
        </p:spPr>
      </p:pic>
      <p:sp>
        <p:nvSpPr>
          <p:cNvPr id="25" name="Rectangle: Rounded Corners 7">
            <a:extLst>
              <a:ext uri="{FF2B5EF4-FFF2-40B4-BE49-F238E27FC236}">
                <a16:creationId xmlns:a16="http://schemas.microsoft.com/office/drawing/2014/main" id="{A85B356A-4A63-4270-331F-3B4AA96893B9}"/>
              </a:ext>
            </a:extLst>
          </p:cNvPr>
          <p:cNvSpPr/>
          <p:nvPr/>
        </p:nvSpPr>
        <p:spPr>
          <a:xfrm>
            <a:off x="116115" y="5417430"/>
            <a:ext cx="3682162" cy="10962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: Rounded Corners 7">
            <a:extLst>
              <a:ext uri="{FF2B5EF4-FFF2-40B4-BE49-F238E27FC236}">
                <a16:creationId xmlns:a16="http://schemas.microsoft.com/office/drawing/2014/main" id="{3F1533A7-BD73-6B41-71D3-54F029E9DB28}"/>
              </a:ext>
            </a:extLst>
          </p:cNvPr>
          <p:cNvSpPr/>
          <p:nvPr/>
        </p:nvSpPr>
        <p:spPr>
          <a:xfrm>
            <a:off x="4347992" y="5417430"/>
            <a:ext cx="3672443" cy="10962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38A01F81-6D9B-0C74-DAAF-F434C4C1D778}"/>
              </a:ext>
            </a:extLst>
          </p:cNvPr>
          <p:cNvSpPr txBox="1"/>
          <p:nvPr/>
        </p:nvSpPr>
        <p:spPr>
          <a:xfrm>
            <a:off x="260475" y="5599760"/>
            <a:ext cx="3354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Cơ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quan hô hấp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DE6A7F2A-CF32-6AD6-73DB-3EC16EB9F227}"/>
              </a:ext>
            </a:extLst>
          </p:cNvPr>
          <p:cNvSpPr txBox="1"/>
          <p:nvPr/>
        </p:nvSpPr>
        <p:spPr>
          <a:xfrm>
            <a:off x="8374678" y="477092"/>
            <a:ext cx="34318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 là cơ quan nào?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3C58DDF-6FF2-51B1-D2D3-A36390F5D2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889" b="68929" l="5196" r="24711">
                        <a14:foregroundMark x1="13424" y1="40929" x2="13424" y2="40929"/>
                        <a14:foregroundMark x1="13684" y1="41293" x2="13684" y2="41293"/>
                        <a14:foregroundMark x1="13164" y1="68929" x2="16917" y2="68929"/>
                        <a14:foregroundMark x1="11952" y1="67798" x2="17667" y2="68404"/>
                        <a14:foregroundMark x1="17667" y1="68404" x2="17985" y2="68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3" t="38724" r="72807" b="28267"/>
          <a:stretch/>
        </p:blipFill>
        <p:spPr>
          <a:xfrm>
            <a:off x="6613362" y="3088359"/>
            <a:ext cx="2408843" cy="2329071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74382F6-26F0-6F4D-F1CE-B798B9CA4393}"/>
              </a:ext>
            </a:extLst>
          </p:cNvPr>
          <p:cNvSpPr txBox="1"/>
          <p:nvPr/>
        </p:nvSpPr>
        <p:spPr>
          <a:xfrm>
            <a:off x="4424863" y="5668639"/>
            <a:ext cx="3672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Cơ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quan thần kinh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Nút Hành động: Tiến hoặc Tiếp theo 1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29FE70DA-C63D-123F-3EE3-0DA3AD8C4FA9}"/>
              </a:ext>
            </a:extLst>
          </p:cNvPr>
          <p:cNvSpPr/>
          <p:nvPr/>
        </p:nvSpPr>
        <p:spPr>
          <a:xfrm>
            <a:off x="11290852" y="6082748"/>
            <a:ext cx="675861" cy="635913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9EA4A12-EF34-C287-E8E5-3E6BE5F3E53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84" b="89962" l="7900" r="90000">
                        <a14:foregroundMark x1="8900" y1="29987" x2="8900" y2="29987"/>
                        <a14:foregroundMark x1="8600" y1="59212" x2="8600" y2="59212"/>
                        <a14:foregroundMark x1="7900" y1="29352" x2="7900" y2="29352"/>
                        <a14:foregroundMark x1="71200" y1="51715" x2="71200" y2="51715"/>
                        <a14:foregroundMark x1="89200" y1="25413" x2="72800" y2="52732"/>
                        <a14:foregroundMark x1="72800" y1="52732" x2="58500" y2="38628"/>
                        <a14:foregroundMark x1="58500" y1="38628" x2="57900" y2="36595"/>
                        <a14:backgroundMark x1="61400" y1="43075" x2="61400" y2="43075"/>
                        <a14:backgroundMark x1="32700" y1="46379" x2="32700" y2="46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17" t="21987" r="3382" b="28258"/>
          <a:stretch/>
        </p:blipFill>
        <p:spPr>
          <a:xfrm>
            <a:off x="7308593" y="5999404"/>
            <a:ext cx="1152719" cy="919265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269DE82D-A8BD-8099-0E4F-C6095D1E941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84" b="89962" l="7900" r="90000">
                        <a14:foregroundMark x1="8900" y1="29987" x2="8900" y2="29987"/>
                        <a14:foregroundMark x1="8600" y1="59212" x2="8600" y2="59212"/>
                        <a14:foregroundMark x1="7900" y1="29352" x2="7900" y2="2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4" t="19583" r="56340" b="28257"/>
          <a:stretch/>
        </p:blipFill>
        <p:spPr>
          <a:xfrm rot="20604383">
            <a:off x="3201263" y="5951201"/>
            <a:ext cx="822283" cy="8990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D9BC69-9780-4C81-9357-FE3242C2A71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4107" b="8504"/>
          <a:stretch/>
        </p:blipFill>
        <p:spPr>
          <a:xfrm>
            <a:off x="1780802" y="344352"/>
            <a:ext cx="4428810" cy="411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72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8A7B8ED-0A52-4148-E797-C8A5D41E28A1}"/>
              </a:ext>
            </a:extLst>
          </p:cNvPr>
          <p:cNvSpPr txBox="1"/>
          <p:nvPr/>
        </p:nvSpPr>
        <p:spPr>
          <a:xfrm>
            <a:off x="2275710" y="70338"/>
            <a:ext cx="7640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H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O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Ạ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 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Đ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Ộ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 1</a:t>
            </a:r>
            <a:endParaRPr kumimoji="0" lang="en-US" sz="4800" b="1" i="0" u="none" strike="noStrike" kern="1200" cap="none" spc="0" normalizeH="0" baseline="0" noProof="0">
              <a:ln w="22225">
                <a:solidFill>
                  <a:srgbClr val="FF0000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#9Slide07 SVNBeachwood Sans" pitchFamily="2" charset="0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213A9C6-D0EE-7289-6622-D4063E70D780}"/>
              </a:ext>
            </a:extLst>
          </p:cNvPr>
          <p:cNvSpPr txBox="1"/>
          <p:nvPr/>
        </p:nvSpPr>
        <p:spPr>
          <a:xfrm>
            <a:off x="1987223" y="1997839"/>
            <a:ext cx="69976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UTM Cookies" panose="02040603050506020204" pitchFamily="18" charset="0"/>
              </a:rPr>
              <a:t>ÔN TẬP CƠ QUAN TIÊU HOÁ, TUẦN HOÀN, THẦN KINH </a:t>
            </a:r>
            <a:endParaRPr kumimoji="0" lang="en-US" sz="60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srgbClr val="FFFF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315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C7476953-CEFF-961D-EC94-32CCAFAE7562}"/>
              </a:ext>
            </a:extLst>
          </p:cNvPr>
          <p:cNvSpPr/>
          <p:nvPr/>
        </p:nvSpPr>
        <p:spPr>
          <a:xfrm>
            <a:off x="4422149" y="403820"/>
            <a:ext cx="7502000" cy="631495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FC6E870B-948B-DBAD-2DF0-0C65F7958070}"/>
              </a:ext>
            </a:extLst>
          </p:cNvPr>
          <p:cNvSpPr/>
          <p:nvPr/>
        </p:nvSpPr>
        <p:spPr>
          <a:xfrm>
            <a:off x="159657" y="172278"/>
            <a:ext cx="3672114" cy="3046988"/>
          </a:xfrm>
          <a:custGeom>
            <a:avLst/>
            <a:gdLst>
              <a:gd name="connsiteX0" fmla="*/ 0 w 3672114"/>
              <a:gd name="connsiteY0" fmla="*/ 456949 h 3046988"/>
              <a:gd name="connsiteX1" fmla="*/ 612031 w 3672114"/>
              <a:gd name="connsiteY1" fmla="*/ 0 h 3046988"/>
              <a:gd name="connsiteX2" fmla="*/ 1273004 w 3672114"/>
              <a:gd name="connsiteY2" fmla="*/ 0 h 3046988"/>
              <a:gd name="connsiteX3" fmla="*/ 1836057 w 3672114"/>
              <a:gd name="connsiteY3" fmla="*/ 0 h 3046988"/>
              <a:gd name="connsiteX4" fmla="*/ 2374628 w 3672114"/>
              <a:gd name="connsiteY4" fmla="*/ 0 h 3046988"/>
              <a:gd name="connsiteX5" fmla="*/ 3060082 w 3672114"/>
              <a:gd name="connsiteY5" fmla="*/ 0 h 3046988"/>
              <a:gd name="connsiteX6" fmla="*/ 3672114 w 3672114"/>
              <a:gd name="connsiteY6" fmla="*/ 456949 h 3046988"/>
              <a:gd name="connsiteX7" fmla="*/ 3672114 w 3672114"/>
              <a:gd name="connsiteY7" fmla="*/ 819574 h 3046988"/>
              <a:gd name="connsiteX8" fmla="*/ 3672114 w 3672114"/>
              <a:gd name="connsiteY8" fmla="*/ 1224861 h 3046988"/>
              <a:gd name="connsiteX9" fmla="*/ 3672114 w 3672114"/>
              <a:gd name="connsiteY9" fmla="*/ 1672809 h 3046988"/>
              <a:gd name="connsiteX10" fmla="*/ 3672114 w 3672114"/>
              <a:gd name="connsiteY10" fmla="*/ 2078097 h 3046988"/>
              <a:gd name="connsiteX11" fmla="*/ 3672114 w 3672114"/>
              <a:gd name="connsiteY11" fmla="*/ 2590038 h 3046988"/>
              <a:gd name="connsiteX12" fmla="*/ 3060082 w 3672114"/>
              <a:gd name="connsiteY12" fmla="*/ 3046988 h 3046988"/>
              <a:gd name="connsiteX13" fmla="*/ 2399109 w 3672114"/>
              <a:gd name="connsiteY13" fmla="*/ 3046988 h 3046988"/>
              <a:gd name="connsiteX14" fmla="*/ 1836057 w 3672114"/>
              <a:gd name="connsiteY14" fmla="*/ 3046988 h 3046988"/>
              <a:gd name="connsiteX15" fmla="*/ 1297485 w 3672114"/>
              <a:gd name="connsiteY15" fmla="*/ 3046988 h 3046988"/>
              <a:gd name="connsiteX16" fmla="*/ 612031 w 3672114"/>
              <a:gd name="connsiteY16" fmla="*/ 3046988 h 3046988"/>
              <a:gd name="connsiteX17" fmla="*/ 0 w 3672114"/>
              <a:gd name="connsiteY17" fmla="*/ 2590038 h 3046988"/>
              <a:gd name="connsiteX18" fmla="*/ 0 w 3672114"/>
              <a:gd name="connsiteY18" fmla="*/ 2184751 h 3046988"/>
              <a:gd name="connsiteX19" fmla="*/ 0 w 3672114"/>
              <a:gd name="connsiteY19" fmla="*/ 1779464 h 3046988"/>
              <a:gd name="connsiteX20" fmla="*/ 0 w 3672114"/>
              <a:gd name="connsiteY20" fmla="*/ 1352846 h 3046988"/>
              <a:gd name="connsiteX21" fmla="*/ 0 w 3672114"/>
              <a:gd name="connsiteY21" fmla="*/ 926228 h 3046988"/>
              <a:gd name="connsiteX22" fmla="*/ 0 w 3672114"/>
              <a:gd name="connsiteY22" fmla="*/ 456949 h 3046988"/>
              <a:gd name="connsiteX0" fmla="*/ 0 w 3672114"/>
              <a:gd name="connsiteY0" fmla="*/ 456949 h 3046988"/>
              <a:gd name="connsiteX1" fmla="*/ 612031 w 3672114"/>
              <a:gd name="connsiteY1" fmla="*/ 0 h 3046988"/>
              <a:gd name="connsiteX2" fmla="*/ 1224044 w 3672114"/>
              <a:gd name="connsiteY2" fmla="*/ 0 h 3046988"/>
              <a:gd name="connsiteX3" fmla="*/ 1885017 w 3672114"/>
              <a:gd name="connsiteY3" fmla="*/ 0 h 3046988"/>
              <a:gd name="connsiteX4" fmla="*/ 2448069 w 3672114"/>
              <a:gd name="connsiteY4" fmla="*/ 0 h 3046988"/>
              <a:gd name="connsiteX5" fmla="*/ 3060082 w 3672114"/>
              <a:gd name="connsiteY5" fmla="*/ 0 h 3046988"/>
              <a:gd name="connsiteX6" fmla="*/ 3672114 w 3672114"/>
              <a:gd name="connsiteY6" fmla="*/ 456949 h 3046988"/>
              <a:gd name="connsiteX7" fmla="*/ 3672114 w 3672114"/>
              <a:gd name="connsiteY7" fmla="*/ 883567 h 3046988"/>
              <a:gd name="connsiteX8" fmla="*/ 3672114 w 3672114"/>
              <a:gd name="connsiteY8" fmla="*/ 1288854 h 3046988"/>
              <a:gd name="connsiteX9" fmla="*/ 3672114 w 3672114"/>
              <a:gd name="connsiteY9" fmla="*/ 1715472 h 3046988"/>
              <a:gd name="connsiteX10" fmla="*/ 3672114 w 3672114"/>
              <a:gd name="connsiteY10" fmla="*/ 2142090 h 3046988"/>
              <a:gd name="connsiteX11" fmla="*/ 3672114 w 3672114"/>
              <a:gd name="connsiteY11" fmla="*/ 2590038 h 3046988"/>
              <a:gd name="connsiteX12" fmla="*/ 3060082 w 3672114"/>
              <a:gd name="connsiteY12" fmla="*/ 3046988 h 3046988"/>
              <a:gd name="connsiteX13" fmla="*/ 2399109 w 3672114"/>
              <a:gd name="connsiteY13" fmla="*/ 3046988 h 3046988"/>
              <a:gd name="connsiteX14" fmla="*/ 1811575 w 3672114"/>
              <a:gd name="connsiteY14" fmla="*/ 3046988 h 3046988"/>
              <a:gd name="connsiteX15" fmla="*/ 1248525 w 3672114"/>
              <a:gd name="connsiteY15" fmla="*/ 3046988 h 3046988"/>
              <a:gd name="connsiteX16" fmla="*/ 612031 w 3672114"/>
              <a:gd name="connsiteY16" fmla="*/ 3046988 h 3046988"/>
              <a:gd name="connsiteX17" fmla="*/ 0 w 3672114"/>
              <a:gd name="connsiteY17" fmla="*/ 2590038 h 3046988"/>
              <a:gd name="connsiteX18" fmla="*/ 0 w 3672114"/>
              <a:gd name="connsiteY18" fmla="*/ 2206082 h 3046988"/>
              <a:gd name="connsiteX19" fmla="*/ 0 w 3672114"/>
              <a:gd name="connsiteY19" fmla="*/ 1822126 h 3046988"/>
              <a:gd name="connsiteX20" fmla="*/ 0 w 3672114"/>
              <a:gd name="connsiteY20" fmla="*/ 1438170 h 3046988"/>
              <a:gd name="connsiteX21" fmla="*/ 0 w 3672114"/>
              <a:gd name="connsiteY21" fmla="*/ 1054214 h 3046988"/>
              <a:gd name="connsiteX22" fmla="*/ 0 w 3672114"/>
              <a:gd name="connsiteY22" fmla="*/ 456949 h 3046988"/>
              <a:gd name="connsiteX0" fmla="*/ 0 w 3672114"/>
              <a:gd name="connsiteY0" fmla="*/ 456949 h 3046988"/>
              <a:gd name="connsiteX1" fmla="*/ 612031 w 3672114"/>
              <a:gd name="connsiteY1" fmla="*/ 0 h 3046988"/>
              <a:gd name="connsiteX2" fmla="*/ 1273004 w 3672114"/>
              <a:gd name="connsiteY2" fmla="*/ 0 h 3046988"/>
              <a:gd name="connsiteX3" fmla="*/ 1836057 w 3672114"/>
              <a:gd name="connsiteY3" fmla="*/ 0 h 3046988"/>
              <a:gd name="connsiteX4" fmla="*/ 2374628 w 3672114"/>
              <a:gd name="connsiteY4" fmla="*/ 0 h 3046988"/>
              <a:gd name="connsiteX5" fmla="*/ 3060082 w 3672114"/>
              <a:gd name="connsiteY5" fmla="*/ 0 h 3046988"/>
              <a:gd name="connsiteX6" fmla="*/ 3672114 w 3672114"/>
              <a:gd name="connsiteY6" fmla="*/ 456949 h 3046988"/>
              <a:gd name="connsiteX7" fmla="*/ 3672114 w 3672114"/>
              <a:gd name="connsiteY7" fmla="*/ 819574 h 3046988"/>
              <a:gd name="connsiteX8" fmla="*/ 3672114 w 3672114"/>
              <a:gd name="connsiteY8" fmla="*/ 1224861 h 3046988"/>
              <a:gd name="connsiteX9" fmla="*/ 3672114 w 3672114"/>
              <a:gd name="connsiteY9" fmla="*/ 1672809 h 3046988"/>
              <a:gd name="connsiteX10" fmla="*/ 3672114 w 3672114"/>
              <a:gd name="connsiteY10" fmla="*/ 2078097 h 3046988"/>
              <a:gd name="connsiteX11" fmla="*/ 3672114 w 3672114"/>
              <a:gd name="connsiteY11" fmla="*/ 2590038 h 3046988"/>
              <a:gd name="connsiteX12" fmla="*/ 3060082 w 3672114"/>
              <a:gd name="connsiteY12" fmla="*/ 3046988 h 3046988"/>
              <a:gd name="connsiteX13" fmla="*/ 2399109 w 3672114"/>
              <a:gd name="connsiteY13" fmla="*/ 3046988 h 3046988"/>
              <a:gd name="connsiteX14" fmla="*/ 1836057 w 3672114"/>
              <a:gd name="connsiteY14" fmla="*/ 3046988 h 3046988"/>
              <a:gd name="connsiteX15" fmla="*/ 1297485 w 3672114"/>
              <a:gd name="connsiteY15" fmla="*/ 3046988 h 3046988"/>
              <a:gd name="connsiteX16" fmla="*/ 612031 w 3672114"/>
              <a:gd name="connsiteY16" fmla="*/ 3046988 h 3046988"/>
              <a:gd name="connsiteX17" fmla="*/ 0 w 3672114"/>
              <a:gd name="connsiteY17" fmla="*/ 2590038 h 3046988"/>
              <a:gd name="connsiteX18" fmla="*/ 0 w 3672114"/>
              <a:gd name="connsiteY18" fmla="*/ 2184751 h 3046988"/>
              <a:gd name="connsiteX19" fmla="*/ 0 w 3672114"/>
              <a:gd name="connsiteY19" fmla="*/ 1779464 h 3046988"/>
              <a:gd name="connsiteX20" fmla="*/ 0 w 3672114"/>
              <a:gd name="connsiteY20" fmla="*/ 1352846 h 3046988"/>
              <a:gd name="connsiteX21" fmla="*/ 0 w 3672114"/>
              <a:gd name="connsiteY21" fmla="*/ 926228 h 3046988"/>
              <a:gd name="connsiteX22" fmla="*/ 0 w 3672114"/>
              <a:gd name="connsiteY22" fmla="*/ 456949 h 30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672114" h="3046988" fill="none" extrusionOk="0">
                <a:moveTo>
                  <a:pt x="0" y="456949"/>
                </a:moveTo>
                <a:cubicBezTo>
                  <a:pt x="-80518" y="97423"/>
                  <a:pt x="200902" y="-49590"/>
                  <a:pt x="612031" y="0"/>
                </a:cubicBezTo>
                <a:cubicBezTo>
                  <a:pt x="859167" y="-42541"/>
                  <a:pt x="1060008" y="84521"/>
                  <a:pt x="1273004" y="0"/>
                </a:cubicBezTo>
                <a:cubicBezTo>
                  <a:pt x="1541791" y="-23160"/>
                  <a:pt x="1623129" y="-10624"/>
                  <a:pt x="1836057" y="0"/>
                </a:cubicBezTo>
                <a:cubicBezTo>
                  <a:pt x="2011821" y="-47937"/>
                  <a:pt x="2200550" y="8307"/>
                  <a:pt x="2374628" y="0"/>
                </a:cubicBezTo>
                <a:cubicBezTo>
                  <a:pt x="2536408" y="-4837"/>
                  <a:pt x="2783662" y="629"/>
                  <a:pt x="3060082" y="0"/>
                </a:cubicBezTo>
                <a:cubicBezTo>
                  <a:pt x="3427588" y="-68605"/>
                  <a:pt x="3731485" y="277946"/>
                  <a:pt x="3672114" y="456949"/>
                </a:cubicBezTo>
                <a:cubicBezTo>
                  <a:pt x="3760535" y="544612"/>
                  <a:pt x="3647640" y="692347"/>
                  <a:pt x="3672114" y="819574"/>
                </a:cubicBezTo>
                <a:cubicBezTo>
                  <a:pt x="3666185" y="1012558"/>
                  <a:pt x="3611741" y="1060209"/>
                  <a:pt x="3672114" y="1224861"/>
                </a:cubicBezTo>
                <a:cubicBezTo>
                  <a:pt x="3737749" y="1353559"/>
                  <a:pt x="3639999" y="1557354"/>
                  <a:pt x="3672114" y="1672809"/>
                </a:cubicBezTo>
                <a:cubicBezTo>
                  <a:pt x="3709482" y="1804558"/>
                  <a:pt x="3604536" y="1997324"/>
                  <a:pt x="3672114" y="2078097"/>
                </a:cubicBezTo>
                <a:cubicBezTo>
                  <a:pt x="3686333" y="2064286"/>
                  <a:pt x="3589720" y="2426562"/>
                  <a:pt x="3672114" y="2590038"/>
                </a:cubicBezTo>
                <a:cubicBezTo>
                  <a:pt x="3742378" y="2946132"/>
                  <a:pt x="3306323" y="2901950"/>
                  <a:pt x="3060082" y="3046988"/>
                </a:cubicBezTo>
                <a:cubicBezTo>
                  <a:pt x="2874497" y="3073763"/>
                  <a:pt x="2516921" y="2969044"/>
                  <a:pt x="2399109" y="3046988"/>
                </a:cubicBezTo>
                <a:cubicBezTo>
                  <a:pt x="2235961" y="3149878"/>
                  <a:pt x="2114303" y="3002771"/>
                  <a:pt x="1836057" y="3046988"/>
                </a:cubicBezTo>
                <a:cubicBezTo>
                  <a:pt x="1632002" y="3049569"/>
                  <a:pt x="1477841" y="3030811"/>
                  <a:pt x="1297485" y="3046988"/>
                </a:cubicBezTo>
                <a:cubicBezTo>
                  <a:pt x="1155240" y="3002882"/>
                  <a:pt x="795968" y="3039138"/>
                  <a:pt x="612031" y="3046988"/>
                </a:cubicBezTo>
                <a:cubicBezTo>
                  <a:pt x="369281" y="3073230"/>
                  <a:pt x="71592" y="2815037"/>
                  <a:pt x="0" y="2590038"/>
                </a:cubicBezTo>
                <a:cubicBezTo>
                  <a:pt x="-33744" y="2415370"/>
                  <a:pt x="6722" y="2321508"/>
                  <a:pt x="0" y="2184751"/>
                </a:cubicBezTo>
                <a:cubicBezTo>
                  <a:pt x="-30085" y="1996324"/>
                  <a:pt x="41857" y="1962783"/>
                  <a:pt x="0" y="1779464"/>
                </a:cubicBezTo>
                <a:cubicBezTo>
                  <a:pt x="-36429" y="1591833"/>
                  <a:pt x="32217" y="1567108"/>
                  <a:pt x="0" y="1352846"/>
                </a:cubicBezTo>
                <a:cubicBezTo>
                  <a:pt x="-7815" y="1136165"/>
                  <a:pt x="28771" y="1090633"/>
                  <a:pt x="0" y="926228"/>
                </a:cubicBezTo>
                <a:cubicBezTo>
                  <a:pt x="33904" y="811720"/>
                  <a:pt x="34756" y="657228"/>
                  <a:pt x="0" y="456949"/>
                </a:cubicBezTo>
                <a:close/>
              </a:path>
              <a:path w="3672114" h="3046988" stroke="0" extrusionOk="0">
                <a:moveTo>
                  <a:pt x="0" y="456949"/>
                </a:moveTo>
                <a:cubicBezTo>
                  <a:pt x="52220" y="76144"/>
                  <a:pt x="226664" y="34691"/>
                  <a:pt x="612031" y="0"/>
                </a:cubicBezTo>
                <a:cubicBezTo>
                  <a:pt x="891282" y="-58786"/>
                  <a:pt x="964975" y="-14312"/>
                  <a:pt x="1224044" y="0"/>
                </a:cubicBezTo>
                <a:cubicBezTo>
                  <a:pt x="1478166" y="46232"/>
                  <a:pt x="1640311" y="55835"/>
                  <a:pt x="1885017" y="0"/>
                </a:cubicBezTo>
                <a:cubicBezTo>
                  <a:pt x="2122137" y="-38769"/>
                  <a:pt x="2193138" y="31239"/>
                  <a:pt x="2448069" y="0"/>
                </a:cubicBezTo>
                <a:cubicBezTo>
                  <a:pt x="2655928" y="26505"/>
                  <a:pt x="2893588" y="-13523"/>
                  <a:pt x="3060082" y="0"/>
                </a:cubicBezTo>
                <a:cubicBezTo>
                  <a:pt x="3480136" y="76819"/>
                  <a:pt x="3644564" y="275672"/>
                  <a:pt x="3672114" y="456949"/>
                </a:cubicBezTo>
                <a:cubicBezTo>
                  <a:pt x="3727086" y="629081"/>
                  <a:pt x="3676328" y="700390"/>
                  <a:pt x="3672114" y="883567"/>
                </a:cubicBezTo>
                <a:cubicBezTo>
                  <a:pt x="3704400" y="1013246"/>
                  <a:pt x="3687279" y="1170668"/>
                  <a:pt x="3672114" y="1288854"/>
                </a:cubicBezTo>
                <a:cubicBezTo>
                  <a:pt x="3705048" y="1461558"/>
                  <a:pt x="3572659" y="1591391"/>
                  <a:pt x="3672114" y="1715472"/>
                </a:cubicBezTo>
                <a:cubicBezTo>
                  <a:pt x="3700685" y="1874812"/>
                  <a:pt x="3676817" y="1910451"/>
                  <a:pt x="3672114" y="2142090"/>
                </a:cubicBezTo>
                <a:cubicBezTo>
                  <a:pt x="3709600" y="2365187"/>
                  <a:pt x="3670400" y="2424407"/>
                  <a:pt x="3672114" y="2590038"/>
                </a:cubicBezTo>
                <a:cubicBezTo>
                  <a:pt x="3594941" y="2996661"/>
                  <a:pt x="3431371" y="3094225"/>
                  <a:pt x="3060082" y="3046988"/>
                </a:cubicBezTo>
                <a:cubicBezTo>
                  <a:pt x="2768693" y="3093303"/>
                  <a:pt x="2532274" y="2983657"/>
                  <a:pt x="2399109" y="3046988"/>
                </a:cubicBezTo>
                <a:cubicBezTo>
                  <a:pt x="2183314" y="3121820"/>
                  <a:pt x="2058593" y="3021763"/>
                  <a:pt x="1811575" y="3046988"/>
                </a:cubicBezTo>
                <a:cubicBezTo>
                  <a:pt x="1536697" y="3092701"/>
                  <a:pt x="1457770" y="3068687"/>
                  <a:pt x="1248525" y="3046988"/>
                </a:cubicBezTo>
                <a:cubicBezTo>
                  <a:pt x="1089377" y="3108164"/>
                  <a:pt x="924967" y="3054543"/>
                  <a:pt x="612031" y="3046988"/>
                </a:cubicBezTo>
                <a:cubicBezTo>
                  <a:pt x="261723" y="3119316"/>
                  <a:pt x="26285" y="2848342"/>
                  <a:pt x="0" y="2590038"/>
                </a:cubicBezTo>
                <a:cubicBezTo>
                  <a:pt x="1183" y="2449960"/>
                  <a:pt x="40175" y="2367508"/>
                  <a:pt x="0" y="2206082"/>
                </a:cubicBezTo>
                <a:cubicBezTo>
                  <a:pt x="-47659" y="2029632"/>
                  <a:pt x="60838" y="2032831"/>
                  <a:pt x="0" y="1822126"/>
                </a:cubicBezTo>
                <a:cubicBezTo>
                  <a:pt x="-74918" y="1646515"/>
                  <a:pt x="3944" y="1630310"/>
                  <a:pt x="0" y="1438170"/>
                </a:cubicBezTo>
                <a:cubicBezTo>
                  <a:pt x="-41728" y="1256015"/>
                  <a:pt x="26705" y="1151452"/>
                  <a:pt x="0" y="1054214"/>
                </a:cubicBezTo>
                <a:cubicBezTo>
                  <a:pt x="-84937" y="945093"/>
                  <a:pt x="32406" y="618634"/>
                  <a:pt x="0" y="456949"/>
                </a:cubicBezTo>
                <a:close/>
              </a:path>
              <a:path w="3672114" h="3046988" fill="none" stroke="0" extrusionOk="0">
                <a:moveTo>
                  <a:pt x="0" y="456949"/>
                </a:moveTo>
                <a:cubicBezTo>
                  <a:pt x="59066" y="291049"/>
                  <a:pt x="298798" y="6698"/>
                  <a:pt x="612031" y="0"/>
                </a:cubicBezTo>
                <a:cubicBezTo>
                  <a:pt x="783805" y="-12201"/>
                  <a:pt x="1038599" y="43822"/>
                  <a:pt x="1273004" y="0"/>
                </a:cubicBezTo>
                <a:cubicBezTo>
                  <a:pt x="1535601" y="-6927"/>
                  <a:pt x="1635978" y="35091"/>
                  <a:pt x="1836057" y="0"/>
                </a:cubicBezTo>
                <a:cubicBezTo>
                  <a:pt x="2018158" y="-59542"/>
                  <a:pt x="2267899" y="-5965"/>
                  <a:pt x="2374628" y="0"/>
                </a:cubicBezTo>
                <a:cubicBezTo>
                  <a:pt x="2455834" y="3224"/>
                  <a:pt x="2930813" y="54976"/>
                  <a:pt x="3060082" y="0"/>
                </a:cubicBezTo>
                <a:cubicBezTo>
                  <a:pt x="3355062" y="44748"/>
                  <a:pt x="3687109" y="243860"/>
                  <a:pt x="3672114" y="456949"/>
                </a:cubicBezTo>
                <a:cubicBezTo>
                  <a:pt x="3708859" y="564146"/>
                  <a:pt x="3633556" y="648226"/>
                  <a:pt x="3672114" y="819574"/>
                </a:cubicBezTo>
                <a:cubicBezTo>
                  <a:pt x="3679976" y="942623"/>
                  <a:pt x="3657004" y="1115507"/>
                  <a:pt x="3672114" y="1224861"/>
                </a:cubicBezTo>
                <a:cubicBezTo>
                  <a:pt x="3746799" y="1356053"/>
                  <a:pt x="3683229" y="1574154"/>
                  <a:pt x="3672114" y="1672809"/>
                </a:cubicBezTo>
                <a:cubicBezTo>
                  <a:pt x="3646207" y="1804013"/>
                  <a:pt x="3624299" y="1993798"/>
                  <a:pt x="3672114" y="2078097"/>
                </a:cubicBezTo>
                <a:cubicBezTo>
                  <a:pt x="3701436" y="2124098"/>
                  <a:pt x="3685886" y="2356647"/>
                  <a:pt x="3672114" y="2590038"/>
                </a:cubicBezTo>
                <a:cubicBezTo>
                  <a:pt x="3711564" y="2946451"/>
                  <a:pt x="3430794" y="3019819"/>
                  <a:pt x="3060082" y="3046988"/>
                </a:cubicBezTo>
                <a:cubicBezTo>
                  <a:pt x="2913119" y="3124054"/>
                  <a:pt x="2585513" y="2972751"/>
                  <a:pt x="2399109" y="3046988"/>
                </a:cubicBezTo>
                <a:cubicBezTo>
                  <a:pt x="2305210" y="3114824"/>
                  <a:pt x="2023663" y="2984182"/>
                  <a:pt x="1836057" y="3046988"/>
                </a:cubicBezTo>
                <a:cubicBezTo>
                  <a:pt x="1592736" y="3090630"/>
                  <a:pt x="1416687" y="3021582"/>
                  <a:pt x="1297485" y="3046988"/>
                </a:cubicBezTo>
                <a:cubicBezTo>
                  <a:pt x="1096793" y="3022179"/>
                  <a:pt x="747323" y="3024808"/>
                  <a:pt x="612031" y="3046988"/>
                </a:cubicBezTo>
                <a:cubicBezTo>
                  <a:pt x="189366" y="3032725"/>
                  <a:pt x="18" y="2780544"/>
                  <a:pt x="0" y="2590038"/>
                </a:cubicBezTo>
                <a:cubicBezTo>
                  <a:pt x="-90435" y="2446775"/>
                  <a:pt x="10411" y="2371028"/>
                  <a:pt x="0" y="2184751"/>
                </a:cubicBezTo>
                <a:cubicBezTo>
                  <a:pt x="-30287" y="2024090"/>
                  <a:pt x="44293" y="1974353"/>
                  <a:pt x="0" y="1779464"/>
                </a:cubicBezTo>
                <a:cubicBezTo>
                  <a:pt x="-18341" y="1574060"/>
                  <a:pt x="16428" y="1554984"/>
                  <a:pt x="0" y="1352846"/>
                </a:cubicBezTo>
                <a:cubicBezTo>
                  <a:pt x="-43905" y="1155692"/>
                  <a:pt x="27143" y="1056541"/>
                  <a:pt x="0" y="926228"/>
                </a:cubicBezTo>
                <a:cubicBezTo>
                  <a:pt x="-23486" y="769584"/>
                  <a:pt x="20188" y="643182"/>
                  <a:pt x="0" y="456949"/>
                </a:cubicBezTo>
                <a:close/>
              </a:path>
              <a:path w="3672114" h="3046988" fill="none" stroke="0" extrusionOk="0">
                <a:moveTo>
                  <a:pt x="0" y="456949"/>
                </a:moveTo>
                <a:cubicBezTo>
                  <a:pt x="20362" y="177365"/>
                  <a:pt x="266539" y="-22343"/>
                  <a:pt x="612031" y="0"/>
                </a:cubicBezTo>
                <a:cubicBezTo>
                  <a:pt x="805953" y="-42435"/>
                  <a:pt x="1035387" y="64840"/>
                  <a:pt x="1273004" y="0"/>
                </a:cubicBezTo>
                <a:cubicBezTo>
                  <a:pt x="1529822" y="-35318"/>
                  <a:pt x="1615876" y="-7637"/>
                  <a:pt x="1836057" y="0"/>
                </a:cubicBezTo>
                <a:cubicBezTo>
                  <a:pt x="2010467" y="-14839"/>
                  <a:pt x="2226244" y="13716"/>
                  <a:pt x="2374628" y="0"/>
                </a:cubicBezTo>
                <a:cubicBezTo>
                  <a:pt x="2519345" y="-5648"/>
                  <a:pt x="2859173" y="28690"/>
                  <a:pt x="3060082" y="0"/>
                </a:cubicBezTo>
                <a:cubicBezTo>
                  <a:pt x="3428291" y="4375"/>
                  <a:pt x="3735191" y="244960"/>
                  <a:pt x="3672114" y="456949"/>
                </a:cubicBezTo>
                <a:cubicBezTo>
                  <a:pt x="3757519" y="545249"/>
                  <a:pt x="3624367" y="656089"/>
                  <a:pt x="3672114" y="819574"/>
                </a:cubicBezTo>
                <a:cubicBezTo>
                  <a:pt x="3667845" y="989627"/>
                  <a:pt x="3615807" y="1068073"/>
                  <a:pt x="3672114" y="1224861"/>
                </a:cubicBezTo>
                <a:cubicBezTo>
                  <a:pt x="3752537" y="1342119"/>
                  <a:pt x="3652827" y="1558731"/>
                  <a:pt x="3672114" y="1672809"/>
                </a:cubicBezTo>
                <a:cubicBezTo>
                  <a:pt x="3696355" y="1798298"/>
                  <a:pt x="3636171" y="1985637"/>
                  <a:pt x="3672114" y="2078097"/>
                </a:cubicBezTo>
                <a:cubicBezTo>
                  <a:pt x="3709569" y="2135029"/>
                  <a:pt x="3622735" y="2390635"/>
                  <a:pt x="3672114" y="2590038"/>
                </a:cubicBezTo>
                <a:cubicBezTo>
                  <a:pt x="3705448" y="2931362"/>
                  <a:pt x="3412222" y="2996625"/>
                  <a:pt x="3060082" y="3046988"/>
                </a:cubicBezTo>
                <a:cubicBezTo>
                  <a:pt x="2928083" y="3088298"/>
                  <a:pt x="2545469" y="2958491"/>
                  <a:pt x="2399109" y="3046988"/>
                </a:cubicBezTo>
                <a:cubicBezTo>
                  <a:pt x="2243413" y="3145981"/>
                  <a:pt x="2100860" y="2998813"/>
                  <a:pt x="1836057" y="3046988"/>
                </a:cubicBezTo>
                <a:cubicBezTo>
                  <a:pt x="1608786" y="3072293"/>
                  <a:pt x="1449346" y="3006812"/>
                  <a:pt x="1297485" y="3046988"/>
                </a:cubicBezTo>
                <a:cubicBezTo>
                  <a:pt x="1138360" y="3040213"/>
                  <a:pt x="814417" y="3053567"/>
                  <a:pt x="612031" y="3046988"/>
                </a:cubicBezTo>
                <a:cubicBezTo>
                  <a:pt x="296335" y="3000810"/>
                  <a:pt x="51448" y="2803375"/>
                  <a:pt x="0" y="2590038"/>
                </a:cubicBezTo>
                <a:cubicBezTo>
                  <a:pt x="-57512" y="2421602"/>
                  <a:pt x="35767" y="2345681"/>
                  <a:pt x="0" y="2184751"/>
                </a:cubicBezTo>
                <a:cubicBezTo>
                  <a:pt x="-37771" y="2019394"/>
                  <a:pt x="47150" y="1959529"/>
                  <a:pt x="0" y="1779464"/>
                </a:cubicBezTo>
                <a:cubicBezTo>
                  <a:pt x="-32563" y="1583332"/>
                  <a:pt x="20388" y="1565963"/>
                  <a:pt x="0" y="1352846"/>
                </a:cubicBezTo>
                <a:cubicBezTo>
                  <a:pt x="-22186" y="1148557"/>
                  <a:pt x="14677" y="1079407"/>
                  <a:pt x="0" y="926228"/>
                </a:cubicBezTo>
                <a:cubicBezTo>
                  <a:pt x="34927" y="811946"/>
                  <a:pt x="13960" y="638805"/>
                  <a:pt x="0" y="456949"/>
                </a:cubicBezTo>
                <a:close/>
              </a:path>
            </a:pathLst>
          </a:custGeom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714854081">
                  <a:custGeom>
                    <a:avLst/>
                    <a:gdLst>
                      <a:gd name="connsiteX0" fmla="*/ 0 w 3672114"/>
                      <a:gd name="connsiteY0" fmla="*/ 456949 h 3046988"/>
                      <a:gd name="connsiteX1" fmla="*/ 612031 w 3672114"/>
                      <a:gd name="connsiteY1" fmla="*/ 0 h 3046988"/>
                      <a:gd name="connsiteX2" fmla="*/ 1273004 w 3672114"/>
                      <a:gd name="connsiteY2" fmla="*/ 0 h 3046988"/>
                      <a:gd name="connsiteX3" fmla="*/ 1836057 w 3672114"/>
                      <a:gd name="connsiteY3" fmla="*/ 0 h 3046988"/>
                      <a:gd name="connsiteX4" fmla="*/ 2374628 w 3672114"/>
                      <a:gd name="connsiteY4" fmla="*/ 0 h 3046988"/>
                      <a:gd name="connsiteX5" fmla="*/ 3060082 w 3672114"/>
                      <a:gd name="connsiteY5" fmla="*/ 0 h 3046988"/>
                      <a:gd name="connsiteX6" fmla="*/ 3672114 w 3672114"/>
                      <a:gd name="connsiteY6" fmla="*/ 456949 h 3046988"/>
                      <a:gd name="connsiteX7" fmla="*/ 3672114 w 3672114"/>
                      <a:gd name="connsiteY7" fmla="*/ 819574 h 3046988"/>
                      <a:gd name="connsiteX8" fmla="*/ 3672114 w 3672114"/>
                      <a:gd name="connsiteY8" fmla="*/ 1224861 h 3046988"/>
                      <a:gd name="connsiteX9" fmla="*/ 3672114 w 3672114"/>
                      <a:gd name="connsiteY9" fmla="*/ 1672809 h 3046988"/>
                      <a:gd name="connsiteX10" fmla="*/ 3672114 w 3672114"/>
                      <a:gd name="connsiteY10" fmla="*/ 2078097 h 3046988"/>
                      <a:gd name="connsiteX11" fmla="*/ 3672114 w 3672114"/>
                      <a:gd name="connsiteY11" fmla="*/ 2590038 h 3046988"/>
                      <a:gd name="connsiteX12" fmla="*/ 3060082 w 3672114"/>
                      <a:gd name="connsiteY12" fmla="*/ 3046988 h 3046988"/>
                      <a:gd name="connsiteX13" fmla="*/ 2399109 w 3672114"/>
                      <a:gd name="connsiteY13" fmla="*/ 3046988 h 3046988"/>
                      <a:gd name="connsiteX14" fmla="*/ 1836057 w 3672114"/>
                      <a:gd name="connsiteY14" fmla="*/ 3046988 h 3046988"/>
                      <a:gd name="connsiteX15" fmla="*/ 1297485 w 3672114"/>
                      <a:gd name="connsiteY15" fmla="*/ 3046988 h 3046988"/>
                      <a:gd name="connsiteX16" fmla="*/ 612031 w 3672114"/>
                      <a:gd name="connsiteY16" fmla="*/ 3046988 h 3046988"/>
                      <a:gd name="connsiteX17" fmla="*/ 0 w 3672114"/>
                      <a:gd name="connsiteY17" fmla="*/ 2590038 h 3046988"/>
                      <a:gd name="connsiteX18" fmla="*/ 0 w 3672114"/>
                      <a:gd name="connsiteY18" fmla="*/ 2184751 h 3046988"/>
                      <a:gd name="connsiteX19" fmla="*/ 0 w 3672114"/>
                      <a:gd name="connsiteY19" fmla="*/ 1779464 h 3046988"/>
                      <a:gd name="connsiteX20" fmla="*/ 0 w 3672114"/>
                      <a:gd name="connsiteY20" fmla="*/ 1352846 h 3046988"/>
                      <a:gd name="connsiteX21" fmla="*/ 0 w 3672114"/>
                      <a:gd name="connsiteY21" fmla="*/ 926228 h 3046988"/>
                      <a:gd name="connsiteX22" fmla="*/ 0 w 3672114"/>
                      <a:gd name="connsiteY22" fmla="*/ 456949 h 3046988"/>
                      <a:gd name="connsiteX0" fmla="*/ 0 w 3672114"/>
                      <a:gd name="connsiteY0" fmla="*/ 456949 h 3046988"/>
                      <a:gd name="connsiteX1" fmla="*/ 612031 w 3672114"/>
                      <a:gd name="connsiteY1" fmla="*/ 0 h 3046988"/>
                      <a:gd name="connsiteX2" fmla="*/ 1224044 w 3672114"/>
                      <a:gd name="connsiteY2" fmla="*/ 0 h 3046988"/>
                      <a:gd name="connsiteX3" fmla="*/ 1885017 w 3672114"/>
                      <a:gd name="connsiteY3" fmla="*/ 0 h 3046988"/>
                      <a:gd name="connsiteX4" fmla="*/ 2448069 w 3672114"/>
                      <a:gd name="connsiteY4" fmla="*/ 0 h 3046988"/>
                      <a:gd name="connsiteX5" fmla="*/ 3060082 w 3672114"/>
                      <a:gd name="connsiteY5" fmla="*/ 0 h 3046988"/>
                      <a:gd name="connsiteX6" fmla="*/ 3672114 w 3672114"/>
                      <a:gd name="connsiteY6" fmla="*/ 456949 h 3046988"/>
                      <a:gd name="connsiteX7" fmla="*/ 3672114 w 3672114"/>
                      <a:gd name="connsiteY7" fmla="*/ 883567 h 3046988"/>
                      <a:gd name="connsiteX8" fmla="*/ 3672114 w 3672114"/>
                      <a:gd name="connsiteY8" fmla="*/ 1288854 h 3046988"/>
                      <a:gd name="connsiteX9" fmla="*/ 3672114 w 3672114"/>
                      <a:gd name="connsiteY9" fmla="*/ 1715472 h 3046988"/>
                      <a:gd name="connsiteX10" fmla="*/ 3672114 w 3672114"/>
                      <a:gd name="connsiteY10" fmla="*/ 2142090 h 3046988"/>
                      <a:gd name="connsiteX11" fmla="*/ 3672114 w 3672114"/>
                      <a:gd name="connsiteY11" fmla="*/ 2590038 h 3046988"/>
                      <a:gd name="connsiteX12" fmla="*/ 3060082 w 3672114"/>
                      <a:gd name="connsiteY12" fmla="*/ 3046988 h 3046988"/>
                      <a:gd name="connsiteX13" fmla="*/ 2399109 w 3672114"/>
                      <a:gd name="connsiteY13" fmla="*/ 3046988 h 3046988"/>
                      <a:gd name="connsiteX14" fmla="*/ 1811575 w 3672114"/>
                      <a:gd name="connsiteY14" fmla="*/ 3046988 h 3046988"/>
                      <a:gd name="connsiteX15" fmla="*/ 1248525 w 3672114"/>
                      <a:gd name="connsiteY15" fmla="*/ 3046988 h 3046988"/>
                      <a:gd name="connsiteX16" fmla="*/ 612031 w 3672114"/>
                      <a:gd name="connsiteY16" fmla="*/ 3046988 h 3046988"/>
                      <a:gd name="connsiteX17" fmla="*/ 0 w 3672114"/>
                      <a:gd name="connsiteY17" fmla="*/ 2590038 h 3046988"/>
                      <a:gd name="connsiteX18" fmla="*/ 0 w 3672114"/>
                      <a:gd name="connsiteY18" fmla="*/ 2206082 h 3046988"/>
                      <a:gd name="connsiteX19" fmla="*/ 0 w 3672114"/>
                      <a:gd name="connsiteY19" fmla="*/ 1822126 h 3046988"/>
                      <a:gd name="connsiteX20" fmla="*/ 0 w 3672114"/>
                      <a:gd name="connsiteY20" fmla="*/ 1438170 h 3046988"/>
                      <a:gd name="connsiteX21" fmla="*/ 0 w 3672114"/>
                      <a:gd name="connsiteY21" fmla="*/ 1054214 h 3046988"/>
                      <a:gd name="connsiteX22" fmla="*/ 0 w 3672114"/>
                      <a:gd name="connsiteY22" fmla="*/ 456949 h 30469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72114" h="3046988" fill="none" extrusionOk="0">
                        <a:moveTo>
                          <a:pt x="0" y="456949"/>
                        </a:moveTo>
                        <a:cubicBezTo>
                          <a:pt x="-32329" y="168458"/>
                          <a:pt x="199430" y="-8598"/>
                          <a:pt x="612031" y="0"/>
                        </a:cubicBezTo>
                        <a:cubicBezTo>
                          <a:pt x="818343" y="-42870"/>
                          <a:pt x="1030975" y="52498"/>
                          <a:pt x="1273004" y="0"/>
                        </a:cubicBezTo>
                        <a:cubicBezTo>
                          <a:pt x="1528220" y="-37988"/>
                          <a:pt x="1645864" y="13838"/>
                          <a:pt x="1836057" y="0"/>
                        </a:cubicBezTo>
                        <a:cubicBezTo>
                          <a:pt x="2006835" y="-43091"/>
                          <a:pt x="2224461" y="16656"/>
                          <a:pt x="2374628" y="0"/>
                        </a:cubicBezTo>
                        <a:cubicBezTo>
                          <a:pt x="2522606" y="-13714"/>
                          <a:pt x="2830701" y="21564"/>
                          <a:pt x="3060082" y="0"/>
                        </a:cubicBezTo>
                        <a:cubicBezTo>
                          <a:pt x="3426218" y="-48716"/>
                          <a:pt x="3697991" y="241302"/>
                          <a:pt x="3672114" y="456949"/>
                        </a:cubicBezTo>
                        <a:cubicBezTo>
                          <a:pt x="3737885" y="563933"/>
                          <a:pt x="3649386" y="668344"/>
                          <a:pt x="3672114" y="819574"/>
                        </a:cubicBezTo>
                        <a:cubicBezTo>
                          <a:pt x="3671121" y="1007615"/>
                          <a:pt x="3614597" y="1062498"/>
                          <a:pt x="3672114" y="1224861"/>
                        </a:cubicBezTo>
                        <a:cubicBezTo>
                          <a:pt x="3734733" y="1357387"/>
                          <a:pt x="3649348" y="1554761"/>
                          <a:pt x="3672114" y="1672809"/>
                        </a:cubicBezTo>
                        <a:cubicBezTo>
                          <a:pt x="3703620" y="1802921"/>
                          <a:pt x="3610167" y="1995556"/>
                          <a:pt x="3672114" y="2078097"/>
                        </a:cubicBezTo>
                        <a:cubicBezTo>
                          <a:pt x="3704237" y="2109484"/>
                          <a:pt x="3628783" y="2408324"/>
                          <a:pt x="3672114" y="2590038"/>
                        </a:cubicBezTo>
                        <a:cubicBezTo>
                          <a:pt x="3759084" y="2857720"/>
                          <a:pt x="3358576" y="2945167"/>
                          <a:pt x="3060082" y="3046988"/>
                        </a:cubicBezTo>
                        <a:cubicBezTo>
                          <a:pt x="2910420" y="3074786"/>
                          <a:pt x="2523862" y="2978726"/>
                          <a:pt x="2399109" y="3046988"/>
                        </a:cubicBezTo>
                        <a:cubicBezTo>
                          <a:pt x="2239757" y="3138859"/>
                          <a:pt x="2108735" y="3005600"/>
                          <a:pt x="1836057" y="3046988"/>
                        </a:cubicBezTo>
                        <a:cubicBezTo>
                          <a:pt x="1626134" y="3053422"/>
                          <a:pt x="1470778" y="3033756"/>
                          <a:pt x="1297485" y="3046988"/>
                        </a:cubicBezTo>
                        <a:cubicBezTo>
                          <a:pt x="1147468" y="3044102"/>
                          <a:pt x="779433" y="3033247"/>
                          <a:pt x="612031" y="3046988"/>
                        </a:cubicBezTo>
                        <a:cubicBezTo>
                          <a:pt x="292799" y="3068189"/>
                          <a:pt x="18659" y="2845659"/>
                          <a:pt x="0" y="2590038"/>
                        </a:cubicBezTo>
                        <a:cubicBezTo>
                          <a:pt x="-48485" y="2414259"/>
                          <a:pt x="14671" y="2342848"/>
                          <a:pt x="0" y="2184751"/>
                        </a:cubicBezTo>
                        <a:cubicBezTo>
                          <a:pt x="-24546" y="2004352"/>
                          <a:pt x="36919" y="1968114"/>
                          <a:pt x="0" y="1779464"/>
                        </a:cubicBezTo>
                        <a:cubicBezTo>
                          <a:pt x="-32565" y="1587061"/>
                          <a:pt x="24312" y="1561121"/>
                          <a:pt x="0" y="1352846"/>
                        </a:cubicBezTo>
                        <a:cubicBezTo>
                          <a:pt x="-9414" y="1138547"/>
                          <a:pt x="26811" y="1088549"/>
                          <a:pt x="0" y="926228"/>
                        </a:cubicBezTo>
                        <a:cubicBezTo>
                          <a:pt x="13262" y="796720"/>
                          <a:pt x="46095" y="658657"/>
                          <a:pt x="0" y="456949"/>
                        </a:cubicBezTo>
                        <a:close/>
                      </a:path>
                      <a:path w="3672114" h="3046988" stroke="0" extrusionOk="0">
                        <a:moveTo>
                          <a:pt x="0" y="456949"/>
                        </a:moveTo>
                        <a:cubicBezTo>
                          <a:pt x="65271" y="148559"/>
                          <a:pt x="282180" y="1361"/>
                          <a:pt x="612031" y="0"/>
                        </a:cubicBezTo>
                        <a:cubicBezTo>
                          <a:pt x="892534" y="-56971"/>
                          <a:pt x="960491" y="-7640"/>
                          <a:pt x="1224044" y="0"/>
                        </a:cubicBezTo>
                        <a:cubicBezTo>
                          <a:pt x="1496412" y="-2804"/>
                          <a:pt x="1675366" y="40331"/>
                          <a:pt x="1885017" y="0"/>
                        </a:cubicBezTo>
                        <a:cubicBezTo>
                          <a:pt x="2086340" y="-30344"/>
                          <a:pt x="2195333" y="28223"/>
                          <a:pt x="2448069" y="0"/>
                        </a:cubicBezTo>
                        <a:cubicBezTo>
                          <a:pt x="2667965" y="12279"/>
                          <a:pt x="2856688" y="5123"/>
                          <a:pt x="3060082" y="0"/>
                        </a:cubicBezTo>
                        <a:cubicBezTo>
                          <a:pt x="3462095" y="49051"/>
                          <a:pt x="3665642" y="271886"/>
                          <a:pt x="3672114" y="456949"/>
                        </a:cubicBezTo>
                        <a:cubicBezTo>
                          <a:pt x="3721020" y="631853"/>
                          <a:pt x="3669076" y="710985"/>
                          <a:pt x="3672114" y="883567"/>
                        </a:cubicBezTo>
                        <a:cubicBezTo>
                          <a:pt x="3693483" y="1029266"/>
                          <a:pt x="3651655" y="1167379"/>
                          <a:pt x="3672114" y="1288854"/>
                        </a:cubicBezTo>
                        <a:cubicBezTo>
                          <a:pt x="3707040" y="1421373"/>
                          <a:pt x="3605928" y="1563234"/>
                          <a:pt x="3672114" y="1715472"/>
                        </a:cubicBezTo>
                        <a:cubicBezTo>
                          <a:pt x="3717636" y="1883074"/>
                          <a:pt x="3665104" y="1922069"/>
                          <a:pt x="3672114" y="2142090"/>
                        </a:cubicBezTo>
                        <a:cubicBezTo>
                          <a:pt x="3692370" y="2351884"/>
                          <a:pt x="3650835" y="2420135"/>
                          <a:pt x="3672114" y="2590038"/>
                        </a:cubicBezTo>
                        <a:cubicBezTo>
                          <a:pt x="3637391" y="2932893"/>
                          <a:pt x="3391950" y="3073597"/>
                          <a:pt x="3060082" y="3046988"/>
                        </a:cubicBezTo>
                        <a:cubicBezTo>
                          <a:pt x="2749778" y="3087468"/>
                          <a:pt x="2539712" y="2985428"/>
                          <a:pt x="2399109" y="3046988"/>
                        </a:cubicBezTo>
                        <a:cubicBezTo>
                          <a:pt x="2191371" y="3118687"/>
                          <a:pt x="2063434" y="3025877"/>
                          <a:pt x="1811575" y="3046988"/>
                        </a:cubicBezTo>
                        <a:cubicBezTo>
                          <a:pt x="1538248" y="3083112"/>
                          <a:pt x="1439777" y="3056569"/>
                          <a:pt x="1248525" y="3046988"/>
                        </a:cubicBezTo>
                        <a:cubicBezTo>
                          <a:pt x="1087095" y="3077208"/>
                          <a:pt x="913161" y="3042889"/>
                          <a:pt x="612031" y="3046988"/>
                        </a:cubicBezTo>
                        <a:cubicBezTo>
                          <a:pt x="280773" y="3062543"/>
                          <a:pt x="-2177" y="2881785"/>
                          <a:pt x="0" y="2590038"/>
                        </a:cubicBezTo>
                        <a:cubicBezTo>
                          <a:pt x="-908" y="2442812"/>
                          <a:pt x="31241" y="2369319"/>
                          <a:pt x="0" y="2206082"/>
                        </a:cubicBezTo>
                        <a:cubicBezTo>
                          <a:pt x="-34768" y="2038982"/>
                          <a:pt x="56107" y="2021282"/>
                          <a:pt x="0" y="1822126"/>
                        </a:cubicBezTo>
                        <a:cubicBezTo>
                          <a:pt x="-64733" y="1642334"/>
                          <a:pt x="4611" y="1628668"/>
                          <a:pt x="0" y="1438170"/>
                        </a:cubicBezTo>
                        <a:cubicBezTo>
                          <a:pt x="-29558" y="1254904"/>
                          <a:pt x="35891" y="1150062"/>
                          <a:pt x="0" y="1054214"/>
                        </a:cubicBezTo>
                        <a:cubicBezTo>
                          <a:pt x="-50727" y="956033"/>
                          <a:pt x="46489" y="681633"/>
                          <a:pt x="0" y="456949"/>
                        </a:cubicBezTo>
                        <a:close/>
                      </a:path>
                      <a:path w="3672114" h="3046988" fill="none" stroke="0" extrusionOk="0">
                        <a:moveTo>
                          <a:pt x="0" y="456949"/>
                        </a:moveTo>
                        <a:cubicBezTo>
                          <a:pt x="50931" y="218441"/>
                          <a:pt x="269365" y="30052"/>
                          <a:pt x="612031" y="0"/>
                        </a:cubicBezTo>
                        <a:cubicBezTo>
                          <a:pt x="754164" y="-41831"/>
                          <a:pt x="1029441" y="65137"/>
                          <a:pt x="1273004" y="0"/>
                        </a:cubicBezTo>
                        <a:cubicBezTo>
                          <a:pt x="1548276" y="-2724"/>
                          <a:pt x="1666421" y="37016"/>
                          <a:pt x="1836057" y="0"/>
                        </a:cubicBezTo>
                        <a:cubicBezTo>
                          <a:pt x="2003423" y="-33900"/>
                          <a:pt x="2258184" y="-9396"/>
                          <a:pt x="2374628" y="0"/>
                        </a:cubicBezTo>
                        <a:cubicBezTo>
                          <a:pt x="2492620" y="21169"/>
                          <a:pt x="2922632" y="52355"/>
                          <a:pt x="3060082" y="0"/>
                        </a:cubicBezTo>
                        <a:cubicBezTo>
                          <a:pt x="3424074" y="83896"/>
                          <a:pt x="3715511" y="188463"/>
                          <a:pt x="3672114" y="456949"/>
                        </a:cubicBezTo>
                        <a:cubicBezTo>
                          <a:pt x="3733844" y="565977"/>
                          <a:pt x="3637793" y="648079"/>
                          <a:pt x="3672114" y="819574"/>
                        </a:cubicBezTo>
                        <a:cubicBezTo>
                          <a:pt x="3692577" y="978084"/>
                          <a:pt x="3631988" y="1099686"/>
                          <a:pt x="3672114" y="1224861"/>
                        </a:cubicBezTo>
                        <a:cubicBezTo>
                          <a:pt x="3736008" y="1363039"/>
                          <a:pt x="3687254" y="1573503"/>
                          <a:pt x="3672114" y="1672809"/>
                        </a:cubicBezTo>
                        <a:cubicBezTo>
                          <a:pt x="3663486" y="1786671"/>
                          <a:pt x="3621795" y="1991694"/>
                          <a:pt x="3672114" y="2078097"/>
                        </a:cubicBezTo>
                        <a:cubicBezTo>
                          <a:pt x="3726755" y="2169041"/>
                          <a:pt x="3659210" y="2355883"/>
                          <a:pt x="3672114" y="2590038"/>
                        </a:cubicBezTo>
                        <a:cubicBezTo>
                          <a:pt x="3721528" y="2893881"/>
                          <a:pt x="3444429" y="3023006"/>
                          <a:pt x="3060082" y="3046988"/>
                        </a:cubicBezTo>
                        <a:cubicBezTo>
                          <a:pt x="2940958" y="3089723"/>
                          <a:pt x="2555006" y="2991229"/>
                          <a:pt x="2399109" y="3046988"/>
                        </a:cubicBezTo>
                        <a:cubicBezTo>
                          <a:pt x="2276947" y="3130192"/>
                          <a:pt x="2026092" y="2992061"/>
                          <a:pt x="1836057" y="3046988"/>
                        </a:cubicBezTo>
                        <a:cubicBezTo>
                          <a:pt x="1590977" y="3082764"/>
                          <a:pt x="1428364" y="3017204"/>
                          <a:pt x="1297485" y="3046988"/>
                        </a:cubicBezTo>
                        <a:cubicBezTo>
                          <a:pt x="1112145" y="3036539"/>
                          <a:pt x="792344" y="3041631"/>
                          <a:pt x="612031" y="3046988"/>
                        </a:cubicBezTo>
                        <a:cubicBezTo>
                          <a:pt x="223139" y="3037526"/>
                          <a:pt x="32357" y="2820929"/>
                          <a:pt x="0" y="2590038"/>
                        </a:cubicBezTo>
                        <a:cubicBezTo>
                          <a:pt x="-68771" y="2422879"/>
                          <a:pt x="30696" y="2361497"/>
                          <a:pt x="0" y="2184751"/>
                        </a:cubicBezTo>
                        <a:cubicBezTo>
                          <a:pt x="-31242" y="2020779"/>
                          <a:pt x="30136" y="1976321"/>
                          <a:pt x="0" y="1779464"/>
                        </a:cubicBezTo>
                        <a:cubicBezTo>
                          <a:pt x="-26456" y="1576984"/>
                          <a:pt x="16198" y="1556800"/>
                          <a:pt x="0" y="1352846"/>
                        </a:cubicBezTo>
                        <a:cubicBezTo>
                          <a:pt x="-35807" y="1164673"/>
                          <a:pt x="1867" y="1066358"/>
                          <a:pt x="0" y="926228"/>
                        </a:cubicBezTo>
                        <a:cubicBezTo>
                          <a:pt x="9778" y="793577"/>
                          <a:pt x="62491" y="655541"/>
                          <a:pt x="0" y="45694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 descr="Ảnh có chứa văn bản, búp bê, đồ chơi, mẫu họa&#10;&#10;Mô tả được tạo tự động">
            <a:extLst>
              <a:ext uri="{FF2B5EF4-FFF2-40B4-BE49-F238E27FC236}">
                <a16:creationId xmlns:a16="http://schemas.microsoft.com/office/drawing/2014/main" id="{65E4415A-4DF0-AF78-0264-5DE2971288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92" b="76823" l="5078" r="93555">
                        <a14:foregroundMark x1="22949" y1="46354" x2="22949" y2="46354"/>
                        <a14:foregroundMark x1="11719" y1="45573" x2="11719" y2="45573"/>
                        <a14:foregroundMark x1="61328" y1="42969" x2="61328" y2="42969"/>
                        <a14:foregroundMark x1="75000" y1="41406" x2="75000" y2="41406"/>
                        <a14:foregroundMark x1="89551" y1="38802" x2="89551" y2="65365"/>
                        <a14:foregroundMark x1="71484" y1="36458" x2="75195" y2="69531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2363" y1="34896" x2="22168" y2="33854"/>
                        <a14:foregroundMark x1="20410" y1="28906" x2="19922" y2="32292"/>
                        <a14:foregroundMark x1="11230" y1="52865" x2="11230" y2="52865"/>
                        <a14:foregroundMark x1="11230" y1="53385" x2="11230" y2="53385"/>
                        <a14:foregroundMark x1="11230" y1="53385" x2="11230" y2="53385"/>
                        <a14:foregroundMark x1="6055" y1="43490" x2="6055" y2="43490"/>
                        <a14:foregroundMark x1="6055" y1="43490" x2="6055" y2="43490"/>
                        <a14:foregroundMark x1="6055" y1="43490" x2="6055" y2="43490"/>
                        <a14:foregroundMark x1="6055" y1="43490" x2="6055" y2="43490"/>
                        <a14:foregroundMark x1="5469" y1="40104" x2="5469" y2="40104"/>
                        <a14:foregroundMark x1="5469" y1="40104" x2="5469" y2="40104"/>
                        <a14:foregroundMark x1="5762" y1="40104" x2="9961" y2="46875"/>
                        <a14:foregroundMark x1="27148" y1="44271" x2="27148" y2="44271"/>
                        <a14:foregroundMark x1="27148" y1="44271" x2="27148" y2="46875"/>
                        <a14:foregroundMark x1="26878" y1="69271" x2="26855" y2="70573"/>
                        <a14:foregroundMark x1="27148" y1="53646" x2="26878" y2="69271"/>
                        <a14:foregroundMark x1="26678" y1="69271" x2="24805" y2="55469"/>
                        <a14:foregroundMark x1="26855" y1="70573" x2="26678" y2="69271"/>
                        <a14:foregroundMark x1="30848" y1="76191" x2="30957" y2="76563"/>
                        <a14:foregroundMark x1="24805" y1="55469" x2="28632" y2="68589"/>
                        <a14:foregroundMark x1="30957" y1="76563" x2="30566" y2="76823"/>
                        <a14:foregroundMark x1="56543" y1="67448" x2="63574" y2="65365"/>
                        <a14:foregroundMark x1="88770" y1="66146" x2="93555" y2="66667"/>
                        <a14:foregroundMark x1="88379" y1="28906" x2="88379" y2="28906"/>
                        <a14:foregroundMark x1="77930" y1="30990" x2="77930" y2="30990"/>
                        <a14:foregroundMark x1="76758" y1="30990" x2="76758" y2="30990"/>
                        <a14:foregroundMark x1="41797" y1="38281" x2="41797" y2="38281"/>
                        <a14:foregroundMark x1="5273" y1="69271" x2="5273" y2="69271"/>
                        <a14:foregroundMark x1="15625" y1="69531" x2="15625" y2="69531"/>
                        <a14:foregroundMark x1="5078" y1="70052" x2="5078" y2="70052"/>
                        <a14:foregroundMark x1="5078" y1="69531" x2="5078" y2="69531"/>
                        <a14:foregroundMark x1="4980" y1="68750" x2="4980" y2="68750"/>
                        <a14:foregroundMark x1="4980" y1="68750" x2="4980" y2="68750"/>
                        <a14:foregroundMark x1="4980" y1="68750" x2="4980" y2="68750"/>
                        <a14:foregroundMark x1="32031" y1="35677" x2="32031" y2="35677"/>
                        <a14:foregroundMark x1="32031" y1="35677" x2="32031" y2="35677"/>
                        <a14:foregroundMark x1="32031" y1="35677" x2="32031" y2="35677"/>
                        <a14:foregroundMark x1="32031" y1="35677" x2="32031" y2="35677"/>
                        <a14:foregroundMark x1="41406" y1="40104" x2="41406" y2="40104"/>
                        <a14:foregroundMark x1="41406" y1="40104" x2="41406" y2="40104"/>
                        <a14:foregroundMark x1="41406" y1="40104" x2="41406" y2="40104"/>
                        <a14:foregroundMark x1="42676" y1="35677" x2="41992" y2="65365"/>
                        <a14:foregroundMark x1="52148" y1="70052" x2="52148" y2="70052"/>
                        <a14:foregroundMark x1="47656" y1="42969" x2="47656" y2="42969"/>
                        <a14:foregroundMark x1="57031" y1="26563" x2="57031" y2="26563"/>
                        <a14:foregroundMark x1="89551" y1="28385" x2="89551" y2="28385"/>
                        <a14:backgroundMark x1="29883" y1="73438" x2="30762" y2="70573"/>
                        <a14:backgroundMark x1="31738" y1="72656" x2="27832" y2="72135"/>
                        <a14:backgroundMark x1="26367" y1="69271" x2="26367" y2="69271"/>
                        <a14:backgroundMark x1="27051" y1="71354" x2="27051" y2="71354"/>
                        <a14:backgroundMark x1="27051" y1="70833" x2="27051" y2="70833"/>
                        <a14:backgroundMark x1="27051" y1="69531" x2="27051" y2="69531"/>
                        <a14:backgroundMark x1="27051" y1="69531" x2="27051" y2="69531"/>
                        <a14:backgroundMark x1="27051" y1="69531" x2="27051" y2="69531"/>
                        <a14:backgroundMark x1="27051" y1="69531" x2="27051" y2="6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574"/>
          <a:stretch/>
        </p:blipFill>
        <p:spPr>
          <a:xfrm>
            <a:off x="4974340" y="-661983"/>
            <a:ext cx="6621314" cy="1967272"/>
          </a:xfrm>
          <a:prstGeom prst="rect">
            <a:avLst/>
          </a:prstGeom>
        </p:spPr>
      </p:pic>
      <p:pic>
        <p:nvPicPr>
          <p:cNvPr id="15" name="Hình ảnh 14" descr="Ảnh có chứa mẫu họa, đồ họa véc-tơ&#10;&#10;Mô tả được tạo tự động">
            <a:extLst>
              <a:ext uri="{FF2B5EF4-FFF2-40B4-BE49-F238E27FC236}">
                <a16:creationId xmlns:a16="http://schemas.microsoft.com/office/drawing/2014/main" id="{C4AD76D5-4510-8AAC-F051-06A1B36CDE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9" b="89968" l="6783" r="89934">
                        <a14:foregroundMark x1="6783" y1="34951" x2="6783" y2="71197"/>
                        <a14:foregroundMark x1="43107" y1="40777" x2="42232" y2="49515"/>
                        <a14:foregroundMark x1="42232" y1="60841" x2="52735" y2="30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44840"/>
          <a:stretch/>
        </p:blipFill>
        <p:spPr>
          <a:xfrm rot="173938">
            <a:off x="555701" y="1935981"/>
            <a:ext cx="4512981" cy="5532042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FE712022-F21A-A58A-9673-8161DEA340B4}"/>
              </a:ext>
            </a:extLst>
          </p:cNvPr>
          <p:cNvSpPr txBox="1"/>
          <p:nvPr/>
        </p:nvSpPr>
        <p:spPr>
          <a:xfrm>
            <a:off x="267851" y="172278"/>
            <a:ext cx="34478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Thảo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luận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hoàn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thành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sơ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đồ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tư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duy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84483C-57CE-4A6F-8B0D-B8B3D7D34B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97" y="1746151"/>
            <a:ext cx="7061657" cy="406621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40482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C7476953-CEFF-961D-EC94-32CCAFAE7562}"/>
              </a:ext>
            </a:extLst>
          </p:cNvPr>
          <p:cNvSpPr/>
          <p:nvPr/>
        </p:nvSpPr>
        <p:spPr>
          <a:xfrm>
            <a:off x="4422149" y="403820"/>
            <a:ext cx="7502000" cy="631495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Hình ảnh 11" descr="Ảnh có chứa văn bản, búp bê, đồ chơi, mẫu họa&#10;&#10;Mô tả được tạo tự động">
            <a:extLst>
              <a:ext uri="{FF2B5EF4-FFF2-40B4-BE49-F238E27FC236}">
                <a16:creationId xmlns:a16="http://schemas.microsoft.com/office/drawing/2014/main" id="{65E4415A-4DF0-AF78-0264-5DE2971288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92" b="76823" l="5078" r="93555">
                        <a14:foregroundMark x1="22949" y1="46354" x2="22949" y2="46354"/>
                        <a14:foregroundMark x1="11719" y1="45573" x2="11719" y2="45573"/>
                        <a14:foregroundMark x1="61328" y1="42969" x2="61328" y2="42969"/>
                        <a14:foregroundMark x1="75000" y1="41406" x2="75000" y2="41406"/>
                        <a14:foregroundMark x1="89551" y1="38802" x2="89551" y2="65365"/>
                        <a14:foregroundMark x1="71484" y1="36458" x2="75195" y2="69531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2363" y1="34896" x2="22168" y2="33854"/>
                        <a14:foregroundMark x1="20410" y1="28906" x2="19922" y2="32292"/>
                        <a14:foregroundMark x1="11230" y1="52865" x2="11230" y2="52865"/>
                        <a14:foregroundMark x1="11230" y1="53385" x2="11230" y2="53385"/>
                        <a14:foregroundMark x1="11230" y1="53385" x2="11230" y2="53385"/>
                        <a14:foregroundMark x1="6055" y1="43490" x2="6055" y2="43490"/>
                        <a14:foregroundMark x1="6055" y1="43490" x2="6055" y2="43490"/>
                        <a14:foregroundMark x1="6055" y1="43490" x2="6055" y2="43490"/>
                        <a14:foregroundMark x1="6055" y1="43490" x2="6055" y2="43490"/>
                        <a14:foregroundMark x1="5469" y1="40104" x2="5469" y2="40104"/>
                        <a14:foregroundMark x1="5469" y1="40104" x2="5469" y2="40104"/>
                        <a14:foregroundMark x1="5762" y1="40104" x2="9961" y2="46875"/>
                        <a14:foregroundMark x1="27148" y1="44271" x2="27148" y2="44271"/>
                        <a14:foregroundMark x1="27148" y1="44271" x2="27148" y2="46875"/>
                        <a14:foregroundMark x1="26878" y1="69271" x2="26855" y2="70573"/>
                        <a14:foregroundMark x1="27148" y1="53646" x2="26878" y2="69271"/>
                        <a14:foregroundMark x1="26678" y1="69271" x2="24805" y2="55469"/>
                        <a14:foregroundMark x1="26855" y1="70573" x2="26678" y2="69271"/>
                        <a14:foregroundMark x1="30848" y1="76191" x2="30957" y2="76563"/>
                        <a14:foregroundMark x1="24805" y1="55469" x2="28632" y2="68589"/>
                        <a14:foregroundMark x1="30957" y1="76563" x2="30566" y2="76823"/>
                        <a14:foregroundMark x1="56543" y1="67448" x2="63574" y2="65365"/>
                        <a14:foregroundMark x1="88770" y1="66146" x2="93555" y2="66667"/>
                        <a14:foregroundMark x1="88379" y1="28906" x2="88379" y2="28906"/>
                        <a14:foregroundMark x1="77930" y1="30990" x2="77930" y2="30990"/>
                        <a14:foregroundMark x1="76758" y1="30990" x2="76758" y2="30990"/>
                        <a14:foregroundMark x1="41797" y1="38281" x2="41797" y2="38281"/>
                        <a14:foregroundMark x1="5273" y1="69271" x2="5273" y2="69271"/>
                        <a14:foregroundMark x1="15625" y1="69531" x2="15625" y2="69531"/>
                        <a14:foregroundMark x1="5078" y1="70052" x2="5078" y2="70052"/>
                        <a14:foregroundMark x1="5078" y1="69531" x2="5078" y2="69531"/>
                        <a14:foregroundMark x1="4980" y1="68750" x2="4980" y2="68750"/>
                        <a14:foregroundMark x1="4980" y1="68750" x2="4980" y2="68750"/>
                        <a14:foregroundMark x1="4980" y1="68750" x2="4980" y2="68750"/>
                        <a14:foregroundMark x1="32031" y1="35677" x2="32031" y2="35677"/>
                        <a14:foregroundMark x1="32031" y1="35677" x2="32031" y2="35677"/>
                        <a14:foregroundMark x1="32031" y1="35677" x2="32031" y2="35677"/>
                        <a14:foregroundMark x1="32031" y1="35677" x2="32031" y2="35677"/>
                        <a14:foregroundMark x1="41406" y1="40104" x2="41406" y2="40104"/>
                        <a14:foregroundMark x1="41406" y1="40104" x2="41406" y2="40104"/>
                        <a14:foregroundMark x1="41406" y1="40104" x2="41406" y2="40104"/>
                        <a14:foregroundMark x1="42676" y1="35677" x2="41992" y2="65365"/>
                        <a14:foregroundMark x1="52148" y1="70052" x2="52148" y2="70052"/>
                        <a14:foregroundMark x1="47656" y1="42969" x2="47656" y2="42969"/>
                        <a14:foregroundMark x1="57031" y1="26563" x2="57031" y2="26563"/>
                        <a14:foregroundMark x1="89551" y1="28385" x2="89551" y2="28385"/>
                        <a14:backgroundMark x1="29883" y1="73438" x2="30762" y2="70573"/>
                        <a14:backgroundMark x1="31738" y1="72656" x2="27832" y2="72135"/>
                        <a14:backgroundMark x1="26367" y1="69271" x2="26367" y2="69271"/>
                        <a14:backgroundMark x1="27051" y1="71354" x2="27051" y2="71354"/>
                        <a14:backgroundMark x1="27051" y1="70833" x2="27051" y2="70833"/>
                        <a14:backgroundMark x1="27051" y1="69531" x2="27051" y2="69531"/>
                        <a14:backgroundMark x1="27051" y1="69531" x2="27051" y2="69531"/>
                        <a14:backgroundMark x1="27051" y1="69531" x2="27051" y2="69531"/>
                        <a14:backgroundMark x1="27051" y1="69531" x2="27051" y2="6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574"/>
          <a:stretch/>
        </p:blipFill>
        <p:spPr>
          <a:xfrm>
            <a:off x="5543107" y="-576067"/>
            <a:ext cx="5658914" cy="1681331"/>
          </a:xfrm>
          <a:prstGeom prst="rect">
            <a:avLst/>
          </a:prstGeom>
        </p:spPr>
      </p:pic>
      <p:sp>
        <p:nvSpPr>
          <p:cNvPr id="8" name="Hộp Văn bản 14">
            <a:extLst>
              <a:ext uri="{FF2B5EF4-FFF2-40B4-BE49-F238E27FC236}">
                <a16:creationId xmlns:a16="http://schemas.microsoft.com/office/drawing/2014/main" id="{61249E8A-2011-70FC-CB5B-351A991D7DF3}"/>
              </a:ext>
            </a:extLst>
          </p:cNvPr>
          <p:cNvSpPr txBox="1"/>
          <p:nvPr/>
        </p:nvSpPr>
        <p:spPr>
          <a:xfrm>
            <a:off x="168202" y="3918012"/>
            <a:ext cx="4253947" cy="2800767"/>
          </a:xfrm>
          <a:prstGeom prst="rect">
            <a:avLst/>
          </a:prstGeom>
          <a:noFill/>
          <a:ln w="28575" cap="flat" cmpd="sng" algn="ctr">
            <a:noFill/>
            <a:prstDash val="sysDot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714896888">
                  <a:custGeom>
                    <a:avLst/>
                    <a:gdLst>
                      <a:gd name="connsiteX0" fmla="*/ 0 w 3172184"/>
                      <a:gd name="connsiteY0" fmla="*/ 0 h 923330"/>
                      <a:gd name="connsiteX1" fmla="*/ 560419 w 3172184"/>
                      <a:gd name="connsiteY1" fmla="*/ 0 h 923330"/>
                      <a:gd name="connsiteX2" fmla="*/ 1152560 w 3172184"/>
                      <a:gd name="connsiteY2" fmla="*/ 0 h 923330"/>
                      <a:gd name="connsiteX3" fmla="*/ 1744701 w 3172184"/>
                      <a:gd name="connsiteY3" fmla="*/ 0 h 923330"/>
                      <a:gd name="connsiteX4" fmla="*/ 2178233 w 3172184"/>
                      <a:gd name="connsiteY4" fmla="*/ 0 h 923330"/>
                      <a:gd name="connsiteX5" fmla="*/ 2643487 w 3172184"/>
                      <a:gd name="connsiteY5" fmla="*/ 0 h 923330"/>
                      <a:gd name="connsiteX6" fmla="*/ 3172184 w 3172184"/>
                      <a:gd name="connsiteY6" fmla="*/ 0 h 923330"/>
                      <a:gd name="connsiteX7" fmla="*/ 3172184 w 3172184"/>
                      <a:gd name="connsiteY7" fmla="*/ 480132 h 923330"/>
                      <a:gd name="connsiteX8" fmla="*/ 3172184 w 3172184"/>
                      <a:gd name="connsiteY8" fmla="*/ 923330 h 923330"/>
                      <a:gd name="connsiteX9" fmla="*/ 2706930 w 3172184"/>
                      <a:gd name="connsiteY9" fmla="*/ 923330 h 923330"/>
                      <a:gd name="connsiteX10" fmla="*/ 2241677 w 3172184"/>
                      <a:gd name="connsiteY10" fmla="*/ 923330 h 923330"/>
                      <a:gd name="connsiteX11" fmla="*/ 1649536 w 3172184"/>
                      <a:gd name="connsiteY11" fmla="*/ 923330 h 923330"/>
                      <a:gd name="connsiteX12" fmla="*/ 1184282 w 3172184"/>
                      <a:gd name="connsiteY12" fmla="*/ 923330 h 923330"/>
                      <a:gd name="connsiteX13" fmla="*/ 750750 w 3172184"/>
                      <a:gd name="connsiteY13" fmla="*/ 923330 h 923330"/>
                      <a:gd name="connsiteX14" fmla="*/ 0 w 3172184"/>
                      <a:gd name="connsiteY14" fmla="*/ 923330 h 923330"/>
                      <a:gd name="connsiteX15" fmla="*/ 0 w 3172184"/>
                      <a:gd name="connsiteY15" fmla="*/ 470898 h 923330"/>
                      <a:gd name="connsiteX16" fmla="*/ 0 w 3172184"/>
                      <a:gd name="connsiteY16" fmla="*/ 0 h 923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172184" h="923330" fill="none" extrusionOk="0">
                        <a:moveTo>
                          <a:pt x="0" y="0"/>
                        </a:moveTo>
                        <a:cubicBezTo>
                          <a:pt x="189475" y="-44572"/>
                          <a:pt x="354736" y="10878"/>
                          <a:pt x="560419" y="0"/>
                        </a:cubicBezTo>
                        <a:cubicBezTo>
                          <a:pt x="766102" y="-10878"/>
                          <a:pt x="983729" y="16173"/>
                          <a:pt x="1152560" y="0"/>
                        </a:cubicBezTo>
                        <a:cubicBezTo>
                          <a:pt x="1321391" y="-16173"/>
                          <a:pt x="1479645" y="38868"/>
                          <a:pt x="1744701" y="0"/>
                        </a:cubicBezTo>
                        <a:cubicBezTo>
                          <a:pt x="2009757" y="-38868"/>
                          <a:pt x="1968592" y="39605"/>
                          <a:pt x="2178233" y="0"/>
                        </a:cubicBezTo>
                        <a:cubicBezTo>
                          <a:pt x="2387874" y="-39605"/>
                          <a:pt x="2543563" y="22700"/>
                          <a:pt x="2643487" y="0"/>
                        </a:cubicBezTo>
                        <a:cubicBezTo>
                          <a:pt x="2743411" y="-22700"/>
                          <a:pt x="3014783" y="16801"/>
                          <a:pt x="3172184" y="0"/>
                        </a:cubicBezTo>
                        <a:cubicBezTo>
                          <a:pt x="3195765" y="201481"/>
                          <a:pt x="3147991" y="283336"/>
                          <a:pt x="3172184" y="480132"/>
                        </a:cubicBezTo>
                        <a:cubicBezTo>
                          <a:pt x="3196377" y="676928"/>
                          <a:pt x="3137863" y="751825"/>
                          <a:pt x="3172184" y="923330"/>
                        </a:cubicBezTo>
                        <a:cubicBezTo>
                          <a:pt x="2999655" y="973407"/>
                          <a:pt x="2825408" y="881794"/>
                          <a:pt x="2706930" y="923330"/>
                        </a:cubicBezTo>
                        <a:cubicBezTo>
                          <a:pt x="2588452" y="964866"/>
                          <a:pt x="2460064" y="897480"/>
                          <a:pt x="2241677" y="923330"/>
                        </a:cubicBezTo>
                        <a:cubicBezTo>
                          <a:pt x="2023290" y="949180"/>
                          <a:pt x="1851123" y="874549"/>
                          <a:pt x="1649536" y="923330"/>
                        </a:cubicBezTo>
                        <a:cubicBezTo>
                          <a:pt x="1447949" y="972111"/>
                          <a:pt x="1333483" y="896162"/>
                          <a:pt x="1184282" y="923330"/>
                        </a:cubicBezTo>
                        <a:cubicBezTo>
                          <a:pt x="1035081" y="950498"/>
                          <a:pt x="907113" y="901888"/>
                          <a:pt x="750750" y="923330"/>
                        </a:cubicBezTo>
                        <a:cubicBezTo>
                          <a:pt x="594387" y="944772"/>
                          <a:pt x="176114" y="858157"/>
                          <a:pt x="0" y="923330"/>
                        </a:cubicBezTo>
                        <a:cubicBezTo>
                          <a:pt x="-42664" y="752858"/>
                          <a:pt x="50601" y="561446"/>
                          <a:pt x="0" y="470898"/>
                        </a:cubicBezTo>
                        <a:cubicBezTo>
                          <a:pt x="-50601" y="380350"/>
                          <a:pt x="17626" y="144106"/>
                          <a:pt x="0" y="0"/>
                        </a:cubicBezTo>
                        <a:close/>
                      </a:path>
                      <a:path w="3172184" h="923330" stroke="0" extrusionOk="0">
                        <a:moveTo>
                          <a:pt x="0" y="0"/>
                        </a:moveTo>
                        <a:cubicBezTo>
                          <a:pt x="118983" y="-56"/>
                          <a:pt x="397268" y="19902"/>
                          <a:pt x="592141" y="0"/>
                        </a:cubicBezTo>
                        <a:cubicBezTo>
                          <a:pt x="787014" y="-19902"/>
                          <a:pt x="877888" y="5598"/>
                          <a:pt x="1089117" y="0"/>
                        </a:cubicBezTo>
                        <a:cubicBezTo>
                          <a:pt x="1300346" y="-5598"/>
                          <a:pt x="1497747" y="53891"/>
                          <a:pt x="1681258" y="0"/>
                        </a:cubicBezTo>
                        <a:cubicBezTo>
                          <a:pt x="1864769" y="-53891"/>
                          <a:pt x="2098961" y="36007"/>
                          <a:pt x="2241677" y="0"/>
                        </a:cubicBezTo>
                        <a:cubicBezTo>
                          <a:pt x="2384393" y="-36007"/>
                          <a:pt x="2543617" y="54744"/>
                          <a:pt x="2706930" y="0"/>
                        </a:cubicBezTo>
                        <a:cubicBezTo>
                          <a:pt x="2870243" y="-54744"/>
                          <a:pt x="2940004" y="20775"/>
                          <a:pt x="3172184" y="0"/>
                        </a:cubicBezTo>
                        <a:cubicBezTo>
                          <a:pt x="3202927" y="133385"/>
                          <a:pt x="3141885" y="267663"/>
                          <a:pt x="3172184" y="461665"/>
                        </a:cubicBezTo>
                        <a:cubicBezTo>
                          <a:pt x="3202483" y="655668"/>
                          <a:pt x="3132375" y="713054"/>
                          <a:pt x="3172184" y="923330"/>
                        </a:cubicBezTo>
                        <a:cubicBezTo>
                          <a:pt x="3067744" y="955587"/>
                          <a:pt x="2885628" y="868807"/>
                          <a:pt x="2706930" y="923330"/>
                        </a:cubicBezTo>
                        <a:cubicBezTo>
                          <a:pt x="2528232" y="977853"/>
                          <a:pt x="2392405" y="889663"/>
                          <a:pt x="2178233" y="923330"/>
                        </a:cubicBezTo>
                        <a:cubicBezTo>
                          <a:pt x="1964061" y="956997"/>
                          <a:pt x="1912444" y="879935"/>
                          <a:pt x="1712979" y="923330"/>
                        </a:cubicBezTo>
                        <a:cubicBezTo>
                          <a:pt x="1513514" y="966725"/>
                          <a:pt x="1470206" y="914832"/>
                          <a:pt x="1247726" y="923330"/>
                        </a:cubicBezTo>
                        <a:cubicBezTo>
                          <a:pt x="1025246" y="931828"/>
                          <a:pt x="862733" y="915147"/>
                          <a:pt x="719028" y="923330"/>
                        </a:cubicBezTo>
                        <a:cubicBezTo>
                          <a:pt x="575323" y="931513"/>
                          <a:pt x="193181" y="913885"/>
                          <a:pt x="0" y="923330"/>
                        </a:cubicBezTo>
                        <a:cubicBezTo>
                          <a:pt x="-47543" y="766317"/>
                          <a:pt x="23985" y="633429"/>
                          <a:pt x="0" y="480132"/>
                        </a:cubicBezTo>
                        <a:cubicBezTo>
                          <a:pt x="-23985" y="326835"/>
                          <a:pt x="36928" y="1395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381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00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</a:t>
            </a:r>
            <a:r>
              <a:rPr kumimoji="0" lang="en-US" sz="8800" b="1" i="0" u="none" strike="noStrike" kern="1200" cap="none" spc="0" normalizeH="0" baseline="0" noProof="0">
                <a:ln w="381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Ù</a:t>
            </a:r>
            <a:r>
              <a:rPr kumimoji="0" lang="en-US" sz="8800" b="1" i="0" u="none" strike="noStrike" kern="1200" cap="none" spc="0" normalizeH="0" baseline="0" noProof="0">
                <a:ln w="381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8800" b="1" i="0" u="none" strike="noStrike" kern="1200" cap="none" spc="0" normalizeH="0" baseline="0" noProof="0">
                <a:ln w="381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</a:t>
            </a:r>
            <a:endParaRPr kumimoji="0" lang="en-US" sz="8800" b="1" i="0" u="none" strike="noStrike" kern="1200" cap="none" spc="0" normalizeH="0" baseline="0" noProof="0">
              <a:ln w="38100">
                <a:solidFill>
                  <a:srgbClr val="4472C4">
                    <a:lumMod val="50000"/>
                  </a:srgbClr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381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00CC5C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</a:t>
            </a:r>
            <a:r>
              <a:rPr kumimoji="0" lang="en-US" sz="8800" b="1" i="0" u="none" strike="noStrike" kern="1200" cap="none" spc="0" normalizeH="0" baseline="0" noProof="0">
                <a:ln w="381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H</a:t>
            </a:r>
            <a:r>
              <a:rPr kumimoji="0" lang="en-US" sz="8800" b="1" i="0" u="none" strike="noStrike" kern="1200" cap="none" spc="0" normalizeH="0" baseline="0" noProof="0">
                <a:ln w="381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00FF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8800" b="1" i="0" u="none" strike="noStrike" kern="1200" cap="none" spc="0" normalizeH="0" baseline="0" noProof="0">
                <a:ln w="381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A</a:t>
            </a:r>
            <a:r>
              <a:rPr kumimoji="0" lang="en-US" sz="8800" b="1" i="0" u="none" strike="noStrike" kern="1200" cap="none" spc="0" normalizeH="0" baseline="0" noProof="0">
                <a:ln w="381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>
                <a:ln w="381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S</a:t>
            </a:r>
            <a:r>
              <a:rPr kumimoji="0" lang="en-US" sz="8800" b="1" i="0" u="none" strike="noStrike" kern="1200" cap="none" spc="0" normalizeH="0" baseline="0" noProof="0">
                <a:ln w="381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00FF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Ẻ</a:t>
            </a:r>
            <a:endParaRPr kumimoji="0" lang="en-US" sz="8800" b="1" i="0" u="none" strike="noStrike" kern="1200" cap="none" spc="0" normalizeH="0" baseline="0" noProof="0" dirty="0">
              <a:ln w="38100">
                <a:solidFill>
                  <a:srgbClr val="4472C4">
                    <a:lumMod val="50000"/>
                  </a:srgbClr>
                </a:solidFill>
                <a:prstDash val="solid"/>
              </a:ln>
              <a:solidFill>
                <a:srgbClr val="00FFFF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id="{44476D8D-1415-AF4F-C838-5AF7D2151DE3}"/>
              </a:ext>
            </a:extLst>
          </p:cNvPr>
          <p:cNvSpPr/>
          <p:nvPr/>
        </p:nvSpPr>
        <p:spPr>
          <a:xfrm>
            <a:off x="168202" y="144571"/>
            <a:ext cx="4037300" cy="2235772"/>
          </a:xfrm>
          <a:custGeom>
            <a:avLst/>
            <a:gdLst>
              <a:gd name="connsiteX0" fmla="*/ 0 w 4037300"/>
              <a:gd name="connsiteY0" fmla="*/ 223800 h 2235772"/>
              <a:gd name="connsiteX1" fmla="*/ 172993 w 4037300"/>
              <a:gd name="connsiteY1" fmla="*/ 0 h 2235772"/>
              <a:gd name="connsiteX2" fmla="*/ 3864302 w 4037300"/>
              <a:gd name="connsiteY2" fmla="*/ 0 h 2235772"/>
              <a:gd name="connsiteX3" fmla="*/ 4037299 w 4037300"/>
              <a:gd name="connsiteY3" fmla="*/ 223800 h 2235772"/>
              <a:gd name="connsiteX4" fmla="*/ 4037299 w 4037300"/>
              <a:gd name="connsiteY4" fmla="*/ 2011971 h 2235772"/>
              <a:gd name="connsiteX5" fmla="*/ 3864302 w 4037300"/>
              <a:gd name="connsiteY5" fmla="*/ 2235772 h 2235772"/>
              <a:gd name="connsiteX6" fmla="*/ 172993 w 4037300"/>
              <a:gd name="connsiteY6" fmla="*/ 2235772 h 2235772"/>
              <a:gd name="connsiteX7" fmla="*/ 0 w 4037300"/>
              <a:gd name="connsiteY7" fmla="*/ 2011971 h 2235772"/>
              <a:gd name="connsiteX8" fmla="*/ 0 w 4037300"/>
              <a:gd name="connsiteY8" fmla="*/ 223800 h 2235772"/>
              <a:gd name="connsiteX0" fmla="*/ 0 w 4037300"/>
              <a:gd name="connsiteY0" fmla="*/ 223800 h 2235772"/>
              <a:gd name="connsiteX1" fmla="*/ 172993 w 4037300"/>
              <a:gd name="connsiteY1" fmla="*/ 0 h 2235772"/>
              <a:gd name="connsiteX2" fmla="*/ 3864302 w 4037300"/>
              <a:gd name="connsiteY2" fmla="*/ 0 h 2235772"/>
              <a:gd name="connsiteX3" fmla="*/ 4037299 w 4037300"/>
              <a:gd name="connsiteY3" fmla="*/ 223800 h 2235772"/>
              <a:gd name="connsiteX4" fmla="*/ 4037299 w 4037300"/>
              <a:gd name="connsiteY4" fmla="*/ 2011971 h 2235772"/>
              <a:gd name="connsiteX5" fmla="*/ 3864302 w 4037300"/>
              <a:gd name="connsiteY5" fmla="*/ 2235772 h 2235772"/>
              <a:gd name="connsiteX6" fmla="*/ 172993 w 4037300"/>
              <a:gd name="connsiteY6" fmla="*/ 2235772 h 2235772"/>
              <a:gd name="connsiteX7" fmla="*/ 0 w 4037300"/>
              <a:gd name="connsiteY7" fmla="*/ 2011971 h 2235772"/>
              <a:gd name="connsiteX8" fmla="*/ 0 w 4037300"/>
              <a:gd name="connsiteY8" fmla="*/ 223800 h 2235772"/>
              <a:gd name="connsiteX0" fmla="*/ 0 w 4037300"/>
              <a:gd name="connsiteY0" fmla="*/ 223800 h 2235772"/>
              <a:gd name="connsiteX1" fmla="*/ 172993 w 4037300"/>
              <a:gd name="connsiteY1" fmla="*/ 0 h 2235772"/>
              <a:gd name="connsiteX2" fmla="*/ 3864302 w 4037300"/>
              <a:gd name="connsiteY2" fmla="*/ 0 h 2235772"/>
              <a:gd name="connsiteX3" fmla="*/ 4037299 w 4037300"/>
              <a:gd name="connsiteY3" fmla="*/ 223800 h 2235772"/>
              <a:gd name="connsiteX4" fmla="*/ 4037299 w 4037300"/>
              <a:gd name="connsiteY4" fmla="*/ 2011971 h 2235772"/>
              <a:gd name="connsiteX5" fmla="*/ 3864302 w 4037300"/>
              <a:gd name="connsiteY5" fmla="*/ 2235772 h 2235772"/>
              <a:gd name="connsiteX6" fmla="*/ 172993 w 4037300"/>
              <a:gd name="connsiteY6" fmla="*/ 2235772 h 2235772"/>
              <a:gd name="connsiteX7" fmla="*/ 0 w 4037300"/>
              <a:gd name="connsiteY7" fmla="*/ 2011971 h 2235772"/>
              <a:gd name="connsiteX8" fmla="*/ 0 w 4037300"/>
              <a:gd name="connsiteY8" fmla="*/ 223800 h 2235772"/>
              <a:gd name="connsiteX0" fmla="*/ 0 w 4037300"/>
              <a:gd name="connsiteY0" fmla="*/ 223800 h 2235772"/>
              <a:gd name="connsiteX1" fmla="*/ 172993 w 4037300"/>
              <a:gd name="connsiteY1" fmla="*/ 0 h 2235772"/>
              <a:gd name="connsiteX2" fmla="*/ 3864302 w 4037300"/>
              <a:gd name="connsiteY2" fmla="*/ 0 h 2235772"/>
              <a:gd name="connsiteX3" fmla="*/ 4037299 w 4037300"/>
              <a:gd name="connsiteY3" fmla="*/ 223800 h 2235772"/>
              <a:gd name="connsiteX4" fmla="*/ 4037299 w 4037300"/>
              <a:gd name="connsiteY4" fmla="*/ 2011971 h 2235772"/>
              <a:gd name="connsiteX5" fmla="*/ 3864302 w 4037300"/>
              <a:gd name="connsiteY5" fmla="*/ 2235772 h 2235772"/>
              <a:gd name="connsiteX6" fmla="*/ 172993 w 4037300"/>
              <a:gd name="connsiteY6" fmla="*/ 2235772 h 2235772"/>
              <a:gd name="connsiteX7" fmla="*/ 0 w 4037300"/>
              <a:gd name="connsiteY7" fmla="*/ 2011971 h 2235772"/>
              <a:gd name="connsiteX8" fmla="*/ 0 w 4037300"/>
              <a:gd name="connsiteY8" fmla="*/ 223800 h 2235772"/>
              <a:gd name="connsiteX0" fmla="*/ 0 w 4037300"/>
              <a:gd name="connsiteY0" fmla="*/ 223800 h 2235772"/>
              <a:gd name="connsiteX1" fmla="*/ 172993 w 4037300"/>
              <a:gd name="connsiteY1" fmla="*/ 0 h 2235772"/>
              <a:gd name="connsiteX2" fmla="*/ 3864302 w 4037300"/>
              <a:gd name="connsiteY2" fmla="*/ 0 h 2235772"/>
              <a:gd name="connsiteX3" fmla="*/ 4037299 w 4037300"/>
              <a:gd name="connsiteY3" fmla="*/ 223800 h 2235772"/>
              <a:gd name="connsiteX4" fmla="*/ 4037299 w 4037300"/>
              <a:gd name="connsiteY4" fmla="*/ 2011971 h 2235772"/>
              <a:gd name="connsiteX5" fmla="*/ 3864302 w 4037300"/>
              <a:gd name="connsiteY5" fmla="*/ 2235772 h 2235772"/>
              <a:gd name="connsiteX6" fmla="*/ 172993 w 4037300"/>
              <a:gd name="connsiteY6" fmla="*/ 2235772 h 2235772"/>
              <a:gd name="connsiteX7" fmla="*/ 0 w 4037300"/>
              <a:gd name="connsiteY7" fmla="*/ 2011971 h 2235772"/>
              <a:gd name="connsiteX8" fmla="*/ 0 w 4037300"/>
              <a:gd name="connsiteY8" fmla="*/ 223800 h 223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7300" h="2235772" fill="none" extrusionOk="0">
                <a:moveTo>
                  <a:pt x="0" y="223800"/>
                </a:moveTo>
                <a:cubicBezTo>
                  <a:pt x="4547" y="139675"/>
                  <a:pt x="118108" y="-29699"/>
                  <a:pt x="172993" y="0"/>
                </a:cubicBezTo>
                <a:cubicBezTo>
                  <a:pt x="1873691" y="99447"/>
                  <a:pt x="3083547" y="-209724"/>
                  <a:pt x="3864302" y="0"/>
                </a:cubicBezTo>
                <a:cubicBezTo>
                  <a:pt x="3884768" y="-10919"/>
                  <a:pt x="4091659" y="56611"/>
                  <a:pt x="4037299" y="223800"/>
                </a:cubicBezTo>
                <a:cubicBezTo>
                  <a:pt x="4174993" y="936961"/>
                  <a:pt x="4250405" y="1403288"/>
                  <a:pt x="4037299" y="2011971"/>
                </a:cubicBezTo>
                <a:cubicBezTo>
                  <a:pt x="4003318" y="2169009"/>
                  <a:pt x="3994789" y="2234738"/>
                  <a:pt x="3864302" y="2235772"/>
                </a:cubicBezTo>
                <a:cubicBezTo>
                  <a:pt x="3426428" y="2200207"/>
                  <a:pt x="1497244" y="2174722"/>
                  <a:pt x="172993" y="2235772"/>
                </a:cubicBezTo>
                <a:cubicBezTo>
                  <a:pt x="68229" y="2182294"/>
                  <a:pt x="705" y="2163876"/>
                  <a:pt x="0" y="2011971"/>
                </a:cubicBezTo>
                <a:cubicBezTo>
                  <a:pt x="-181309" y="1160217"/>
                  <a:pt x="354283" y="700842"/>
                  <a:pt x="0" y="223800"/>
                </a:cubicBezTo>
                <a:close/>
              </a:path>
              <a:path w="4037300" h="2235772" stroke="0" extrusionOk="0">
                <a:moveTo>
                  <a:pt x="0" y="223800"/>
                </a:moveTo>
                <a:cubicBezTo>
                  <a:pt x="-22314" y="99990"/>
                  <a:pt x="95694" y="-11527"/>
                  <a:pt x="172993" y="0"/>
                </a:cubicBezTo>
                <a:cubicBezTo>
                  <a:pt x="1393619" y="-436670"/>
                  <a:pt x="1964336" y="190780"/>
                  <a:pt x="3864302" y="0"/>
                </a:cubicBezTo>
                <a:cubicBezTo>
                  <a:pt x="3901137" y="-6222"/>
                  <a:pt x="4034155" y="146438"/>
                  <a:pt x="4037299" y="223800"/>
                </a:cubicBezTo>
                <a:cubicBezTo>
                  <a:pt x="4385071" y="791245"/>
                  <a:pt x="4258219" y="1479107"/>
                  <a:pt x="4037299" y="2011971"/>
                </a:cubicBezTo>
                <a:cubicBezTo>
                  <a:pt x="4062430" y="2157709"/>
                  <a:pt x="3934975" y="2230204"/>
                  <a:pt x="3864302" y="2235772"/>
                </a:cubicBezTo>
                <a:cubicBezTo>
                  <a:pt x="2355738" y="2202665"/>
                  <a:pt x="580649" y="2293900"/>
                  <a:pt x="172993" y="2235772"/>
                </a:cubicBezTo>
                <a:cubicBezTo>
                  <a:pt x="84262" y="2196528"/>
                  <a:pt x="-22639" y="2094903"/>
                  <a:pt x="0" y="2011971"/>
                </a:cubicBezTo>
                <a:cubicBezTo>
                  <a:pt x="-176689" y="1424276"/>
                  <a:pt x="-215350" y="928354"/>
                  <a:pt x="0" y="223800"/>
                </a:cubicBezTo>
                <a:close/>
              </a:path>
              <a:path w="4037300" h="2235772" fill="none" stroke="0" extrusionOk="0">
                <a:moveTo>
                  <a:pt x="0" y="223800"/>
                </a:moveTo>
                <a:cubicBezTo>
                  <a:pt x="-20336" y="83155"/>
                  <a:pt x="73762" y="-8197"/>
                  <a:pt x="172993" y="0"/>
                </a:cubicBezTo>
                <a:cubicBezTo>
                  <a:pt x="1416376" y="105226"/>
                  <a:pt x="2852636" y="229852"/>
                  <a:pt x="3864302" y="0"/>
                </a:cubicBezTo>
                <a:cubicBezTo>
                  <a:pt x="3988692" y="22216"/>
                  <a:pt x="4099685" y="88703"/>
                  <a:pt x="4037299" y="223800"/>
                </a:cubicBezTo>
                <a:cubicBezTo>
                  <a:pt x="4073585" y="1065769"/>
                  <a:pt x="4208621" y="1315405"/>
                  <a:pt x="4037299" y="2011971"/>
                </a:cubicBezTo>
                <a:cubicBezTo>
                  <a:pt x="4031931" y="2172455"/>
                  <a:pt x="3970286" y="2202949"/>
                  <a:pt x="3864302" y="2235772"/>
                </a:cubicBezTo>
                <a:cubicBezTo>
                  <a:pt x="2674828" y="2222920"/>
                  <a:pt x="1966035" y="2482214"/>
                  <a:pt x="172993" y="2235772"/>
                </a:cubicBezTo>
                <a:cubicBezTo>
                  <a:pt x="75870" y="2218521"/>
                  <a:pt x="48639" y="2156392"/>
                  <a:pt x="0" y="2011971"/>
                </a:cubicBezTo>
                <a:cubicBezTo>
                  <a:pt x="31770" y="1427266"/>
                  <a:pt x="-56780" y="882585"/>
                  <a:pt x="0" y="223800"/>
                </a:cubicBezTo>
                <a:close/>
              </a:path>
              <a:path w="4037300" h="2235772" fill="none" stroke="0" extrusionOk="0">
                <a:moveTo>
                  <a:pt x="0" y="223800"/>
                </a:moveTo>
                <a:cubicBezTo>
                  <a:pt x="-10139" y="113689"/>
                  <a:pt x="106562" y="-3438"/>
                  <a:pt x="172993" y="0"/>
                </a:cubicBezTo>
                <a:cubicBezTo>
                  <a:pt x="1141558" y="140560"/>
                  <a:pt x="3109566" y="-98840"/>
                  <a:pt x="3864302" y="0"/>
                </a:cubicBezTo>
                <a:cubicBezTo>
                  <a:pt x="3926695" y="-32322"/>
                  <a:pt x="4062985" y="129974"/>
                  <a:pt x="4037299" y="223800"/>
                </a:cubicBezTo>
                <a:cubicBezTo>
                  <a:pt x="4059940" y="1064958"/>
                  <a:pt x="4229155" y="1292636"/>
                  <a:pt x="4037299" y="2011971"/>
                </a:cubicBezTo>
                <a:cubicBezTo>
                  <a:pt x="4014674" y="2138974"/>
                  <a:pt x="3934153" y="2233457"/>
                  <a:pt x="3864302" y="2235772"/>
                </a:cubicBezTo>
                <a:cubicBezTo>
                  <a:pt x="3147963" y="2291450"/>
                  <a:pt x="2217749" y="2186959"/>
                  <a:pt x="172993" y="2235772"/>
                </a:cubicBezTo>
                <a:cubicBezTo>
                  <a:pt x="82859" y="2205888"/>
                  <a:pt x="4541" y="2142329"/>
                  <a:pt x="0" y="2011971"/>
                </a:cubicBezTo>
                <a:cubicBezTo>
                  <a:pt x="-111800" y="1407668"/>
                  <a:pt x="324278" y="825943"/>
                  <a:pt x="0" y="223800"/>
                </a:cubicBezTo>
                <a:close/>
              </a:path>
              <a:path w="4037300" h="2235772" fill="none" stroke="0" extrusionOk="0">
                <a:moveTo>
                  <a:pt x="0" y="223800"/>
                </a:moveTo>
                <a:cubicBezTo>
                  <a:pt x="227" y="108493"/>
                  <a:pt x="116687" y="-16987"/>
                  <a:pt x="172993" y="0"/>
                </a:cubicBezTo>
                <a:cubicBezTo>
                  <a:pt x="1517061" y="257041"/>
                  <a:pt x="3064716" y="-95637"/>
                  <a:pt x="3864302" y="0"/>
                </a:cubicBezTo>
                <a:cubicBezTo>
                  <a:pt x="3877065" y="-6057"/>
                  <a:pt x="4073398" y="86242"/>
                  <a:pt x="4037299" y="223800"/>
                </a:cubicBezTo>
                <a:cubicBezTo>
                  <a:pt x="4078155" y="1028158"/>
                  <a:pt x="4261888" y="1346163"/>
                  <a:pt x="4037299" y="2011971"/>
                </a:cubicBezTo>
                <a:cubicBezTo>
                  <a:pt x="4017231" y="2164421"/>
                  <a:pt x="3981608" y="2225934"/>
                  <a:pt x="3864302" y="2235772"/>
                </a:cubicBezTo>
                <a:cubicBezTo>
                  <a:pt x="3252853" y="1985556"/>
                  <a:pt x="2019218" y="1870327"/>
                  <a:pt x="172993" y="2235772"/>
                </a:cubicBezTo>
                <a:cubicBezTo>
                  <a:pt x="60965" y="2184409"/>
                  <a:pt x="15418" y="2165337"/>
                  <a:pt x="0" y="2011971"/>
                </a:cubicBezTo>
                <a:cubicBezTo>
                  <a:pt x="-122086" y="1313995"/>
                  <a:pt x="213686" y="685972"/>
                  <a:pt x="0" y="223800"/>
                </a:cubicBezTo>
                <a:close/>
              </a:path>
              <a:path w="4037300" h="2235772" fill="none" stroke="0" extrusionOk="0">
                <a:moveTo>
                  <a:pt x="0" y="223800"/>
                </a:moveTo>
                <a:cubicBezTo>
                  <a:pt x="2574" y="119279"/>
                  <a:pt x="116954" y="-17228"/>
                  <a:pt x="172993" y="0"/>
                </a:cubicBezTo>
                <a:cubicBezTo>
                  <a:pt x="1668303" y="188639"/>
                  <a:pt x="3114124" y="-183822"/>
                  <a:pt x="3864302" y="0"/>
                </a:cubicBezTo>
                <a:cubicBezTo>
                  <a:pt x="3879077" y="-9229"/>
                  <a:pt x="4071588" y="76532"/>
                  <a:pt x="4037299" y="223800"/>
                </a:cubicBezTo>
                <a:cubicBezTo>
                  <a:pt x="4122704" y="970119"/>
                  <a:pt x="4258730" y="1380769"/>
                  <a:pt x="4037299" y="2011971"/>
                </a:cubicBezTo>
                <a:cubicBezTo>
                  <a:pt x="4003369" y="2170152"/>
                  <a:pt x="3989745" y="2230607"/>
                  <a:pt x="3864302" y="2235772"/>
                </a:cubicBezTo>
                <a:cubicBezTo>
                  <a:pt x="3269115" y="2012300"/>
                  <a:pt x="1717561" y="2000433"/>
                  <a:pt x="172993" y="2235772"/>
                </a:cubicBezTo>
                <a:cubicBezTo>
                  <a:pt x="65725" y="2177743"/>
                  <a:pt x="10336" y="2160142"/>
                  <a:pt x="0" y="2011971"/>
                </a:cubicBezTo>
                <a:cubicBezTo>
                  <a:pt x="-212876" y="1194995"/>
                  <a:pt x="312023" y="748287"/>
                  <a:pt x="0" y="22380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4037300"/>
                      <a:gd name="connsiteY0" fmla="*/ 223800 h 2235772"/>
                      <a:gd name="connsiteX1" fmla="*/ 172993 w 4037300"/>
                      <a:gd name="connsiteY1" fmla="*/ 0 h 2235772"/>
                      <a:gd name="connsiteX2" fmla="*/ 3864302 w 4037300"/>
                      <a:gd name="connsiteY2" fmla="*/ 0 h 2235772"/>
                      <a:gd name="connsiteX3" fmla="*/ 4037299 w 4037300"/>
                      <a:gd name="connsiteY3" fmla="*/ 223800 h 2235772"/>
                      <a:gd name="connsiteX4" fmla="*/ 4037299 w 4037300"/>
                      <a:gd name="connsiteY4" fmla="*/ 2011971 h 2235772"/>
                      <a:gd name="connsiteX5" fmla="*/ 3864302 w 4037300"/>
                      <a:gd name="connsiteY5" fmla="*/ 2235772 h 2235772"/>
                      <a:gd name="connsiteX6" fmla="*/ 172993 w 4037300"/>
                      <a:gd name="connsiteY6" fmla="*/ 2235772 h 2235772"/>
                      <a:gd name="connsiteX7" fmla="*/ 0 w 4037300"/>
                      <a:gd name="connsiteY7" fmla="*/ 2011971 h 2235772"/>
                      <a:gd name="connsiteX8" fmla="*/ 0 w 4037300"/>
                      <a:gd name="connsiteY8" fmla="*/ 223800 h 2235772"/>
                      <a:gd name="connsiteX0" fmla="*/ 0 w 4037300"/>
                      <a:gd name="connsiteY0" fmla="*/ 223800 h 2235772"/>
                      <a:gd name="connsiteX1" fmla="*/ 172993 w 4037300"/>
                      <a:gd name="connsiteY1" fmla="*/ 0 h 2235772"/>
                      <a:gd name="connsiteX2" fmla="*/ 3864302 w 4037300"/>
                      <a:gd name="connsiteY2" fmla="*/ 0 h 2235772"/>
                      <a:gd name="connsiteX3" fmla="*/ 4037299 w 4037300"/>
                      <a:gd name="connsiteY3" fmla="*/ 223800 h 2235772"/>
                      <a:gd name="connsiteX4" fmla="*/ 4037299 w 4037300"/>
                      <a:gd name="connsiteY4" fmla="*/ 2011971 h 2235772"/>
                      <a:gd name="connsiteX5" fmla="*/ 3864302 w 4037300"/>
                      <a:gd name="connsiteY5" fmla="*/ 2235772 h 2235772"/>
                      <a:gd name="connsiteX6" fmla="*/ 172993 w 4037300"/>
                      <a:gd name="connsiteY6" fmla="*/ 2235772 h 2235772"/>
                      <a:gd name="connsiteX7" fmla="*/ 0 w 4037300"/>
                      <a:gd name="connsiteY7" fmla="*/ 2011971 h 2235772"/>
                      <a:gd name="connsiteX8" fmla="*/ 0 w 4037300"/>
                      <a:gd name="connsiteY8" fmla="*/ 223800 h 2235772"/>
                      <a:gd name="connsiteX0" fmla="*/ 0 w 4037300"/>
                      <a:gd name="connsiteY0" fmla="*/ 223800 h 2235772"/>
                      <a:gd name="connsiteX1" fmla="*/ 172993 w 4037300"/>
                      <a:gd name="connsiteY1" fmla="*/ 0 h 2235772"/>
                      <a:gd name="connsiteX2" fmla="*/ 3864302 w 4037300"/>
                      <a:gd name="connsiteY2" fmla="*/ 0 h 2235772"/>
                      <a:gd name="connsiteX3" fmla="*/ 4037299 w 4037300"/>
                      <a:gd name="connsiteY3" fmla="*/ 223800 h 2235772"/>
                      <a:gd name="connsiteX4" fmla="*/ 4037299 w 4037300"/>
                      <a:gd name="connsiteY4" fmla="*/ 2011971 h 2235772"/>
                      <a:gd name="connsiteX5" fmla="*/ 3864302 w 4037300"/>
                      <a:gd name="connsiteY5" fmla="*/ 2235772 h 2235772"/>
                      <a:gd name="connsiteX6" fmla="*/ 172993 w 4037300"/>
                      <a:gd name="connsiteY6" fmla="*/ 2235772 h 2235772"/>
                      <a:gd name="connsiteX7" fmla="*/ 0 w 4037300"/>
                      <a:gd name="connsiteY7" fmla="*/ 2011971 h 2235772"/>
                      <a:gd name="connsiteX8" fmla="*/ 0 w 4037300"/>
                      <a:gd name="connsiteY8" fmla="*/ 223800 h 2235772"/>
                      <a:gd name="connsiteX0" fmla="*/ 0 w 4037300"/>
                      <a:gd name="connsiteY0" fmla="*/ 223800 h 2235772"/>
                      <a:gd name="connsiteX1" fmla="*/ 172993 w 4037300"/>
                      <a:gd name="connsiteY1" fmla="*/ 0 h 2235772"/>
                      <a:gd name="connsiteX2" fmla="*/ 3864302 w 4037300"/>
                      <a:gd name="connsiteY2" fmla="*/ 0 h 2235772"/>
                      <a:gd name="connsiteX3" fmla="*/ 4037299 w 4037300"/>
                      <a:gd name="connsiteY3" fmla="*/ 223800 h 2235772"/>
                      <a:gd name="connsiteX4" fmla="*/ 4037299 w 4037300"/>
                      <a:gd name="connsiteY4" fmla="*/ 2011971 h 2235772"/>
                      <a:gd name="connsiteX5" fmla="*/ 3864302 w 4037300"/>
                      <a:gd name="connsiteY5" fmla="*/ 2235772 h 2235772"/>
                      <a:gd name="connsiteX6" fmla="*/ 172993 w 4037300"/>
                      <a:gd name="connsiteY6" fmla="*/ 2235772 h 2235772"/>
                      <a:gd name="connsiteX7" fmla="*/ 0 w 4037300"/>
                      <a:gd name="connsiteY7" fmla="*/ 2011971 h 2235772"/>
                      <a:gd name="connsiteX8" fmla="*/ 0 w 4037300"/>
                      <a:gd name="connsiteY8" fmla="*/ 223800 h 2235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037300" h="2235772" fill="none" extrusionOk="0">
                        <a:moveTo>
                          <a:pt x="0" y="223800"/>
                        </a:moveTo>
                        <a:cubicBezTo>
                          <a:pt x="3760" y="131816"/>
                          <a:pt x="109535" y="-23388"/>
                          <a:pt x="172993" y="0"/>
                        </a:cubicBezTo>
                        <a:cubicBezTo>
                          <a:pt x="1708743" y="96870"/>
                          <a:pt x="3033757" y="-134847"/>
                          <a:pt x="3864302" y="0"/>
                        </a:cubicBezTo>
                        <a:cubicBezTo>
                          <a:pt x="3890841" y="-9906"/>
                          <a:pt x="4069952" y="74288"/>
                          <a:pt x="4037299" y="223800"/>
                        </a:cubicBezTo>
                        <a:cubicBezTo>
                          <a:pt x="4123894" y="961376"/>
                          <a:pt x="4202779" y="1348351"/>
                          <a:pt x="4037299" y="2011971"/>
                        </a:cubicBezTo>
                        <a:cubicBezTo>
                          <a:pt x="4005309" y="2166894"/>
                          <a:pt x="3993648" y="2234779"/>
                          <a:pt x="3864302" y="2235772"/>
                        </a:cubicBezTo>
                        <a:cubicBezTo>
                          <a:pt x="3278189" y="2188809"/>
                          <a:pt x="1672497" y="2192305"/>
                          <a:pt x="172993" y="2235772"/>
                        </a:cubicBezTo>
                        <a:cubicBezTo>
                          <a:pt x="68429" y="2183574"/>
                          <a:pt x="609" y="2159337"/>
                          <a:pt x="0" y="2011971"/>
                        </a:cubicBezTo>
                        <a:cubicBezTo>
                          <a:pt x="-176081" y="1171387"/>
                          <a:pt x="252806" y="746547"/>
                          <a:pt x="0" y="223800"/>
                        </a:cubicBezTo>
                        <a:close/>
                      </a:path>
                      <a:path w="4037300" h="2235772" stroke="0" extrusionOk="0">
                        <a:moveTo>
                          <a:pt x="0" y="223800"/>
                        </a:moveTo>
                        <a:cubicBezTo>
                          <a:pt x="-16702" y="95384"/>
                          <a:pt x="92749" y="-4516"/>
                          <a:pt x="172993" y="0"/>
                        </a:cubicBezTo>
                        <a:cubicBezTo>
                          <a:pt x="1376092" y="-299030"/>
                          <a:pt x="2000941" y="137899"/>
                          <a:pt x="3864302" y="0"/>
                        </a:cubicBezTo>
                        <a:cubicBezTo>
                          <a:pt x="3907120" y="-5036"/>
                          <a:pt x="4036488" y="135089"/>
                          <a:pt x="4037299" y="223800"/>
                        </a:cubicBezTo>
                        <a:cubicBezTo>
                          <a:pt x="4274613" y="758505"/>
                          <a:pt x="4237048" y="1441497"/>
                          <a:pt x="4037299" y="2011971"/>
                        </a:cubicBezTo>
                        <a:cubicBezTo>
                          <a:pt x="4061322" y="2157359"/>
                          <a:pt x="3941728" y="2231577"/>
                          <a:pt x="3864302" y="2235772"/>
                        </a:cubicBezTo>
                        <a:cubicBezTo>
                          <a:pt x="2377666" y="2200576"/>
                          <a:pt x="577663" y="2218876"/>
                          <a:pt x="172993" y="2235772"/>
                        </a:cubicBezTo>
                        <a:cubicBezTo>
                          <a:pt x="80732" y="2202030"/>
                          <a:pt x="-21255" y="2097976"/>
                          <a:pt x="0" y="2011971"/>
                        </a:cubicBezTo>
                        <a:cubicBezTo>
                          <a:pt x="-169539" y="1414966"/>
                          <a:pt x="-163516" y="937853"/>
                          <a:pt x="0" y="223800"/>
                        </a:cubicBezTo>
                        <a:close/>
                      </a:path>
                      <a:path w="4037300" h="2235772" fill="none" stroke="0" extrusionOk="0">
                        <a:moveTo>
                          <a:pt x="0" y="223800"/>
                        </a:moveTo>
                        <a:cubicBezTo>
                          <a:pt x="-11090" y="92926"/>
                          <a:pt x="82358" y="-8031"/>
                          <a:pt x="172993" y="0"/>
                        </a:cubicBezTo>
                        <a:cubicBezTo>
                          <a:pt x="1314723" y="149135"/>
                          <a:pt x="2891179" y="161576"/>
                          <a:pt x="3864302" y="0"/>
                        </a:cubicBezTo>
                        <a:cubicBezTo>
                          <a:pt x="3983884" y="19699"/>
                          <a:pt x="4087150" y="92861"/>
                          <a:pt x="4037299" y="223800"/>
                        </a:cubicBezTo>
                        <a:cubicBezTo>
                          <a:pt x="4070186" y="1062710"/>
                          <a:pt x="4182723" y="1299058"/>
                          <a:pt x="4037299" y="2011971"/>
                        </a:cubicBezTo>
                        <a:cubicBezTo>
                          <a:pt x="4030308" y="2170032"/>
                          <a:pt x="3961211" y="2215241"/>
                          <a:pt x="3864302" y="2235772"/>
                        </a:cubicBezTo>
                        <a:cubicBezTo>
                          <a:pt x="2721615" y="2189585"/>
                          <a:pt x="1987276" y="2370912"/>
                          <a:pt x="172993" y="2235772"/>
                        </a:cubicBezTo>
                        <a:cubicBezTo>
                          <a:pt x="74744" y="2216222"/>
                          <a:pt x="40013" y="2152199"/>
                          <a:pt x="0" y="2011971"/>
                        </a:cubicBezTo>
                        <a:cubicBezTo>
                          <a:pt x="-15498" y="1398034"/>
                          <a:pt x="-36135" y="864952"/>
                          <a:pt x="0" y="223800"/>
                        </a:cubicBezTo>
                        <a:close/>
                      </a:path>
                      <a:path w="4037300" h="2235772" fill="none" stroke="0" extrusionOk="0">
                        <a:moveTo>
                          <a:pt x="0" y="223800"/>
                        </a:moveTo>
                        <a:cubicBezTo>
                          <a:pt x="-6423" y="109315"/>
                          <a:pt x="107151" y="-5680"/>
                          <a:pt x="172993" y="0"/>
                        </a:cubicBezTo>
                        <a:cubicBezTo>
                          <a:pt x="1254571" y="179211"/>
                          <a:pt x="3102240" y="-91939"/>
                          <a:pt x="3864302" y="0"/>
                        </a:cubicBezTo>
                        <a:cubicBezTo>
                          <a:pt x="3924007" y="-22876"/>
                          <a:pt x="4057294" y="107169"/>
                          <a:pt x="4037299" y="223800"/>
                        </a:cubicBezTo>
                        <a:cubicBezTo>
                          <a:pt x="4064379" y="1010735"/>
                          <a:pt x="4173169" y="1294195"/>
                          <a:pt x="4037299" y="2011971"/>
                        </a:cubicBezTo>
                        <a:cubicBezTo>
                          <a:pt x="4016881" y="2148569"/>
                          <a:pt x="3949750" y="2229051"/>
                          <a:pt x="3864302" y="2235772"/>
                        </a:cubicBezTo>
                        <a:cubicBezTo>
                          <a:pt x="3094712" y="2192027"/>
                          <a:pt x="2114842" y="2134283"/>
                          <a:pt x="172993" y="2235772"/>
                        </a:cubicBezTo>
                        <a:cubicBezTo>
                          <a:pt x="71016" y="2195467"/>
                          <a:pt x="8583" y="2147044"/>
                          <a:pt x="0" y="2011971"/>
                        </a:cubicBezTo>
                        <a:cubicBezTo>
                          <a:pt x="-152972" y="1354190"/>
                          <a:pt x="306968" y="822122"/>
                          <a:pt x="0" y="223800"/>
                        </a:cubicBezTo>
                        <a:close/>
                      </a:path>
                      <a:path w="4037300" h="2235772" fill="none" stroke="0" extrusionOk="0">
                        <a:moveTo>
                          <a:pt x="0" y="223800"/>
                        </a:moveTo>
                        <a:cubicBezTo>
                          <a:pt x="1167" y="105200"/>
                          <a:pt x="108319" y="-16712"/>
                          <a:pt x="172993" y="0"/>
                        </a:cubicBezTo>
                        <a:cubicBezTo>
                          <a:pt x="1513204" y="193205"/>
                          <a:pt x="3048510" y="-88313"/>
                          <a:pt x="3864302" y="0"/>
                        </a:cubicBezTo>
                        <a:cubicBezTo>
                          <a:pt x="3891576" y="-4198"/>
                          <a:pt x="4064270" y="104878"/>
                          <a:pt x="4037299" y="223800"/>
                        </a:cubicBezTo>
                        <a:cubicBezTo>
                          <a:pt x="4086564" y="1044674"/>
                          <a:pt x="4250530" y="1369023"/>
                          <a:pt x="4037299" y="2011971"/>
                        </a:cubicBezTo>
                        <a:cubicBezTo>
                          <a:pt x="4011615" y="2162212"/>
                          <a:pt x="3987190" y="2231506"/>
                          <a:pt x="3864302" y="2235772"/>
                        </a:cubicBezTo>
                        <a:cubicBezTo>
                          <a:pt x="3064941" y="2053788"/>
                          <a:pt x="1827243" y="1994074"/>
                          <a:pt x="172993" y="2235772"/>
                        </a:cubicBezTo>
                        <a:cubicBezTo>
                          <a:pt x="65815" y="2186628"/>
                          <a:pt x="8162" y="2158813"/>
                          <a:pt x="0" y="2011971"/>
                        </a:cubicBezTo>
                        <a:cubicBezTo>
                          <a:pt x="-227079" y="1286127"/>
                          <a:pt x="249797" y="756945"/>
                          <a:pt x="0" y="2238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863">
            <a:extLst>
              <a:ext uri="{FF2B5EF4-FFF2-40B4-BE49-F238E27FC236}">
                <a16:creationId xmlns:a16="http://schemas.microsoft.com/office/drawing/2014/main" id="{897F32B2-0E2D-2375-DAFC-183B2D695E0B}"/>
              </a:ext>
            </a:extLst>
          </p:cNvPr>
          <p:cNvSpPr txBox="1"/>
          <p:nvPr/>
        </p:nvSpPr>
        <p:spPr>
          <a:xfrm>
            <a:off x="267852" y="95406"/>
            <a:ext cx="38258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nhóm</a:t>
            </a:r>
            <a:r>
              <a:rPr kumimoji="0" lang="en-US" sz="44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khác lắng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nghe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–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góp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ý bổ 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sung</a:t>
            </a:r>
          </a:p>
        </p:txBody>
      </p:sp>
      <p:pic>
        <p:nvPicPr>
          <p:cNvPr id="4" name="Hình ảnh 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7F3CD227-2EB2-9286-E4DD-36F0678F3A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92765" l="9994" r="89974">
                        <a14:foregroundMark x1="51391" y1="48100" x2="54172" y2="92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412" y="1851466"/>
            <a:ext cx="3124037" cy="24992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6D57C6-593B-465E-95F2-23D893E749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97" y="1746151"/>
            <a:ext cx="7061657" cy="406621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25949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671AF41-242D-5E54-3CED-A404E3DB2706}"/>
              </a:ext>
            </a:extLst>
          </p:cNvPr>
          <p:cNvSpPr txBox="1"/>
          <p:nvPr/>
        </p:nvSpPr>
        <p:spPr>
          <a:xfrm>
            <a:off x="5886742" y="1973017"/>
            <a:ext cx="55338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Tất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cả các cơ quan trong cơ thể đều có quan hệ chặt chẽ và thống nhất với nhau.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1F2B947-83C8-4F31-36A8-9BE239E4F980}"/>
              </a:ext>
            </a:extLst>
          </p:cNvPr>
          <p:cNvSpPr txBox="1"/>
          <p:nvPr/>
        </p:nvSpPr>
        <p:spPr>
          <a:xfrm>
            <a:off x="5022064" y="576445"/>
            <a:ext cx="7640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K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Ế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 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L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U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Ậ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endParaRPr kumimoji="0" lang="en-US" sz="4800" b="1" i="0" u="none" strike="noStrike" kern="1200" cap="none" spc="0" normalizeH="0" baseline="0" noProof="0">
              <a:ln w="22225">
                <a:solidFill>
                  <a:srgbClr val="FF0000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#9Slide07 SVNBeachwood Sans" pitchFamily="2" charset="0"/>
              <a:ea typeface="+mn-ea"/>
              <a:cs typeface="+mn-cs"/>
            </a:endParaRPr>
          </a:p>
        </p:txBody>
      </p:sp>
      <p:pic>
        <p:nvPicPr>
          <p:cNvPr id="4" name="Hình ảnh 3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384D05A6-DB8E-6E2D-1513-E891A9AFE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0" b="90465" l="9769" r="89717">
                        <a14:foregroundMark x1="43188" y1="87775" x2="46530" y2="90220"/>
                        <a14:foregroundMark x1="55013" y1="87286" x2="58869" y2="9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933" y="2027583"/>
            <a:ext cx="4755462" cy="499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708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B758BB78-25A1-469E-7D38-64461B64F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61" b="96742" l="4217" r="96386">
                        <a14:foregroundMark x1="23092" y1="12281" x2="20884" y2="76190"/>
                        <a14:foregroundMark x1="20884" y1="76190" x2="20884" y2="76190"/>
                        <a14:foregroundMark x1="10843" y1="17794" x2="87952" y2="20050"/>
                        <a14:foregroundMark x1="88153" y1="13534" x2="32129" y2="20050"/>
                        <a14:foregroundMark x1="16064" y1="9023" x2="55622" y2="72932"/>
                        <a14:foregroundMark x1="55622" y1="72932" x2="27108" y2="72682"/>
                        <a14:foregroundMark x1="27108" y1="72682" x2="21486" y2="83459"/>
                        <a14:foregroundMark x1="21486" y1="83459" x2="63052" y2="86717"/>
                        <a14:foregroundMark x1="63052" y1="86717" x2="84940" y2="76190"/>
                        <a14:foregroundMark x1="84940" y1="76190" x2="63454" y2="39098"/>
                        <a14:foregroundMark x1="63454" y1="39098" x2="49398" y2="53133"/>
                        <a14:foregroundMark x1="49398" y1="53133" x2="35743" y2="48371"/>
                        <a14:foregroundMark x1="35743" y1="48371" x2="51406" y2="42356"/>
                        <a14:foregroundMark x1="51406" y1="42356" x2="40161" y2="23308"/>
                        <a14:foregroundMark x1="40161" y1="23308" x2="19277" y2="52381"/>
                        <a14:foregroundMark x1="19277" y1="52381" x2="28112" y2="30326"/>
                        <a14:foregroundMark x1="28112" y1="30326" x2="12048" y2="35088"/>
                        <a14:foregroundMark x1="12048" y1="35088" x2="8233" y2="78446"/>
                        <a14:foregroundMark x1="8233" y1="78446" x2="34739" y2="89223"/>
                        <a14:foregroundMark x1="34739" y1="89223" x2="77711" y2="88221"/>
                        <a14:foregroundMark x1="77711" y1="88221" x2="82329" y2="89223"/>
                        <a14:foregroundMark x1="47590" y1="27820" x2="51807" y2="52882"/>
                        <a14:foregroundMark x1="51807" y1="52882" x2="41165" y2="49123"/>
                        <a14:foregroundMark x1="41165" y1="49123" x2="58434" y2="60401"/>
                        <a14:foregroundMark x1="58434" y1="60401" x2="61245" y2="78697"/>
                        <a14:foregroundMark x1="61245" y1="78697" x2="49197" y2="79699"/>
                        <a14:foregroundMark x1="49197" y1="79699" x2="59438" y2="84211"/>
                        <a14:foregroundMark x1="59438" y1="84211" x2="26305" y2="83709"/>
                        <a14:foregroundMark x1="26305" y1="83709" x2="32932" y2="93233"/>
                        <a14:foregroundMark x1="32932" y1="93233" x2="12249" y2="86216"/>
                        <a14:foregroundMark x1="12249" y1="86216" x2="80522" y2="95238"/>
                        <a14:foregroundMark x1="80522" y1="95238" x2="86747" y2="94486"/>
                        <a14:foregroundMark x1="83936" y1="26065" x2="47189" y2="36591"/>
                        <a14:foregroundMark x1="47189" y1="36591" x2="70080" y2="27318"/>
                        <a14:foregroundMark x1="70080" y1="27318" x2="71285" y2="51378"/>
                        <a14:foregroundMark x1="71285" y1="51378" x2="51004" y2="49123"/>
                        <a14:foregroundMark x1="51004" y1="49123" x2="42369" y2="40100"/>
                        <a14:foregroundMark x1="42369" y1="40100" x2="46586" y2="31328"/>
                        <a14:foregroundMark x1="41968" y1="33083" x2="37751" y2="53634"/>
                        <a14:foregroundMark x1="37751" y1="53634" x2="28112" y2="63910"/>
                        <a14:foregroundMark x1="28112" y1="63910" x2="37149" y2="72932"/>
                        <a14:foregroundMark x1="37149" y1="72932" x2="57028" y2="75439"/>
                        <a14:foregroundMark x1="57028" y1="75439" x2="44980" y2="80702"/>
                        <a14:foregroundMark x1="44980" y1="80702" x2="59036" y2="76441"/>
                        <a14:foregroundMark x1="73092" y1="20551" x2="35542" y2="20802"/>
                        <a14:foregroundMark x1="35542" y1="20802" x2="47189" y2="9273"/>
                        <a14:foregroundMark x1="47189" y1="9273" x2="68876" y2="13534"/>
                        <a14:foregroundMark x1="68876" y1="13534" x2="54418" y2="4261"/>
                        <a14:foregroundMark x1="83936" y1="11278" x2="84137" y2="38596"/>
                        <a14:foregroundMark x1="84137" y1="38596" x2="62048" y2="51629"/>
                        <a14:foregroundMark x1="62048" y1="51629" x2="55823" y2="51629"/>
                        <a14:foregroundMark x1="32329" y1="30576" x2="32329" y2="84211"/>
                        <a14:foregroundMark x1="32329" y1="84211" x2="55823" y2="85213"/>
                        <a14:foregroundMark x1="55823" y1="85213" x2="67269" y2="78195"/>
                        <a14:foregroundMark x1="67269" y1="78195" x2="89357" y2="90977"/>
                        <a14:foregroundMark x1="89357" y1="90977" x2="12048" y2="91980"/>
                        <a14:foregroundMark x1="12048" y1="91980" x2="16667" y2="96992"/>
                        <a14:foregroundMark x1="21084" y1="6516" x2="43373" y2="9023"/>
                        <a14:foregroundMark x1="43373" y1="9023" x2="88554" y2="6516"/>
                        <a14:foregroundMark x1="19679" y1="13033" x2="31325" y2="12030"/>
                        <a14:foregroundMark x1="31325" y1="12030" x2="38353" y2="16291"/>
                        <a14:foregroundMark x1="90161" y1="19799" x2="96386" y2="31830"/>
                        <a14:foregroundMark x1="58233" y1="30827" x2="57831" y2="46617"/>
                        <a14:foregroundMark x1="57831" y1="46617" x2="55020" y2="46115"/>
                        <a14:foregroundMark x1="6827" y1="27068" x2="4217" y2="28321"/>
                        <a14:foregroundMark x1="57831" y1="22807" x2="50803" y2="81955"/>
                        <a14:foregroundMark x1="50803" y1="81955" x2="50803" y2="81955"/>
                        <a14:foregroundMark x1="69679" y1="24060" x2="12851" y2="27068"/>
                        <a14:foregroundMark x1="12851" y1="27068" x2="55221" y2="10777"/>
                        <a14:foregroundMark x1="55221" y1="10777" x2="36747" y2="4261"/>
                        <a14:foregroundMark x1="36747" y1="4261" x2="50402" y2="6516"/>
                        <a14:foregroundMark x1="70683" y1="40100" x2="50602" y2="52130"/>
                        <a14:foregroundMark x1="50602" y1="52130" x2="42972" y2="66416"/>
                        <a14:foregroundMark x1="42972" y1="66416" x2="39759" y2="80451"/>
                        <a14:foregroundMark x1="39759" y1="80451" x2="57631" y2="70175"/>
                        <a14:foregroundMark x1="57631" y1="70175" x2="58233" y2="69424"/>
                        <a14:foregroundMark x1="31727" y1="72682" x2="30120" y2="84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860" y="612201"/>
            <a:ext cx="7476454" cy="5990171"/>
          </a:xfrm>
          <a:prstGeom prst="rect">
            <a:avLst/>
          </a:prstGeom>
        </p:spPr>
      </p:pic>
      <p:pic>
        <p:nvPicPr>
          <p:cNvPr id="10" name="Graphic 11">
            <a:extLst>
              <a:ext uri="{FF2B5EF4-FFF2-40B4-BE49-F238E27FC236}">
                <a16:creationId xmlns:a16="http://schemas.microsoft.com/office/drawing/2014/main" id="{6E40DC06-D442-9430-927F-9241160E00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78" y="239877"/>
            <a:ext cx="5158925" cy="1132536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4BAF855-52A5-E5B8-98EC-57EA3A5D86E8}"/>
              </a:ext>
            </a:extLst>
          </p:cNvPr>
          <p:cNvSpPr txBox="1"/>
          <p:nvPr/>
        </p:nvSpPr>
        <p:spPr>
          <a:xfrm>
            <a:off x="439358" y="317226"/>
            <a:ext cx="4914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HOẠT ĐỘNG 2</a:t>
            </a:r>
          </a:p>
        </p:txBody>
      </p:sp>
      <p:sp>
        <p:nvSpPr>
          <p:cNvPr id="13" name="Lưu đồ: Điểm Kết Thúc 12">
            <a:extLst>
              <a:ext uri="{FF2B5EF4-FFF2-40B4-BE49-F238E27FC236}">
                <a16:creationId xmlns:a16="http://schemas.microsoft.com/office/drawing/2014/main" id="{E97E4915-400B-90FE-C04F-E2F947956704}"/>
              </a:ext>
            </a:extLst>
          </p:cNvPr>
          <p:cNvSpPr/>
          <p:nvPr/>
        </p:nvSpPr>
        <p:spPr>
          <a:xfrm>
            <a:off x="90578" y="4151585"/>
            <a:ext cx="5015994" cy="2066201"/>
          </a:xfrm>
          <a:prstGeom prst="flowChartTerminator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7727443-AA88-247A-3E34-8AA0EB72D5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38" b="95756" l="9994" r="89942">
                        <a14:foregroundMark x1="35834" y1="21140" x2="45440" y2="17866"/>
                        <a14:foregroundMark x1="45440" y1="17866" x2="62160" y2="26880"/>
                        <a14:foregroundMark x1="62160" y1="26880" x2="67917" y2="43775"/>
                        <a14:foregroundMark x1="67917" y1="43775" x2="68338" y2="48019"/>
                        <a14:foregroundMark x1="38939" y1="14551" x2="53752" y2="11520"/>
                        <a14:foregroundMark x1="53752" y1="11520" x2="73933" y2="21059"/>
                        <a14:foregroundMark x1="73933" y1="21059" x2="75948" y2="56514"/>
                        <a14:foregroundMark x1="51746" y1="5740" x2="51746" y2="5740"/>
                        <a14:foregroundMark x1="51746" y1="5740" x2="51746" y2="5740"/>
                        <a14:foregroundMark x1="62096" y1="34883" x2="54269" y2="24939"/>
                        <a14:foregroundMark x1="54269" y1="24939" x2="64295" y2="33064"/>
                        <a14:foregroundMark x1="64295" y1="33064" x2="43047" y2="21544"/>
                        <a14:foregroundMark x1="47639" y1="74859" x2="47801" y2="90057"/>
                        <a14:foregroundMark x1="47801" y1="90057" x2="43273" y2="82619"/>
                        <a14:foregroundMark x1="43273" y1="82619" x2="50550" y2="86217"/>
                        <a14:foregroundMark x1="50550" y1="86217" x2="40524" y2="89127"/>
                        <a14:foregroundMark x1="40524" y1="89127" x2="48900" y2="81205"/>
                        <a14:foregroundMark x1="48900" y1="81205" x2="52555" y2="81043"/>
                        <a14:foregroundMark x1="39101" y1="89450" x2="47736" y2="93816"/>
                        <a14:foregroundMark x1="47736" y1="93816" x2="53590" y2="91593"/>
                        <a14:foregroundMark x1="53590" y1="91593" x2="56339" y2="88601"/>
                        <a14:foregroundMark x1="57665" y1="88197" x2="52393" y2="95796"/>
                        <a14:foregroundMark x1="52393" y1="95796" x2="44017" y2="95796"/>
                        <a14:foregroundMark x1="44017" y1="95796" x2="35349" y2="91916"/>
                        <a14:foregroundMark x1="56501" y1="89652" x2="59314" y2="92926"/>
                        <a14:foregroundMark x1="45055" y1="6144" x2="49612" y2="5538"/>
                        <a14:foregroundMark x1="49612" y1="5538" x2="49612" y2="5538"/>
                        <a14:foregroundMark x1="66589" y1="11534" x2="67432" y2="12086"/>
                        <a14:foregroundMark x1="59961" y1="7195" x2="61230" y2="8026"/>
                        <a14:foregroundMark x1="67432" y1="12086" x2="67497" y2="12086"/>
                        <a14:foregroundMark x1="80789" y1="26273" x2="80789" y2="27284"/>
                        <a14:foregroundMark x1="59961" y1="8448" x2="64845" y2="15602"/>
                        <a14:foregroundMark x1="46151" y1="6548" x2="40427" y2="13500"/>
                        <a14:foregroundMark x1="33215" y1="13703" x2="32697" y2="21706"/>
                        <a14:foregroundMark x1="32697" y1="21706" x2="32697" y2="21706"/>
                        <a14:foregroundMark x1="33538" y1="14349" x2="32697" y2="20655"/>
                        <a14:foregroundMark x1="32697" y1="15400" x2="31856" y2="22352"/>
                        <a14:foregroundMark x1="33215" y1="14551" x2="31856" y2="22959"/>
                        <a14:foregroundMark x1="31856" y1="22959" x2="31856" y2="22959"/>
                        <a14:foregroundMark x1="32374" y1="17057" x2="33700" y2="14147"/>
                        <a14:foregroundMark x1="32018" y1="15198" x2="31695" y2="22352"/>
                        <a14:foregroundMark x1="31695" y1="22352" x2="31695" y2="21706"/>
                        <a14:backgroundMark x1="37419" y1="7033" x2="31727" y2="13662"/>
                        <a14:backgroundMark x1="31219" y1="20699" x2="19825" y2="63703"/>
                        <a14:backgroundMark x1="34476" y1="8407" x2="33077" y2="13689"/>
                        <a14:backgroundMark x1="19825" y1="63703" x2="18920" y2="64915"/>
                        <a14:backgroundMark x1="28978" y1="23727" x2="18726" y2="40218"/>
                        <a14:backgroundMark x1="22574" y1="22595" x2="24580" y2="34276"/>
                        <a14:backgroundMark x1="24968" y1="20534" x2="24288" y2="38804"/>
                        <a14:backgroundMark x1="24288" y1="38804" x2="24418" y2="26677"/>
                        <a14:backgroundMark x1="24418" y1="26677" x2="25129" y2="23727"/>
                        <a14:backgroundMark x1="41785" y1="8205" x2="48383" y2="3153"/>
                        <a14:backgroundMark x1="60640" y1="6589" x2="61740" y2="9782"/>
                        <a14:backgroundMark x1="63034" y1="7518" x2="65039" y2="14147"/>
                        <a14:backgroundMark x1="86449" y1="32902" x2="71992" y2="93088"/>
                        <a14:backgroundMark x1="71992" y1="93088" x2="71798" y2="93088"/>
                        <a14:backgroundMark x1="81145" y1="56023" x2="72251" y2="64753"/>
                        <a14:backgroundMark x1="72251" y1="64753" x2="70375" y2="73080"/>
                        <a14:backgroundMark x1="70375" y1="73080" x2="72348" y2="85853"/>
                        <a14:backgroundMark x1="72348" y1="85853" x2="69987" y2="90340"/>
                        <a14:backgroundMark x1="76585" y1="56912" x2="75097" y2="57599"/>
                        <a14:backgroundMark x1="74191" y1="76839" x2="66332" y2="94220"/>
                        <a14:backgroundMark x1="66332" y1="94220" x2="66332" y2="94220"/>
                        <a14:backgroundMark x1="57536" y1="77526" x2="69405" y2="87753"/>
                        <a14:backgroundMark x1="69405" y1="87753" x2="72186" y2="88723"/>
                        <a14:backgroundMark x1="33926" y1="76152" x2="26779" y2="94665"/>
                        <a14:backgroundMark x1="24968" y1="30396" x2="22542" y2="39895"/>
                        <a14:backgroundMark x1="22542" y1="39895" x2="23318" y2="37227"/>
                        <a14:backgroundMark x1="48189" y1="4285" x2="48577" y2="5659"/>
                        <a14:backgroundMark x1="61934" y1="5901" x2="67788" y2="10469"/>
                        <a14:backgroundMark x1="67788" y1="10469" x2="67982" y2="10469"/>
                        <a14:backgroundMark x1="67238" y1="9337" x2="67044" y2="10711"/>
                        <a14:backgroundMark x1="61190" y1="6589" x2="67206" y2="10954"/>
                        <a14:backgroundMark x1="67206" y1="10954" x2="63034" y2="10954"/>
                        <a14:backgroundMark x1="61384" y1="6144" x2="65039" y2="12086"/>
                        <a14:backgroundMark x1="61384" y1="7033" x2="62646" y2="9580"/>
                        <a14:backgroundMark x1="44534" y1="6346" x2="49838" y2="4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0"/>
          <a:stretch/>
        </p:blipFill>
        <p:spPr>
          <a:xfrm>
            <a:off x="4555648" y="2445138"/>
            <a:ext cx="4572051" cy="4597351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592453F-9C21-BC89-24AC-0907498203CC}"/>
              </a:ext>
            </a:extLst>
          </p:cNvPr>
          <p:cNvSpPr txBox="1"/>
          <p:nvPr/>
        </p:nvSpPr>
        <p:spPr>
          <a:xfrm>
            <a:off x="322807" y="4427358"/>
            <a:ext cx="4465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XÂY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DỰNG THỰC ĐƠN CHO GIA ĐÌNH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86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11120720" cy="6375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BFCBCAE-395C-78DF-10D0-1E96E4AF00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38" b="95756" l="9994" r="89942">
                        <a14:foregroundMark x1="35834" y1="21140" x2="45440" y2="17866"/>
                        <a14:foregroundMark x1="45440" y1="17866" x2="62160" y2="26880"/>
                        <a14:foregroundMark x1="62160" y1="26880" x2="67917" y2="43775"/>
                        <a14:foregroundMark x1="67917" y1="43775" x2="68338" y2="48019"/>
                        <a14:foregroundMark x1="38939" y1="14551" x2="53752" y2="11520"/>
                        <a14:foregroundMark x1="53752" y1="11520" x2="73933" y2="21059"/>
                        <a14:foregroundMark x1="73933" y1="21059" x2="75948" y2="56514"/>
                        <a14:foregroundMark x1="51746" y1="5740" x2="51746" y2="5740"/>
                        <a14:foregroundMark x1="51746" y1="5740" x2="51746" y2="5740"/>
                        <a14:foregroundMark x1="62096" y1="34883" x2="54269" y2="24939"/>
                        <a14:foregroundMark x1="54269" y1="24939" x2="64295" y2="33064"/>
                        <a14:foregroundMark x1="64295" y1="33064" x2="43047" y2="21544"/>
                        <a14:foregroundMark x1="47639" y1="74859" x2="47801" y2="90057"/>
                        <a14:foregroundMark x1="47801" y1="90057" x2="43273" y2="82619"/>
                        <a14:foregroundMark x1="43273" y1="82619" x2="50550" y2="86217"/>
                        <a14:foregroundMark x1="50550" y1="86217" x2="40524" y2="89127"/>
                        <a14:foregroundMark x1="40524" y1="89127" x2="48900" y2="81205"/>
                        <a14:foregroundMark x1="48900" y1="81205" x2="52555" y2="81043"/>
                        <a14:foregroundMark x1="39101" y1="89450" x2="47736" y2="93816"/>
                        <a14:foregroundMark x1="47736" y1="93816" x2="53590" y2="91593"/>
                        <a14:foregroundMark x1="53590" y1="91593" x2="56339" y2="88601"/>
                        <a14:foregroundMark x1="57665" y1="88197" x2="52393" y2="95796"/>
                        <a14:foregroundMark x1="52393" y1="95796" x2="44017" y2="95796"/>
                        <a14:foregroundMark x1="44017" y1="95796" x2="35349" y2="91916"/>
                        <a14:foregroundMark x1="56501" y1="89652" x2="59314" y2="92926"/>
                        <a14:foregroundMark x1="45055" y1="6144" x2="49612" y2="5538"/>
                        <a14:foregroundMark x1="49612" y1="5538" x2="49612" y2="5538"/>
                        <a14:foregroundMark x1="66589" y1="11534" x2="67432" y2="12086"/>
                        <a14:foregroundMark x1="59961" y1="7195" x2="61230" y2="8026"/>
                        <a14:foregroundMark x1="67432" y1="12086" x2="67497" y2="12086"/>
                        <a14:foregroundMark x1="80789" y1="26273" x2="80789" y2="27284"/>
                        <a14:foregroundMark x1="59961" y1="8448" x2="64845" y2="15602"/>
                        <a14:foregroundMark x1="46151" y1="6548" x2="40427" y2="13500"/>
                        <a14:foregroundMark x1="33215" y1="13703" x2="32697" y2="21706"/>
                        <a14:foregroundMark x1="32697" y1="21706" x2="32697" y2="21706"/>
                        <a14:foregroundMark x1="33538" y1="14349" x2="32697" y2="20655"/>
                        <a14:foregroundMark x1="32697" y1="15400" x2="31856" y2="22352"/>
                        <a14:foregroundMark x1="33215" y1="14551" x2="31856" y2="22959"/>
                        <a14:foregroundMark x1="31856" y1="22959" x2="31856" y2="22959"/>
                        <a14:foregroundMark x1="32374" y1="17057" x2="33700" y2="14147"/>
                        <a14:foregroundMark x1="32018" y1="15198" x2="31695" y2="22352"/>
                        <a14:foregroundMark x1="31695" y1="22352" x2="31695" y2="21706"/>
                        <a14:backgroundMark x1="37419" y1="7033" x2="31727" y2="13662"/>
                        <a14:backgroundMark x1="31219" y1="20699" x2="19825" y2="63703"/>
                        <a14:backgroundMark x1="34476" y1="8407" x2="33077" y2="13689"/>
                        <a14:backgroundMark x1="19825" y1="63703" x2="18920" y2="64915"/>
                        <a14:backgroundMark x1="28978" y1="23727" x2="18726" y2="40218"/>
                        <a14:backgroundMark x1="22574" y1="22595" x2="24580" y2="34276"/>
                        <a14:backgroundMark x1="24968" y1="20534" x2="24288" y2="38804"/>
                        <a14:backgroundMark x1="24288" y1="38804" x2="24418" y2="26677"/>
                        <a14:backgroundMark x1="24418" y1="26677" x2="25129" y2="23727"/>
                        <a14:backgroundMark x1="41785" y1="8205" x2="48383" y2="3153"/>
                        <a14:backgroundMark x1="60640" y1="6589" x2="61740" y2="9782"/>
                        <a14:backgroundMark x1="63034" y1="7518" x2="65039" y2="14147"/>
                        <a14:backgroundMark x1="86449" y1="32902" x2="71992" y2="93088"/>
                        <a14:backgroundMark x1="71992" y1="93088" x2="71798" y2="93088"/>
                        <a14:backgroundMark x1="81145" y1="56023" x2="72251" y2="64753"/>
                        <a14:backgroundMark x1="72251" y1="64753" x2="70375" y2="73080"/>
                        <a14:backgroundMark x1="70375" y1="73080" x2="72348" y2="85853"/>
                        <a14:backgroundMark x1="72348" y1="85853" x2="69987" y2="90340"/>
                        <a14:backgroundMark x1="76585" y1="56912" x2="75097" y2="57599"/>
                        <a14:backgroundMark x1="74191" y1="76839" x2="66332" y2="94220"/>
                        <a14:backgroundMark x1="66332" y1="94220" x2="66332" y2="94220"/>
                        <a14:backgroundMark x1="57536" y1="77526" x2="69405" y2="87753"/>
                        <a14:backgroundMark x1="69405" y1="87753" x2="72186" y2="88723"/>
                        <a14:backgroundMark x1="33926" y1="76152" x2="26779" y2="94665"/>
                        <a14:backgroundMark x1="24968" y1="30396" x2="22542" y2="39895"/>
                        <a14:backgroundMark x1="22542" y1="39895" x2="23318" y2="37227"/>
                        <a14:backgroundMark x1="48189" y1="4285" x2="48577" y2="5659"/>
                        <a14:backgroundMark x1="61934" y1="5901" x2="67788" y2="10469"/>
                        <a14:backgroundMark x1="67788" y1="10469" x2="67982" y2="10469"/>
                        <a14:backgroundMark x1="67238" y1="9337" x2="67044" y2="10711"/>
                        <a14:backgroundMark x1="61190" y1="6589" x2="67206" y2="10954"/>
                        <a14:backgroundMark x1="67206" y1="10954" x2="63034" y2="10954"/>
                        <a14:backgroundMark x1="61384" y1="6144" x2="65039" y2="12086"/>
                        <a14:backgroundMark x1="61384" y1="7033" x2="62646" y2="9580"/>
                        <a14:backgroundMark x1="44534" y1="6346" x2="49838" y2="4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0"/>
          <a:stretch/>
        </p:blipFill>
        <p:spPr>
          <a:xfrm>
            <a:off x="10589428" y="3910198"/>
            <a:ext cx="3205143" cy="32228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B90B02-0623-4018-B391-B402A4F698D4}"/>
              </a:ext>
            </a:extLst>
          </p:cNvPr>
          <p:cNvSpPr txBox="1"/>
          <p:nvPr/>
        </p:nvSpPr>
        <p:spPr>
          <a:xfrm>
            <a:off x="914400" y="342900"/>
            <a:ext cx="107251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0" i="0">
                <a:solidFill>
                  <a:srgbClr val="000000"/>
                </a:solidFill>
                <a:effectLst/>
              </a:rPr>
              <a:t>Chọn những thức ăn , đồ uống có lợi cho cơ thể và lên thực đơn các bữa ăn cho gia đình em trong một ngày.</a:t>
            </a:r>
            <a:endParaRPr lang="en-US" sz="3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55B0ED-167E-4059-971F-0C8DBA78A2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33" y="2057314"/>
            <a:ext cx="9266390" cy="36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34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11120720" cy="6375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BF86413-01CA-4067-8F56-CDE05A89F5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806777"/>
              </p:ext>
            </p:extLst>
          </p:nvPr>
        </p:nvGraphicFramePr>
        <p:xfrm>
          <a:off x="696686" y="789464"/>
          <a:ext cx="10506954" cy="4632960"/>
        </p:xfrm>
        <a:graphic>
          <a:graphicData uri="http://schemas.openxmlformats.org/drawingml/2006/table">
            <a:tbl>
              <a:tblPr/>
              <a:tblGrid>
                <a:gridCol w="3496554">
                  <a:extLst>
                    <a:ext uri="{9D8B030D-6E8A-4147-A177-3AD203B41FA5}">
                      <a16:colId xmlns:a16="http://schemas.microsoft.com/office/drawing/2014/main" val="301269103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140503508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8719971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Các bữa ăn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Thức ăn, đồ uống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Lí do lựa chọn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5465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</a:rPr>
                        <a:t>Bữa sáng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</a:rPr>
                        <a:t>Sữa, cháo thịt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</a:rPr>
                        <a:t>Bữa sáng nhẹ nhàng, dễ tiêu hóa.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2361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</a:rPr>
                        <a:t>Bữa trưa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</a:rPr>
                        <a:t>Cơm, thịt kho, rau xào, canh xương rau củ, nước ép cam.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</a:rPr>
                        <a:t>Đầy đủ chất dinh dưỡng cho cả ngày hoạt động.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8198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</a:rPr>
                        <a:t>Bữa tối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</a:rPr>
                        <a:t>Cơm, thịt luộc, rau muống xào, canh rau ngót thịt băm, sữa chua.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</a:rPr>
                        <a:t>Đầy đủ chất dinh dưỡng nhưng không quá dầu mỡ để nhẹ bụng, dễ ngủ, dễ tiêu hóa sau một ngày căng thẳng.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3171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180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671AF41-242D-5E54-3CED-A404E3DB2706}"/>
              </a:ext>
            </a:extLst>
          </p:cNvPr>
          <p:cNvSpPr txBox="1"/>
          <p:nvPr/>
        </p:nvSpPr>
        <p:spPr>
          <a:xfrm>
            <a:off x="5886742" y="1973017"/>
            <a:ext cx="55338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Calibri" panose="020F0502020204030204"/>
              </a:rPr>
              <a:t>Cần ăn uống đủ chất và đa dạng, khoa học để các cơ quan trong cơ thể được khoẻ mạnh.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1F2B947-83C8-4F31-36A8-9BE239E4F980}"/>
              </a:ext>
            </a:extLst>
          </p:cNvPr>
          <p:cNvSpPr txBox="1"/>
          <p:nvPr/>
        </p:nvSpPr>
        <p:spPr>
          <a:xfrm>
            <a:off x="4833378" y="823188"/>
            <a:ext cx="7640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K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Ế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 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L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U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Ậ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endParaRPr kumimoji="0" lang="en-US" sz="4800" b="1" i="0" u="none" strike="noStrike" kern="1200" cap="none" spc="0" normalizeH="0" baseline="0" noProof="0">
              <a:ln w="22225">
                <a:solidFill>
                  <a:srgbClr val="FF0000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#9Slide07 SVNBeachwood Sans" pitchFamily="2" charset="0"/>
              <a:ea typeface="+mn-ea"/>
              <a:cs typeface="+mn-cs"/>
            </a:endParaRPr>
          </a:p>
        </p:txBody>
      </p:sp>
      <p:pic>
        <p:nvPicPr>
          <p:cNvPr id="4" name="Hình ảnh 3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384D05A6-DB8E-6E2D-1513-E891A9AFE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0" b="90465" l="9769" r="89717">
                        <a14:foregroundMark x1="43188" y1="87775" x2="46530" y2="90220"/>
                        <a14:foregroundMark x1="55013" y1="87286" x2="58869" y2="9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06" y="2027583"/>
            <a:ext cx="4755462" cy="499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207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17C482C-4205-D415-BEFD-2B5A1EB77576}"/>
              </a:ext>
            </a:extLst>
          </p:cNvPr>
          <p:cNvSpPr txBox="1"/>
          <p:nvPr/>
        </p:nvSpPr>
        <p:spPr>
          <a:xfrm>
            <a:off x="-265043" y="1530827"/>
            <a:ext cx="1272208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00" b="1" i="0" u="none" strike="noStrike" kern="1200" cap="none" spc="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8600" b="1" i="0" u="none" strike="noStrike" kern="1200" cap="none" spc="0" normalizeH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TẠM BIỆT</a:t>
            </a:r>
            <a:endParaRPr kumimoji="0" lang="en-US" sz="8600" b="1" i="0" u="none" strike="noStrike" kern="1200" cap="none" spc="0" normalizeH="0" baseline="0" noProof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283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4">
            <a:extLst>
              <a:ext uri="{FF2B5EF4-FFF2-40B4-BE49-F238E27FC236}">
                <a16:creationId xmlns:a16="http://schemas.microsoft.com/office/drawing/2014/main" id="{D20DBC85-0DC3-508A-8F1C-4952ACD43262}"/>
              </a:ext>
            </a:extLst>
          </p:cNvPr>
          <p:cNvSpPr txBox="1"/>
          <p:nvPr/>
        </p:nvSpPr>
        <p:spPr>
          <a:xfrm>
            <a:off x="2884779" y="280397"/>
            <a:ext cx="6422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VN Banh Mi" pitchFamily="2" charset="0"/>
                <a:ea typeface="LNTH-LuoLuoNotangYuanTi 1" charset="-128"/>
                <a:cs typeface="LNTH-LuoLuoNotangYuanTi 1" charset="-128"/>
              </a:rPr>
              <a:t>Tự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VN Banh Mi" pitchFamily="2" charset="0"/>
                <a:ea typeface="LNTH-LuoLuoNotangYuanTi 1" charset="-128"/>
                <a:cs typeface="LNTH-LuoLuoNotangYuanTi 1" charset="-128"/>
              </a:rPr>
              <a:t> </a:t>
            </a:r>
            <a:r>
              <a:rPr kumimoji="0" lang="en-US" sz="5400" b="1" i="0" u="none" strike="noStrike" kern="1200" cap="none" spc="0" normalizeH="0" baseline="0" noProof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VN Banh Mi" pitchFamily="2" charset="0"/>
                <a:ea typeface="LNTH-LuoLuoNotangYuanTi 1" charset="-128"/>
                <a:cs typeface="LNTH-LuoLuoNotangYuanTi 1" charset="-128"/>
              </a:rPr>
              <a:t>nhiên</a:t>
            </a: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VN Banh Mi" pitchFamily="2" charset="0"/>
                <a:ea typeface="LNTH-LuoLuoNotangYuanTi 1" charset="-128"/>
                <a:cs typeface="LNTH-LuoLuoNotangYuanTi 1" charset="-128"/>
              </a:rPr>
              <a:t> và xã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VN Banh Mi" pitchFamily="2" charset="0"/>
                <a:ea typeface="LNTH-LuoLuoNotangYuanTi 1" charset="-128"/>
                <a:cs typeface="LNTH-LuoLuoNotangYuanTi 1" charset="-128"/>
              </a:rPr>
              <a:t>hội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UVN Banh Mi" pitchFamily="2" charset="0"/>
              <a:ea typeface="LNTH-LuoLuoNotangYuanTi 1" charset="-128"/>
              <a:cs typeface="LNTH-LuoLuoNotangYuanTi 1" charset="-128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E5AAF7B-447B-ACE1-E843-450CF9141589}"/>
              </a:ext>
            </a:extLst>
          </p:cNvPr>
          <p:cNvSpPr txBox="1"/>
          <p:nvPr/>
        </p:nvSpPr>
        <p:spPr>
          <a:xfrm>
            <a:off x="4180115" y="1953623"/>
            <a:ext cx="3314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Chủ đề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17C482C-4205-D415-BEFD-2B5A1EB77576}"/>
              </a:ext>
            </a:extLst>
          </p:cNvPr>
          <p:cNvSpPr txBox="1"/>
          <p:nvPr/>
        </p:nvSpPr>
        <p:spPr>
          <a:xfrm>
            <a:off x="-265043" y="3824084"/>
            <a:ext cx="1272208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00" b="1" i="0" u="none" strike="noStrike" kern="1200" cap="none" spc="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CON NGƯỜI</a:t>
            </a:r>
            <a:r>
              <a:rPr kumimoji="0" lang="en-US" sz="8600" b="1" i="0" u="none" strike="noStrike" kern="1200" cap="none" spc="0" normalizeH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VÀ SỨC KHOẺ</a:t>
            </a:r>
            <a:endParaRPr kumimoji="0" lang="en-US" sz="8600" b="1" i="0" u="none" strike="noStrike" kern="1200" cap="none" spc="0" normalizeH="0" baseline="0" noProof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453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2000" accel="17300" decel="826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ê Thị Yến Nhi">
            <a:extLst>
              <a:ext uri="{FF2B5EF4-FFF2-40B4-BE49-F238E27FC236}">
                <a16:creationId xmlns:a16="http://schemas.microsoft.com/office/drawing/2014/main" id="{BA0279A3-334B-3377-FA4C-2E98ECD1CDA6}"/>
              </a:ext>
            </a:extLst>
          </p:cNvPr>
          <p:cNvSpPr/>
          <p:nvPr/>
        </p:nvSpPr>
        <p:spPr>
          <a:xfrm>
            <a:off x="1822344" y="397565"/>
            <a:ext cx="8547309" cy="4698909"/>
          </a:xfrm>
          <a:custGeom>
            <a:avLst/>
            <a:gdLst>
              <a:gd name="connsiteX0" fmla="*/ 0 w 8547309"/>
              <a:gd name="connsiteY0" fmla="*/ 470359 h 4698909"/>
              <a:gd name="connsiteX1" fmla="*/ 366245 w 8547309"/>
              <a:gd name="connsiteY1" fmla="*/ 0 h 4698909"/>
              <a:gd name="connsiteX2" fmla="*/ 8181062 w 8547309"/>
              <a:gd name="connsiteY2" fmla="*/ 0 h 4698909"/>
              <a:gd name="connsiteX3" fmla="*/ 8547309 w 8547309"/>
              <a:gd name="connsiteY3" fmla="*/ 470359 h 4698909"/>
              <a:gd name="connsiteX4" fmla="*/ 8547309 w 8547309"/>
              <a:gd name="connsiteY4" fmla="*/ 4228548 h 4698909"/>
              <a:gd name="connsiteX5" fmla="*/ 8181062 w 8547309"/>
              <a:gd name="connsiteY5" fmla="*/ 4698909 h 4698909"/>
              <a:gd name="connsiteX6" fmla="*/ 366245 w 8547309"/>
              <a:gd name="connsiteY6" fmla="*/ 4698909 h 4698909"/>
              <a:gd name="connsiteX7" fmla="*/ 0 w 8547309"/>
              <a:gd name="connsiteY7" fmla="*/ 4228548 h 4698909"/>
              <a:gd name="connsiteX8" fmla="*/ 0 w 8547309"/>
              <a:gd name="connsiteY8" fmla="*/ 470359 h 4698909"/>
              <a:gd name="connsiteX0" fmla="*/ 0 w 8547309"/>
              <a:gd name="connsiteY0" fmla="*/ 470359 h 4698909"/>
              <a:gd name="connsiteX1" fmla="*/ 366245 w 8547309"/>
              <a:gd name="connsiteY1" fmla="*/ 0 h 4698909"/>
              <a:gd name="connsiteX2" fmla="*/ 8181062 w 8547309"/>
              <a:gd name="connsiteY2" fmla="*/ 0 h 4698909"/>
              <a:gd name="connsiteX3" fmla="*/ 8547309 w 8547309"/>
              <a:gd name="connsiteY3" fmla="*/ 470359 h 4698909"/>
              <a:gd name="connsiteX4" fmla="*/ 8547309 w 8547309"/>
              <a:gd name="connsiteY4" fmla="*/ 4228548 h 4698909"/>
              <a:gd name="connsiteX5" fmla="*/ 8181062 w 8547309"/>
              <a:gd name="connsiteY5" fmla="*/ 4698909 h 4698909"/>
              <a:gd name="connsiteX6" fmla="*/ 366245 w 8547309"/>
              <a:gd name="connsiteY6" fmla="*/ 4698909 h 4698909"/>
              <a:gd name="connsiteX7" fmla="*/ 0 w 8547309"/>
              <a:gd name="connsiteY7" fmla="*/ 4228548 h 4698909"/>
              <a:gd name="connsiteX8" fmla="*/ 0 w 8547309"/>
              <a:gd name="connsiteY8" fmla="*/ 470359 h 4698909"/>
              <a:gd name="connsiteX0" fmla="*/ 0 w 8547309"/>
              <a:gd name="connsiteY0" fmla="*/ 470359 h 4698909"/>
              <a:gd name="connsiteX1" fmla="*/ 366245 w 8547309"/>
              <a:gd name="connsiteY1" fmla="*/ 0 h 4698909"/>
              <a:gd name="connsiteX2" fmla="*/ 8181062 w 8547309"/>
              <a:gd name="connsiteY2" fmla="*/ 0 h 4698909"/>
              <a:gd name="connsiteX3" fmla="*/ 8547309 w 8547309"/>
              <a:gd name="connsiteY3" fmla="*/ 470359 h 4698909"/>
              <a:gd name="connsiteX4" fmla="*/ 8547309 w 8547309"/>
              <a:gd name="connsiteY4" fmla="*/ 4228548 h 4698909"/>
              <a:gd name="connsiteX5" fmla="*/ 8181062 w 8547309"/>
              <a:gd name="connsiteY5" fmla="*/ 4698909 h 4698909"/>
              <a:gd name="connsiteX6" fmla="*/ 366245 w 8547309"/>
              <a:gd name="connsiteY6" fmla="*/ 4698909 h 4698909"/>
              <a:gd name="connsiteX7" fmla="*/ 0 w 8547309"/>
              <a:gd name="connsiteY7" fmla="*/ 4228548 h 4698909"/>
              <a:gd name="connsiteX8" fmla="*/ 0 w 8547309"/>
              <a:gd name="connsiteY8" fmla="*/ 470359 h 4698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47309" h="4698909" fill="none" extrusionOk="0">
                <a:moveTo>
                  <a:pt x="0" y="470359"/>
                </a:moveTo>
                <a:cubicBezTo>
                  <a:pt x="4549" y="260090"/>
                  <a:pt x="215112" y="-44637"/>
                  <a:pt x="366245" y="0"/>
                </a:cubicBezTo>
                <a:cubicBezTo>
                  <a:pt x="3162906" y="199758"/>
                  <a:pt x="6388544" y="-308817"/>
                  <a:pt x="8181062" y="0"/>
                </a:cubicBezTo>
                <a:cubicBezTo>
                  <a:pt x="8314943" y="-12410"/>
                  <a:pt x="8619959" y="146424"/>
                  <a:pt x="8547309" y="470359"/>
                </a:cubicBezTo>
                <a:cubicBezTo>
                  <a:pt x="8648119" y="2029573"/>
                  <a:pt x="8748953" y="2742667"/>
                  <a:pt x="8547309" y="4228548"/>
                </a:cubicBezTo>
                <a:cubicBezTo>
                  <a:pt x="8497850" y="4546659"/>
                  <a:pt x="8440916" y="4696636"/>
                  <a:pt x="8181062" y="4698909"/>
                </a:cubicBezTo>
                <a:cubicBezTo>
                  <a:pt x="6508446" y="4580188"/>
                  <a:pt x="3705612" y="4607216"/>
                  <a:pt x="366245" y="4698909"/>
                </a:cubicBezTo>
                <a:cubicBezTo>
                  <a:pt x="154101" y="4625457"/>
                  <a:pt x="1309" y="4555702"/>
                  <a:pt x="0" y="4228548"/>
                </a:cubicBezTo>
                <a:cubicBezTo>
                  <a:pt x="-226146" y="2659623"/>
                  <a:pt x="85336" y="1687835"/>
                  <a:pt x="0" y="470359"/>
                </a:cubicBezTo>
                <a:close/>
              </a:path>
              <a:path w="8547309" h="4698909" stroke="0" extrusionOk="0">
                <a:moveTo>
                  <a:pt x="0" y="470359"/>
                </a:moveTo>
                <a:cubicBezTo>
                  <a:pt x="-44794" y="212634"/>
                  <a:pt x="202730" y="-35968"/>
                  <a:pt x="366245" y="0"/>
                </a:cubicBezTo>
                <a:cubicBezTo>
                  <a:pt x="2896258" y="-615473"/>
                  <a:pt x="4229029" y="408043"/>
                  <a:pt x="8181062" y="0"/>
                </a:cubicBezTo>
                <a:cubicBezTo>
                  <a:pt x="8314308" y="-7039"/>
                  <a:pt x="8550325" y="282453"/>
                  <a:pt x="8547309" y="470359"/>
                </a:cubicBezTo>
                <a:cubicBezTo>
                  <a:pt x="8684692" y="1536713"/>
                  <a:pt x="8797574" y="2853353"/>
                  <a:pt x="8547309" y="4228548"/>
                </a:cubicBezTo>
                <a:cubicBezTo>
                  <a:pt x="8550376" y="4524055"/>
                  <a:pt x="8355224" y="4690586"/>
                  <a:pt x="8181062" y="4698909"/>
                </a:cubicBezTo>
                <a:cubicBezTo>
                  <a:pt x="5022296" y="4629636"/>
                  <a:pt x="1222759" y="4697251"/>
                  <a:pt x="366245" y="4698909"/>
                </a:cubicBezTo>
                <a:cubicBezTo>
                  <a:pt x="171884" y="4615656"/>
                  <a:pt x="-20660" y="4424418"/>
                  <a:pt x="0" y="4228548"/>
                </a:cubicBezTo>
                <a:cubicBezTo>
                  <a:pt x="-262777" y="2908228"/>
                  <a:pt x="-265189" y="1977643"/>
                  <a:pt x="0" y="470359"/>
                </a:cubicBezTo>
                <a:close/>
              </a:path>
              <a:path w="8547309" h="4698909" fill="none" stroke="0" extrusionOk="0">
                <a:moveTo>
                  <a:pt x="0" y="470359"/>
                </a:moveTo>
                <a:cubicBezTo>
                  <a:pt x="-14834" y="186082"/>
                  <a:pt x="193777" y="-11008"/>
                  <a:pt x="366245" y="0"/>
                </a:cubicBezTo>
                <a:cubicBezTo>
                  <a:pt x="2838673" y="386584"/>
                  <a:pt x="6422366" y="-68420"/>
                  <a:pt x="8181062" y="0"/>
                </a:cubicBezTo>
                <a:cubicBezTo>
                  <a:pt x="8387244" y="20491"/>
                  <a:pt x="8580137" y="215451"/>
                  <a:pt x="8547309" y="470359"/>
                </a:cubicBezTo>
                <a:cubicBezTo>
                  <a:pt x="8526884" y="2245159"/>
                  <a:pt x="8693002" y="2660390"/>
                  <a:pt x="8547309" y="4228548"/>
                </a:cubicBezTo>
                <a:cubicBezTo>
                  <a:pt x="8538220" y="4559777"/>
                  <a:pt x="8387643" y="4676406"/>
                  <a:pt x="8181062" y="4698909"/>
                </a:cubicBezTo>
                <a:cubicBezTo>
                  <a:pt x="5823836" y="4370020"/>
                  <a:pt x="4252449" y="4663613"/>
                  <a:pt x="366245" y="4698909"/>
                </a:cubicBezTo>
                <a:cubicBezTo>
                  <a:pt x="152218" y="4639341"/>
                  <a:pt x="33199" y="4510636"/>
                  <a:pt x="0" y="4228548"/>
                </a:cubicBezTo>
                <a:cubicBezTo>
                  <a:pt x="-141022" y="2837552"/>
                  <a:pt x="-47331" y="1770337"/>
                  <a:pt x="0" y="470359"/>
                </a:cubicBezTo>
                <a:close/>
              </a:path>
              <a:path w="8547309" h="4698909" fill="none" stroke="0" extrusionOk="0">
                <a:moveTo>
                  <a:pt x="0" y="470359"/>
                </a:moveTo>
                <a:cubicBezTo>
                  <a:pt x="300" y="215970"/>
                  <a:pt x="210870" y="-34822"/>
                  <a:pt x="366245" y="0"/>
                </a:cubicBezTo>
                <a:cubicBezTo>
                  <a:pt x="2890702" y="410161"/>
                  <a:pt x="6606298" y="-393399"/>
                  <a:pt x="8181062" y="0"/>
                </a:cubicBezTo>
                <a:cubicBezTo>
                  <a:pt x="8326222" y="-4621"/>
                  <a:pt x="8605087" y="204487"/>
                  <a:pt x="8547309" y="470359"/>
                </a:cubicBezTo>
                <a:cubicBezTo>
                  <a:pt x="8549985" y="2165040"/>
                  <a:pt x="8740996" y="2697189"/>
                  <a:pt x="8547309" y="4228548"/>
                </a:cubicBezTo>
                <a:cubicBezTo>
                  <a:pt x="8508968" y="4543419"/>
                  <a:pt x="8393047" y="4668552"/>
                  <a:pt x="8181062" y="4698909"/>
                </a:cubicBezTo>
                <a:cubicBezTo>
                  <a:pt x="6143293" y="4186728"/>
                  <a:pt x="4130691" y="4491980"/>
                  <a:pt x="366245" y="4698909"/>
                </a:cubicBezTo>
                <a:cubicBezTo>
                  <a:pt x="150269" y="4631507"/>
                  <a:pt x="24901" y="4525735"/>
                  <a:pt x="0" y="4228548"/>
                </a:cubicBezTo>
                <a:cubicBezTo>
                  <a:pt x="-361385" y="2872270"/>
                  <a:pt x="235539" y="1706258"/>
                  <a:pt x="0" y="47035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D20DBC85-0DC3-508A-8F1C-4952ACD43262}"/>
              </a:ext>
            </a:extLst>
          </p:cNvPr>
          <p:cNvSpPr txBox="1"/>
          <p:nvPr/>
        </p:nvSpPr>
        <p:spPr>
          <a:xfrm>
            <a:off x="2884776" y="597536"/>
            <a:ext cx="6422442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LNTH-LuoLuoNotangYuanTi 1" charset="-128"/>
                <a:cs typeface="LNTH-LuoLuoNotangYuanTi 1" charset="-128"/>
              </a:rPr>
              <a:t>Tự</a:t>
            </a:r>
            <a:r>
              <a:rPr kumimoji="0" lang="en-US" sz="490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LNTH-LuoLuoNotangYuanTi 1" charset="-128"/>
                <a:cs typeface="LNTH-LuoLuoNotangYuanTi 1" charset="-128"/>
              </a:rPr>
              <a:t> </a:t>
            </a:r>
            <a:r>
              <a:rPr kumimoji="0" lang="en-US" sz="4900" b="1" i="0" u="none" strike="noStrike" kern="1200" cap="none" spc="0" normalizeH="0" baseline="0" noProof="0" err="1">
                <a:ln w="0"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LNTH-LuoLuoNotangYuanTi 1" charset="-128"/>
                <a:cs typeface="LNTH-LuoLuoNotangYuanTi 1" charset="-128"/>
              </a:rPr>
              <a:t>nhiên</a:t>
            </a:r>
            <a:r>
              <a:rPr kumimoji="0" lang="en-US" sz="4900" b="1" i="0" u="none" strike="noStrike" kern="1200" cap="none" spc="0" normalizeH="0" baseline="0" noProof="0">
                <a:ln w="0"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LNTH-LuoLuoNotangYuanTi 1" charset="-128"/>
                <a:cs typeface="LNTH-LuoLuoNotangYuanTi 1" charset="-128"/>
              </a:rPr>
              <a:t> và xã </a:t>
            </a:r>
            <a:r>
              <a:rPr kumimoji="0" lang="en-US" sz="49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LNTH-LuoLuoNotangYuanTi 1" charset="-128"/>
                <a:cs typeface="LNTH-LuoLuoNotangYuanTi 1" charset="-128"/>
              </a:rPr>
              <a:t>hội</a:t>
            </a:r>
            <a:endParaRPr kumimoji="0" lang="en-US" sz="4900" b="1" i="0" u="none" strike="noStrike" kern="1200" cap="none" spc="0" normalizeH="0" baseline="0" noProof="0" dirty="0">
              <a:ln w="0">
                <a:noFill/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#9Slide05 Phobia" panose="02000506000000020003" pitchFamily="2" charset="0"/>
              <a:ea typeface="LNTH-LuoLuoNotangYuanTi 1" charset="-128"/>
              <a:cs typeface="LNTH-LuoLuoNotangYuanTi 1" charset="-128"/>
            </a:endParaRPr>
          </a:p>
        </p:txBody>
      </p:sp>
      <p:pic>
        <p:nvPicPr>
          <p:cNvPr id="11" name="Hình ảnh 10" descr="Ảnh có chứa búp bê, mẫu họa&#10;&#10;Mô tả được tạo tự động">
            <a:extLst>
              <a:ext uri="{FF2B5EF4-FFF2-40B4-BE49-F238E27FC236}">
                <a16:creationId xmlns:a16="http://schemas.microsoft.com/office/drawing/2014/main" id="{701374CC-5693-9D53-8BD5-8984C94C5B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9575" y1="45481" x2="69575" y2="45481"/>
                        <a14:foregroundMark x1="68893" y1="43190" x2="68893" y2="46748"/>
                        <a14:foregroundMark x1="71416" y1="45685" x2="73506" y2="51493"/>
                        <a14:foregroundMark x1="68075" y1="42372" x2="70279" y2="45890"/>
                        <a14:foregroundMark x1="72347" y1="47566" x2="72347" y2="50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38"/>
          <a:stretch/>
        </p:blipFill>
        <p:spPr>
          <a:xfrm>
            <a:off x="8862644" y="2472701"/>
            <a:ext cx="3441897" cy="3752253"/>
          </a:xfrm>
          <a:prstGeom prst="rect">
            <a:avLst/>
          </a:prstGeom>
        </p:spPr>
      </p:pic>
      <p:pic>
        <p:nvPicPr>
          <p:cNvPr id="13" name="Hình ảnh 12" descr="Ảnh có chứa búp bê, mẫu họa&#10;&#10;Mô tả được tạo tự động">
            <a:extLst>
              <a:ext uri="{FF2B5EF4-FFF2-40B4-BE49-F238E27FC236}">
                <a16:creationId xmlns:a16="http://schemas.microsoft.com/office/drawing/2014/main" id="{4D1AA19D-6CB9-8793-E473-1DBDF65ADF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0" b="89980" l="4908" r="46194">
                        <a14:foregroundMark x1="40604" y1="43599" x2="40604" y2="43599"/>
                        <a14:foregroundMark x1="46489" y1="50470" x2="44876" y2="42045"/>
                        <a14:foregroundMark x1="44876" y1="42045" x2="40877" y2="42209"/>
                        <a14:foregroundMark x1="40877" y1="42209" x2="38650" y2="48016"/>
                        <a14:foregroundMark x1="38650" y1="48016" x2="38650" y2="53579"/>
                        <a14:foregroundMark x1="46149" y1="53783" x2="46194" y2="43845"/>
                        <a14:foregroundMark x1="46194" y1="43845" x2="41104" y2="40573"/>
                        <a14:foregroundMark x1="41104" y1="40573" x2="37264" y2="46421"/>
                        <a14:foregroundMark x1="37264" y1="46421" x2="37810" y2="56196"/>
                        <a14:foregroundMark x1="37810" y1="56196" x2="37969" y2="56687"/>
                        <a14:backgroundMark x1="18996" y1="84540" x2="18996" y2="84540"/>
                        <a14:backgroundMark x1="19973" y1="78896" x2="19768" y2="83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46"/>
          <a:stretch/>
        </p:blipFill>
        <p:spPr>
          <a:xfrm>
            <a:off x="-112544" y="2471282"/>
            <a:ext cx="3321063" cy="3753672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E42AC34-FEDB-26D8-02B2-C3F42C8E284B}"/>
              </a:ext>
            </a:extLst>
          </p:cNvPr>
          <p:cNvSpPr txBox="1"/>
          <p:nvPr/>
        </p:nvSpPr>
        <p:spPr>
          <a:xfrm>
            <a:off x="1640114" y="1359980"/>
            <a:ext cx="89262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VN Banh Mi" pitchFamily="2" charset="0"/>
              </a:rPr>
              <a:t>Ôn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VN Banh Mi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VN Banh Mi" pitchFamily="2" charset="0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VN Banh Mi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VN Banh Mi" pitchFamily="2" charset="0"/>
              </a:rPr>
              <a:t>chủ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VN Banh Mi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VN Banh Mi" pitchFamily="2" charset="0"/>
              </a:rPr>
              <a:t>đề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VN Banh Mi" pitchFamily="2" charset="0"/>
              </a:rPr>
              <a:t>:</a:t>
            </a:r>
          </a:p>
          <a:p>
            <a:pPr lvl="0" algn="ctr"/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VN Banh Mi" pitchFamily="2" charset="0"/>
              </a:rPr>
              <a:t> </a:t>
            </a:r>
            <a:r>
              <a:rPr lang="vi-VN" sz="58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UVN Banh Mi" pitchFamily="2" charset="0"/>
              </a:rPr>
              <a:t>CON NGƯỜI VÀ SỨC KHOẺ </a:t>
            </a:r>
            <a:endParaRPr lang="en-US" sz="5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UVN Banh Mi" pitchFamily="2" charset="0"/>
            </a:endParaRPr>
          </a:p>
          <a:p>
            <a:pPr lvl="0" algn="ctr"/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Beachwood Sans" pitchFamily="2" charset="0"/>
                <a:ea typeface="+mn-ea"/>
                <a:cs typeface="+mn-cs"/>
              </a:rPr>
              <a:t>(</a:t>
            </a:r>
            <a:r>
              <a:rPr lang="en-US" sz="48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#9Slide07 SVNBeachwood Sans" pitchFamily="2" charset="0"/>
              </a:rPr>
              <a:t>T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Beachwood Sans" pitchFamily="2" charset="0"/>
                <a:ea typeface="+mn-ea"/>
                <a:cs typeface="+mn-cs"/>
              </a:rPr>
              <a:t>iết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Beachwood Sans" pitchFamily="2" charset="0"/>
                <a:ea typeface="+mn-ea"/>
                <a:cs typeface="+mn-cs"/>
              </a:rPr>
              <a:t> 1)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#9Slide07 SVNBeachwood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691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2000" accel="17300" decel="826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7.40741E-7 L -2.083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73A4D59-9910-C3A0-F60F-DE0B619EA29D}"/>
              </a:ext>
            </a:extLst>
          </p:cNvPr>
          <p:cNvSpPr txBox="1"/>
          <p:nvPr/>
        </p:nvSpPr>
        <p:spPr>
          <a:xfrm>
            <a:off x="2020957" y="126097"/>
            <a:ext cx="8150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YÊU CẦU CẦN ĐẠT</a:t>
            </a:r>
          </a:p>
        </p:txBody>
      </p:sp>
      <p:sp>
        <p:nvSpPr>
          <p:cNvPr id="12" name="Rectangle: Rounded Corners 8">
            <a:extLst>
              <a:ext uri="{FF2B5EF4-FFF2-40B4-BE49-F238E27FC236}">
                <a16:creationId xmlns:a16="http://schemas.microsoft.com/office/drawing/2014/main" id="{BF6AC982-5BA1-8363-CE15-FCDE28E7DFB2}"/>
              </a:ext>
            </a:extLst>
          </p:cNvPr>
          <p:cNvSpPr/>
          <p:nvPr/>
        </p:nvSpPr>
        <p:spPr>
          <a:xfrm>
            <a:off x="2020955" y="2840102"/>
            <a:ext cx="8726555" cy="1631276"/>
          </a:xfrm>
          <a:custGeom>
            <a:avLst/>
            <a:gdLst>
              <a:gd name="connsiteX0" fmla="*/ 0 w 11496486"/>
              <a:gd name="connsiteY0" fmla="*/ 0 h 2170386"/>
              <a:gd name="connsiteX1" fmla="*/ 10411293 w 11496486"/>
              <a:gd name="connsiteY1" fmla="*/ 0 h 2170386"/>
              <a:gd name="connsiteX2" fmla="*/ 11496486 w 11496486"/>
              <a:gd name="connsiteY2" fmla="*/ 1085193 h 2170386"/>
              <a:gd name="connsiteX3" fmla="*/ 10411293 w 11496486"/>
              <a:gd name="connsiteY3" fmla="*/ 2170386 h 2170386"/>
              <a:gd name="connsiteX4" fmla="*/ 0 w 11496486"/>
              <a:gd name="connsiteY4" fmla="*/ 2170386 h 2170386"/>
              <a:gd name="connsiteX5" fmla="*/ 0 w 11496486"/>
              <a:gd name="connsiteY5" fmla="*/ 0 h 2170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96486" h="2170386" fill="none" extrusionOk="0">
                <a:moveTo>
                  <a:pt x="0" y="0"/>
                </a:moveTo>
                <a:cubicBezTo>
                  <a:pt x="4855043" y="63269"/>
                  <a:pt x="6650648" y="137826"/>
                  <a:pt x="10411293" y="0"/>
                </a:cubicBezTo>
                <a:cubicBezTo>
                  <a:pt x="10901788" y="501674"/>
                  <a:pt x="11190110" y="953931"/>
                  <a:pt x="11496486" y="1085193"/>
                </a:cubicBezTo>
                <a:cubicBezTo>
                  <a:pt x="11084516" y="1393239"/>
                  <a:pt x="10719397" y="1684151"/>
                  <a:pt x="10411293" y="2170386"/>
                </a:cubicBezTo>
                <a:cubicBezTo>
                  <a:pt x="8233274" y="2301536"/>
                  <a:pt x="1657805" y="2047085"/>
                  <a:pt x="0" y="2170386"/>
                </a:cubicBezTo>
                <a:cubicBezTo>
                  <a:pt x="139772" y="1569648"/>
                  <a:pt x="14259" y="619479"/>
                  <a:pt x="0" y="0"/>
                </a:cubicBezTo>
                <a:close/>
              </a:path>
              <a:path w="11496486" h="2170386" stroke="0" extrusionOk="0">
                <a:moveTo>
                  <a:pt x="0" y="0"/>
                </a:moveTo>
                <a:cubicBezTo>
                  <a:pt x="2429956" y="152021"/>
                  <a:pt x="7423476" y="83965"/>
                  <a:pt x="10411293" y="0"/>
                </a:cubicBezTo>
                <a:cubicBezTo>
                  <a:pt x="10713749" y="365900"/>
                  <a:pt x="11199928" y="648713"/>
                  <a:pt x="11496486" y="1085193"/>
                </a:cubicBezTo>
                <a:cubicBezTo>
                  <a:pt x="10944690" y="1506130"/>
                  <a:pt x="10879060" y="1830575"/>
                  <a:pt x="10411293" y="2170386"/>
                </a:cubicBezTo>
                <a:cubicBezTo>
                  <a:pt x="6882992" y="2088020"/>
                  <a:pt x="3319249" y="2336559"/>
                  <a:pt x="0" y="2170386"/>
                </a:cubicBezTo>
                <a:cubicBezTo>
                  <a:pt x="143162" y="1252564"/>
                  <a:pt x="-84047" y="825752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62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solidFill>
                  <a:srgbClr val="FDCFCF"/>
                </a:solidFill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1DAF1204-F761-6C66-2C1B-393E4CA9D5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0" b="92277" l="8603" r="89942">
                        <a14:foregroundMark x1="48965" y1="7400" x2="48965" y2="7400"/>
                        <a14:foregroundMark x1="56339" y1="55196" x2="44017" y2="56450"/>
                        <a14:foregroundMark x1="44017" y1="56450" x2="39401" y2="62221"/>
                        <a14:foregroundMark x1="55854" y1="52932" x2="38939" y2="67287"/>
                        <a14:foregroundMark x1="38939" y1="67287" x2="38939" y2="67287"/>
                        <a14:foregroundMark x1="56824" y1="49454" x2="42885" y2="75698"/>
                        <a14:foregroundMark x1="42885" y1="75698" x2="42885" y2="75698"/>
                        <a14:foregroundMark x1="70796" y1="24222" x2="76779" y2="23292"/>
                        <a14:foregroundMark x1="76779" y1="23292" x2="83991" y2="26971"/>
                        <a14:foregroundMark x1="83991" y1="26971" x2="87840" y2="33846"/>
                        <a14:foregroundMark x1="71928" y1="19288" x2="77684" y2="18601"/>
                        <a14:foregroundMark x1="77684" y1="18601" x2="85479" y2="21553"/>
                        <a14:foregroundMark x1="85479" y1="21553" x2="89812" y2="27901"/>
                        <a14:foregroundMark x1="87354" y1="33643" x2="68693" y2="23736"/>
                        <a14:foregroundMark x1="68693" y1="23736" x2="67173" y2="23575"/>
                        <a14:foregroundMark x1="51100" y1="86575" x2="50453" y2="92317"/>
                        <a14:foregroundMark x1="28784" y1="10271" x2="25162" y2="13951"/>
                        <a14:foregroundMark x1="23027" y1="19086" x2="21734" y2="24222"/>
                        <a14:foregroundMark x1="61934" y1="20906" x2="65039" y2="28306"/>
                        <a14:foregroundMark x1="8603" y1="53943" x2="10737" y2="58269"/>
                        <a14:foregroundMark x1="45666" y1="36717" x2="46022" y2="38577"/>
                        <a14:foregroundMark x1="44696" y1="36312" x2="46831" y2="40598"/>
                        <a14:foregroundMark x1="46669" y1="31985" x2="47154" y2="34452"/>
                        <a14:foregroundMark x1="59638" y1="23777" x2="60931" y2="28306"/>
                        <a14:foregroundMark x1="58312" y1="26243" x2="60285" y2="28306"/>
                        <a14:foregroundMark x1="35511" y1="70360" x2="35511" y2="74889"/>
                        <a14:backgroundMark x1="38454" y1="63809" x2="29690" y2="70643"/>
                        <a14:backgroundMark x1="29690" y1="70643" x2="26811" y2="79701"/>
                        <a14:backgroundMark x1="26811" y1="79701" x2="26811" y2="79782"/>
                        <a14:backgroundMark x1="34864" y1="65427" x2="28331" y2="76304"/>
                        <a14:backgroundMark x1="28331" y1="76304" x2="28461" y2="72220"/>
                        <a14:backgroundMark x1="30239" y1="69753" x2="30757" y2="69147"/>
                        <a14:backgroundMark x1="36158" y1="63809" x2="24515" y2="78771"/>
                        <a14:backgroundMark x1="24515" y1="78771" x2="24515" y2="78771"/>
                        <a14:backgroundMark x1="26326" y1="66033" x2="27135" y2="79579"/>
                        <a14:backgroundMark x1="32730" y1="66478" x2="22122" y2="78043"/>
                        <a14:backgroundMark x1="22122" y1="78043" x2="39101" y2="62151"/>
                        <a14:backgroundMark x1="22380" y1="75091" x2="25809" y2="78164"/>
                        <a14:backgroundMark x1="20408" y1="72827" x2="26003" y2="77436"/>
                        <a14:backgroundMark x1="26003" y1="77436" x2="25809" y2="76102"/>
                        <a14:backgroundMark x1="26488" y1="71371" x2="23157" y2="79943"/>
                        <a14:backgroundMark x1="23157" y1="79943" x2="25485" y2="77315"/>
                        <a14:backgroundMark x1="32891" y1="66478" x2="37484" y2="62758"/>
                        <a14:backgroundMark x1="40427" y1="61949" x2="41397" y2="61342"/>
                        <a14:backgroundMark x1="38292" y1="62353" x2="39457" y2="62960"/>
                        <a14:backgroundMark x1="39780" y1="61747" x2="39780" y2="617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71" y="2717052"/>
            <a:ext cx="2699368" cy="2159391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383E19A-1F03-88D5-1E3B-DBF29586E773}"/>
              </a:ext>
            </a:extLst>
          </p:cNvPr>
          <p:cNvSpPr txBox="1"/>
          <p:nvPr/>
        </p:nvSpPr>
        <p:spPr>
          <a:xfrm>
            <a:off x="3089131" y="3038215"/>
            <a:ext cx="65902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Củng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Chủ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đề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lang="vi-VN" sz="3600">
                <a:solidFill>
                  <a:srgbClr val="FF0000"/>
                </a:solidFill>
                <a:latin typeface="Calibri" panose="020F0502020204030204"/>
              </a:rPr>
              <a:t>CON NGƯỜI VÀ SỨC KHOẺ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78666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B758BB78-25A1-469E-7D38-64461B64F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61" b="96742" l="4217" r="96386">
                        <a14:foregroundMark x1="23092" y1="12281" x2="20884" y2="76190"/>
                        <a14:foregroundMark x1="20884" y1="76190" x2="20884" y2="76190"/>
                        <a14:foregroundMark x1="10843" y1="17794" x2="87952" y2="20050"/>
                        <a14:foregroundMark x1="88153" y1="13534" x2="32129" y2="20050"/>
                        <a14:foregroundMark x1="16064" y1="9023" x2="55622" y2="72932"/>
                        <a14:foregroundMark x1="55622" y1="72932" x2="27108" y2="72682"/>
                        <a14:foregroundMark x1="27108" y1="72682" x2="21486" y2="83459"/>
                        <a14:foregroundMark x1="21486" y1="83459" x2="63052" y2="86717"/>
                        <a14:foregroundMark x1="63052" y1="86717" x2="84940" y2="76190"/>
                        <a14:foregroundMark x1="84940" y1="76190" x2="63454" y2="39098"/>
                        <a14:foregroundMark x1="63454" y1="39098" x2="49398" y2="53133"/>
                        <a14:foregroundMark x1="49398" y1="53133" x2="35743" y2="48371"/>
                        <a14:foregroundMark x1="35743" y1="48371" x2="51406" y2="42356"/>
                        <a14:foregroundMark x1="51406" y1="42356" x2="40161" y2="23308"/>
                        <a14:foregroundMark x1="40161" y1="23308" x2="19277" y2="52381"/>
                        <a14:foregroundMark x1="19277" y1="52381" x2="28112" y2="30326"/>
                        <a14:foregroundMark x1="28112" y1="30326" x2="12048" y2="35088"/>
                        <a14:foregroundMark x1="12048" y1="35088" x2="8233" y2="78446"/>
                        <a14:foregroundMark x1="8233" y1="78446" x2="34739" y2="89223"/>
                        <a14:foregroundMark x1="34739" y1="89223" x2="77711" y2="88221"/>
                        <a14:foregroundMark x1="77711" y1="88221" x2="82329" y2="89223"/>
                        <a14:foregroundMark x1="47590" y1="27820" x2="51807" y2="52882"/>
                        <a14:foregroundMark x1="51807" y1="52882" x2="41165" y2="49123"/>
                        <a14:foregroundMark x1="41165" y1="49123" x2="58434" y2="60401"/>
                        <a14:foregroundMark x1="58434" y1="60401" x2="61245" y2="78697"/>
                        <a14:foregroundMark x1="61245" y1="78697" x2="49197" y2="79699"/>
                        <a14:foregroundMark x1="49197" y1="79699" x2="59438" y2="84211"/>
                        <a14:foregroundMark x1="59438" y1="84211" x2="26305" y2="83709"/>
                        <a14:foregroundMark x1="26305" y1="83709" x2="32932" y2="93233"/>
                        <a14:foregroundMark x1="32932" y1="93233" x2="12249" y2="86216"/>
                        <a14:foregroundMark x1="12249" y1="86216" x2="80522" y2="95238"/>
                        <a14:foregroundMark x1="80522" y1="95238" x2="86747" y2="94486"/>
                        <a14:foregroundMark x1="83936" y1="26065" x2="47189" y2="36591"/>
                        <a14:foregroundMark x1="47189" y1="36591" x2="70080" y2="27318"/>
                        <a14:foregroundMark x1="70080" y1="27318" x2="71285" y2="51378"/>
                        <a14:foregroundMark x1="71285" y1="51378" x2="51004" y2="49123"/>
                        <a14:foregroundMark x1="51004" y1="49123" x2="42369" y2="40100"/>
                        <a14:foregroundMark x1="42369" y1="40100" x2="46586" y2="31328"/>
                        <a14:foregroundMark x1="41968" y1="33083" x2="37751" y2="53634"/>
                        <a14:foregroundMark x1="37751" y1="53634" x2="28112" y2="63910"/>
                        <a14:foregroundMark x1="28112" y1="63910" x2="37149" y2="72932"/>
                        <a14:foregroundMark x1="37149" y1="72932" x2="57028" y2="75439"/>
                        <a14:foregroundMark x1="57028" y1="75439" x2="44980" y2="80702"/>
                        <a14:foregroundMark x1="44980" y1="80702" x2="59036" y2="76441"/>
                        <a14:foregroundMark x1="73092" y1="20551" x2="35542" y2="20802"/>
                        <a14:foregroundMark x1="35542" y1="20802" x2="47189" y2="9273"/>
                        <a14:foregroundMark x1="47189" y1="9273" x2="68876" y2="13534"/>
                        <a14:foregroundMark x1="68876" y1="13534" x2="54418" y2="4261"/>
                        <a14:foregroundMark x1="83936" y1="11278" x2="84137" y2="38596"/>
                        <a14:foregroundMark x1="84137" y1="38596" x2="62048" y2="51629"/>
                        <a14:foregroundMark x1="62048" y1="51629" x2="55823" y2="51629"/>
                        <a14:foregroundMark x1="32329" y1="30576" x2="32329" y2="84211"/>
                        <a14:foregroundMark x1="32329" y1="84211" x2="55823" y2="85213"/>
                        <a14:foregroundMark x1="55823" y1="85213" x2="67269" y2="78195"/>
                        <a14:foregroundMark x1="67269" y1="78195" x2="89357" y2="90977"/>
                        <a14:foregroundMark x1="89357" y1="90977" x2="12048" y2="91980"/>
                        <a14:foregroundMark x1="12048" y1="91980" x2="16667" y2="96992"/>
                        <a14:foregroundMark x1="21084" y1="6516" x2="43373" y2="9023"/>
                        <a14:foregroundMark x1="43373" y1="9023" x2="88554" y2="6516"/>
                        <a14:foregroundMark x1="19679" y1="13033" x2="31325" y2="12030"/>
                        <a14:foregroundMark x1="31325" y1="12030" x2="38353" y2="16291"/>
                        <a14:foregroundMark x1="90161" y1="19799" x2="96386" y2="31830"/>
                        <a14:foregroundMark x1="58233" y1="30827" x2="57831" y2="46617"/>
                        <a14:foregroundMark x1="57831" y1="46617" x2="55020" y2="46115"/>
                        <a14:foregroundMark x1="6827" y1="27068" x2="4217" y2="28321"/>
                        <a14:foregroundMark x1="57831" y1="22807" x2="50803" y2="81955"/>
                        <a14:foregroundMark x1="50803" y1="81955" x2="50803" y2="81955"/>
                        <a14:foregroundMark x1="69679" y1="24060" x2="12851" y2="27068"/>
                        <a14:foregroundMark x1="12851" y1="27068" x2="55221" y2="10777"/>
                        <a14:foregroundMark x1="55221" y1="10777" x2="36747" y2="4261"/>
                        <a14:foregroundMark x1="36747" y1="4261" x2="50402" y2="6516"/>
                        <a14:foregroundMark x1="70683" y1="40100" x2="50602" y2="52130"/>
                        <a14:foregroundMark x1="50602" y1="52130" x2="42972" y2="66416"/>
                        <a14:foregroundMark x1="42972" y1="66416" x2="39759" y2="80451"/>
                        <a14:foregroundMark x1="39759" y1="80451" x2="57631" y2="70175"/>
                        <a14:foregroundMark x1="57631" y1="70175" x2="58233" y2="69424"/>
                        <a14:foregroundMark x1="31727" y1="72682" x2="30120" y2="84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860" y="612201"/>
            <a:ext cx="7476454" cy="5990171"/>
          </a:xfrm>
          <a:prstGeom prst="rect">
            <a:avLst/>
          </a:prstGeom>
        </p:spPr>
      </p:pic>
      <p:pic>
        <p:nvPicPr>
          <p:cNvPr id="10" name="Graphic 11">
            <a:extLst>
              <a:ext uri="{FF2B5EF4-FFF2-40B4-BE49-F238E27FC236}">
                <a16:creationId xmlns:a16="http://schemas.microsoft.com/office/drawing/2014/main" id="{6E40DC06-D442-9430-927F-9241160E00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78" y="239877"/>
            <a:ext cx="5158925" cy="1132536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4BAF855-52A5-E5B8-98EC-57EA3A5D86E8}"/>
              </a:ext>
            </a:extLst>
          </p:cNvPr>
          <p:cNvSpPr txBox="1"/>
          <p:nvPr/>
        </p:nvSpPr>
        <p:spPr>
          <a:xfrm>
            <a:off x="439358" y="172084"/>
            <a:ext cx="4914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KHỞI ĐỘNG</a:t>
            </a:r>
          </a:p>
        </p:txBody>
      </p:sp>
      <p:sp>
        <p:nvSpPr>
          <p:cNvPr id="13" name="Lưu đồ: Điểm Kết Thúc 12">
            <a:extLst>
              <a:ext uri="{FF2B5EF4-FFF2-40B4-BE49-F238E27FC236}">
                <a16:creationId xmlns:a16="http://schemas.microsoft.com/office/drawing/2014/main" id="{E97E4915-400B-90FE-C04F-E2F947956704}"/>
              </a:ext>
            </a:extLst>
          </p:cNvPr>
          <p:cNvSpPr/>
          <p:nvPr/>
        </p:nvSpPr>
        <p:spPr>
          <a:xfrm>
            <a:off x="90578" y="3933271"/>
            <a:ext cx="5015994" cy="2560288"/>
          </a:xfrm>
          <a:prstGeom prst="flowChartTerminator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7727443-AA88-247A-3E34-8AA0EB72D5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38" b="95756" l="9994" r="89942">
                        <a14:foregroundMark x1="35834" y1="21140" x2="45440" y2="17866"/>
                        <a14:foregroundMark x1="45440" y1="17866" x2="62160" y2="26880"/>
                        <a14:foregroundMark x1="62160" y1="26880" x2="67917" y2="43775"/>
                        <a14:foregroundMark x1="67917" y1="43775" x2="68338" y2="48019"/>
                        <a14:foregroundMark x1="38939" y1="14551" x2="53752" y2="11520"/>
                        <a14:foregroundMark x1="53752" y1="11520" x2="73933" y2="21059"/>
                        <a14:foregroundMark x1="73933" y1="21059" x2="75948" y2="56514"/>
                        <a14:foregroundMark x1="51746" y1="5740" x2="51746" y2="5740"/>
                        <a14:foregroundMark x1="51746" y1="5740" x2="51746" y2="5740"/>
                        <a14:foregroundMark x1="62096" y1="34883" x2="54269" y2="24939"/>
                        <a14:foregroundMark x1="54269" y1="24939" x2="64295" y2="33064"/>
                        <a14:foregroundMark x1="64295" y1="33064" x2="43047" y2="21544"/>
                        <a14:foregroundMark x1="47639" y1="74859" x2="47801" y2="90057"/>
                        <a14:foregroundMark x1="47801" y1="90057" x2="43273" y2="82619"/>
                        <a14:foregroundMark x1="43273" y1="82619" x2="50550" y2="86217"/>
                        <a14:foregroundMark x1="50550" y1="86217" x2="40524" y2="89127"/>
                        <a14:foregroundMark x1="40524" y1="89127" x2="48900" y2="81205"/>
                        <a14:foregroundMark x1="48900" y1="81205" x2="52555" y2="81043"/>
                        <a14:foregroundMark x1="39101" y1="89450" x2="47736" y2="93816"/>
                        <a14:foregroundMark x1="47736" y1="93816" x2="53590" y2="91593"/>
                        <a14:foregroundMark x1="53590" y1="91593" x2="56339" y2="88601"/>
                        <a14:foregroundMark x1="57665" y1="88197" x2="52393" y2="95796"/>
                        <a14:foregroundMark x1="52393" y1="95796" x2="44017" y2="95796"/>
                        <a14:foregroundMark x1="44017" y1="95796" x2="35349" y2="91916"/>
                        <a14:foregroundMark x1="56501" y1="89652" x2="59314" y2="92926"/>
                        <a14:foregroundMark x1="45055" y1="6144" x2="49612" y2="5538"/>
                        <a14:foregroundMark x1="49612" y1="5538" x2="49612" y2="5538"/>
                        <a14:foregroundMark x1="66589" y1="11534" x2="67432" y2="12086"/>
                        <a14:foregroundMark x1="59961" y1="7195" x2="61230" y2="8026"/>
                        <a14:foregroundMark x1="67432" y1="12086" x2="67497" y2="12086"/>
                        <a14:foregroundMark x1="80789" y1="26273" x2="80789" y2="27284"/>
                        <a14:foregroundMark x1="59961" y1="8448" x2="64845" y2="15602"/>
                        <a14:foregroundMark x1="46151" y1="6548" x2="40427" y2="13500"/>
                        <a14:foregroundMark x1="33215" y1="13703" x2="32697" y2="21706"/>
                        <a14:foregroundMark x1="32697" y1="21706" x2="32697" y2="21706"/>
                        <a14:foregroundMark x1="33538" y1="14349" x2="32697" y2="20655"/>
                        <a14:foregroundMark x1="32697" y1="15400" x2="31856" y2="22352"/>
                        <a14:foregroundMark x1="33215" y1="14551" x2="31856" y2="22959"/>
                        <a14:foregroundMark x1="31856" y1="22959" x2="31856" y2="22959"/>
                        <a14:foregroundMark x1="32374" y1="17057" x2="33700" y2="14147"/>
                        <a14:foregroundMark x1="32018" y1="15198" x2="31695" y2="22352"/>
                        <a14:foregroundMark x1="31695" y1="22352" x2="31695" y2="21706"/>
                        <a14:backgroundMark x1="37419" y1="7033" x2="31727" y2="13662"/>
                        <a14:backgroundMark x1="31219" y1="20699" x2="19825" y2="63703"/>
                        <a14:backgroundMark x1="34476" y1="8407" x2="33077" y2="13689"/>
                        <a14:backgroundMark x1="19825" y1="63703" x2="18920" y2="64915"/>
                        <a14:backgroundMark x1="28978" y1="23727" x2="18726" y2="40218"/>
                        <a14:backgroundMark x1="22574" y1="22595" x2="24580" y2="34276"/>
                        <a14:backgroundMark x1="24968" y1="20534" x2="24288" y2="38804"/>
                        <a14:backgroundMark x1="24288" y1="38804" x2="24418" y2="26677"/>
                        <a14:backgroundMark x1="24418" y1="26677" x2="25129" y2="23727"/>
                        <a14:backgroundMark x1="41785" y1="8205" x2="48383" y2="3153"/>
                        <a14:backgroundMark x1="60640" y1="6589" x2="61740" y2="9782"/>
                        <a14:backgroundMark x1="63034" y1="7518" x2="65039" y2="14147"/>
                        <a14:backgroundMark x1="86449" y1="32902" x2="71992" y2="93088"/>
                        <a14:backgroundMark x1="71992" y1="93088" x2="71798" y2="93088"/>
                        <a14:backgroundMark x1="81145" y1="56023" x2="72251" y2="64753"/>
                        <a14:backgroundMark x1="72251" y1="64753" x2="70375" y2="73080"/>
                        <a14:backgroundMark x1="70375" y1="73080" x2="72348" y2="85853"/>
                        <a14:backgroundMark x1="72348" y1="85853" x2="69987" y2="90340"/>
                        <a14:backgroundMark x1="76585" y1="56912" x2="75097" y2="57599"/>
                        <a14:backgroundMark x1="74191" y1="76839" x2="66332" y2="94220"/>
                        <a14:backgroundMark x1="66332" y1="94220" x2="66332" y2="94220"/>
                        <a14:backgroundMark x1="57536" y1="77526" x2="69405" y2="87753"/>
                        <a14:backgroundMark x1="69405" y1="87753" x2="72186" y2="88723"/>
                        <a14:backgroundMark x1="33926" y1="76152" x2="26779" y2="94665"/>
                        <a14:backgroundMark x1="24968" y1="30396" x2="22542" y2="39895"/>
                        <a14:backgroundMark x1="22542" y1="39895" x2="23318" y2="37227"/>
                        <a14:backgroundMark x1="48189" y1="4285" x2="48577" y2="5659"/>
                        <a14:backgroundMark x1="61934" y1="5901" x2="67788" y2="10469"/>
                        <a14:backgroundMark x1="67788" y1="10469" x2="67982" y2="10469"/>
                        <a14:backgroundMark x1="67238" y1="9337" x2="67044" y2="10711"/>
                        <a14:backgroundMark x1="61190" y1="6589" x2="67206" y2="10954"/>
                        <a14:backgroundMark x1="67206" y1="10954" x2="63034" y2="10954"/>
                        <a14:backgroundMark x1="61384" y1="6144" x2="65039" y2="12086"/>
                        <a14:backgroundMark x1="61384" y1="7033" x2="62646" y2="9580"/>
                        <a14:backgroundMark x1="44534" y1="6346" x2="49838" y2="4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0"/>
          <a:stretch/>
        </p:blipFill>
        <p:spPr>
          <a:xfrm>
            <a:off x="3431698" y="2744826"/>
            <a:ext cx="4572051" cy="4597351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592453F-9C21-BC89-24AC-0907498203CC}"/>
              </a:ext>
            </a:extLst>
          </p:cNvPr>
          <p:cNvSpPr txBox="1"/>
          <p:nvPr/>
        </p:nvSpPr>
        <p:spPr>
          <a:xfrm>
            <a:off x="241130" y="3832383"/>
            <a:ext cx="369610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Mi.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khai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trương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quán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nhanh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Mời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ủng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03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BFCBCAE-395C-78DF-10D0-1E96E4AF00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38" b="95756" l="9994" r="89942">
                        <a14:foregroundMark x1="35834" y1="21140" x2="45440" y2="17866"/>
                        <a14:foregroundMark x1="45440" y1="17866" x2="62160" y2="26880"/>
                        <a14:foregroundMark x1="62160" y1="26880" x2="67917" y2="43775"/>
                        <a14:foregroundMark x1="67917" y1="43775" x2="68338" y2="48019"/>
                        <a14:foregroundMark x1="38939" y1="14551" x2="53752" y2="11520"/>
                        <a14:foregroundMark x1="53752" y1="11520" x2="73933" y2="21059"/>
                        <a14:foregroundMark x1="73933" y1="21059" x2="75948" y2="56514"/>
                        <a14:foregroundMark x1="51746" y1="5740" x2="51746" y2="5740"/>
                        <a14:foregroundMark x1="51746" y1="5740" x2="51746" y2="5740"/>
                        <a14:foregroundMark x1="62096" y1="34883" x2="54269" y2="24939"/>
                        <a14:foregroundMark x1="54269" y1="24939" x2="64295" y2="33064"/>
                        <a14:foregroundMark x1="64295" y1="33064" x2="43047" y2="21544"/>
                        <a14:foregroundMark x1="47639" y1="74859" x2="47801" y2="90057"/>
                        <a14:foregroundMark x1="47801" y1="90057" x2="43273" y2="82619"/>
                        <a14:foregroundMark x1="43273" y1="82619" x2="50550" y2="86217"/>
                        <a14:foregroundMark x1="50550" y1="86217" x2="40524" y2="89127"/>
                        <a14:foregroundMark x1="40524" y1="89127" x2="48900" y2="81205"/>
                        <a14:foregroundMark x1="48900" y1="81205" x2="52555" y2="81043"/>
                        <a14:foregroundMark x1="39101" y1="89450" x2="47736" y2="93816"/>
                        <a14:foregroundMark x1="47736" y1="93816" x2="53590" y2="91593"/>
                        <a14:foregroundMark x1="53590" y1="91593" x2="56339" y2="88601"/>
                        <a14:foregroundMark x1="57665" y1="88197" x2="52393" y2="95796"/>
                        <a14:foregroundMark x1="52393" y1="95796" x2="44017" y2="95796"/>
                        <a14:foregroundMark x1="44017" y1="95796" x2="35349" y2="91916"/>
                        <a14:foregroundMark x1="56501" y1="89652" x2="59314" y2="92926"/>
                        <a14:foregroundMark x1="45055" y1="6144" x2="49612" y2="5538"/>
                        <a14:foregroundMark x1="49612" y1="5538" x2="49612" y2="5538"/>
                        <a14:foregroundMark x1="66589" y1="11534" x2="67432" y2="12086"/>
                        <a14:foregroundMark x1="59961" y1="7195" x2="61230" y2="8026"/>
                        <a14:foregroundMark x1="67432" y1="12086" x2="67497" y2="12086"/>
                        <a14:foregroundMark x1="80789" y1="26273" x2="80789" y2="27284"/>
                        <a14:foregroundMark x1="59961" y1="8448" x2="64845" y2="15602"/>
                        <a14:foregroundMark x1="46151" y1="6548" x2="40427" y2="13500"/>
                        <a14:foregroundMark x1="33215" y1="13703" x2="32697" y2="21706"/>
                        <a14:foregroundMark x1="32697" y1="21706" x2="32697" y2="21706"/>
                        <a14:foregroundMark x1="33538" y1="14349" x2="32697" y2="20655"/>
                        <a14:foregroundMark x1="32697" y1="15400" x2="31856" y2="22352"/>
                        <a14:foregroundMark x1="33215" y1="14551" x2="31856" y2="22959"/>
                        <a14:foregroundMark x1="31856" y1="22959" x2="31856" y2="22959"/>
                        <a14:foregroundMark x1="32374" y1="17057" x2="33700" y2="14147"/>
                        <a14:foregroundMark x1="32018" y1="15198" x2="31695" y2="22352"/>
                        <a14:foregroundMark x1="31695" y1="22352" x2="31695" y2="21706"/>
                        <a14:backgroundMark x1="37419" y1="7033" x2="31727" y2="13662"/>
                        <a14:backgroundMark x1="31219" y1="20699" x2="19825" y2="63703"/>
                        <a14:backgroundMark x1="34476" y1="8407" x2="33077" y2="13689"/>
                        <a14:backgroundMark x1="19825" y1="63703" x2="18920" y2="64915"/>
                        <a14:backgroundMark x1="28978" y1="23727" x2="18726" y2="40218"/>
                        <a14:backgroundMark x1="22574" y1="22595" x2="24580" y2="34276"/>
                        <a14:backgroundMark x1="24968" y1="20534" x2="24288" y2="38804"/>
                        <a14:backgroundMark x1="24288" y1="38804" x2="24418" y2="26677"/>
                        <a14:backgroundMark x1="24418" y1="26677" x2="25129" y2="23727"/>
                        <a14:backgroundMark x1="41785" y1="8205" x2="48383" y2="3153"/>
                        <a14:backgroundMark x1="60640" y1="6589" x2="61740" y2="9782"/>
                        <a14:backgroundMark x1="63034" y1="7518" x2="65039" y2="14147"/>
                        <a14:backgroundMark x1="86449" y1="32902" x2="71992" y2="93088"/>
                        <a14:backgroundMark x1="71992" y1="93088" x2="71798" y2="93088"/>
                        <a14:backgroundMark x1="81145" y1="56023" x2="72251" y2="64753"/>
                        <a14:backgroundMark x1="72251" y1="64753" x2="70375" y2="73080"/>
                        <a14:backgroundMark x1="70375" y1="73080" x2="72348" y2="85853"/>
                        <a14:backgroundMark x1="72348" y1="85853" x2="69987" y2="90340"/>
                        <a14:backgroundMark x1="76585" y1="56912" x2="75097" y2="57599"/>
                        <a14:backgroundMark x1="74191" y1="76839" x2="66332" y2="94220"/>
                        <a14:backgroundMark x1="66332" y1="94220" x2="66332" y2="94220"/>
                        <a14:backgroundMark x1="57536" y1="77526" x2="69405" y2="87753"/>
                        <a14:backgroundMark x1="69405" y1="87753" x2="72186" y2="88723"/>
                        <a14:backgroundMark x1="33926" y1="76152" x2="26779" y2="94665"/>
                        <a14:backgroundMark x1="24968" y1="30396" x2="22542" y2="39895"/>
                        <a14:backgroundMark x1="22542" y1="39895" x2="23318" y2="37227"/>
                        <a14:backgroundMark x1="48189" y1="4285" x2="48577" y2="5659"/>
                        <a14:backgroundMark x1="61934" y1="5901" x2="67788" y2="10469"/>
                        <a14:backgroundMark x1="67788" y1="10469" x2="67982" y2="10469"/>
                        <a14:backgroundMark x1="67238" y1="9337" x2="67044" y2="10711"/>
                        <a14:backgroundMark x1="61190" y1="6589" x2="67206" y2="10954"/>
                        <a14:backgroundMark x1="67206" y1="10954" x2="63034" y2="10954"/>
                        <a14:backgroundMark x1="61384" y1="6144" x2="65039" y2="12086"/>
                        <a14:backgroundMark x1="61384" y1="7033" x2="62646" y2="9580"/>
                        <a14:backgroundMark x1="44534" y1="6346" x2="49838" y2="4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0"/>
          <a:stretch/>
        </p:blipFill>
        <p:spPr>
          <a:xfrm>
            <a:off x="6246055" y="232003"/>
            <a:ext cx="7118250" cy="7157639"/>
          </a:xfrm>
          <a:prstGeom prst="rect">
            <a:avLst/>
          </a:prstGeom>
        </p:spPr>
      </p:pic>
      <p:pic>
        <p:nvPicPr>
          <p:cNvPr id="11" name="Graphic 25">
            <a:extLst>
              <a:ext uri="{FF2B5EF4-FFF2-40B4-BE49-F238E27FC236}">
                <a16:creationId xmlns:a16="http://schemas.microsoft.com/office/drawing/2014/main" id="{992A03E7-0A25-111D-CCEA-9B79F6872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3960" y="232003"/>
            <a:ext cx="6445377" cy="3611127"/>
          </a:xfrm>
          <a:prstGeom prst="cloud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8A7B8ED-0A52-4148-E797-C8A5D41E28A1}"/>
              </a:ext>
            </a:extLst>
          </p:cNvPr>
          <p:cNvSpPr txBox="1"/>
          <p:nvPr/>
        </p:nvSpPr>
        <p:spPr>
          <a:xfrm>
            <a:off x="918911" y="467905"/>
            <a:ext cx="495547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Rất hân hạnh được đón tiếp quý khách!</a:t>
            </a:r>
          </a:p>
        </p:txBody>
      </p:sp>
      <p:sp>
        <p:nvSpPr>
          <p:cNvPr id="5" name="Mũi tên: Phải 4">
            <a:extLst>
              <a:ext uri="{FF2B5EF4-FFF2-40B4-BE49-F238E27FC236}">
                <a16:creationId xmlns:a16="http://schemas.microsoft.com/office/drawing/2014/main" id="{A4AFEC49-6F2D-C7C3-F24B-05E6F5852363}"/>
              </a:ext>
            </a:extLst>
          </p:cNvPr>
          <p:cNvSpPr/>
          <p:nvPr/>
        </p:nvSpPr>
        <p:spPr>
          <a:xfrm>
            <a:off x="2156460" y="4322844"/>
            <a:ext cx="2177001" cy="183134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Mời xem menu</a:t>
            </a:r>
          </a:p>
        </p:txBody>
      </p:sp>
    </p:spTree>
    <p:extLst>
      <p:ext uri="{BB962C8B-B14F-4D97-AF65-F5344CB8AC3E}">
        <p14:creationId xmlns:p14="http://schemas.microsoft.com/office/powerpoint/2010/main" val="1731217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ộn: Dọc 6">
            <a:extLst>
              <a:ext uri="{FF2B5EF4-FFF2-40B4-BE49-F238E27FC236}">
                <a16:creationId xmlns:a16="http://schemas.microsoft.com/office/drawing/2014/main" id="{5271B787-9B0E-AC93-7B08-A4194DE41E77}"/>
              </a:ext>
            </a:extLst>
          </p:cNvPr>
          <p:cNvSpPr/>
          <p:nvPr/>
        </p:nvSpPr>
        <p:spPr>
          <a:xfrm>
            <a:off x="282251" y="520147"/>
            <a:ext cx="5963804" cy="6105850"/>
          </a:xfrm>
          <a:custGeom>
            <a:avLst/>
            <a:gdLst>
              <a:gd name="connsiteX0" fmla="*/ 372738 w 5963804"/>
              <a:gd name="connsiteY0" fmla="*/ 6105850 h 6105850"/>
              <a:gd name="connsiteX1" fmla="*/ 745476 w 5963804"/>
              <a:gd name="connsiteY1" fmla="*/ 5733112 h 6105850"/>
              <a:gd name="connsiteX2" fmla="*/ 372738 w 5963804"/>
              <a:gd name="connsiteY2" fmla="*/ 5733112 h 6105850"/>
              <a:gd name="connsiteX3" fmla="*/ 559107 w 5963804"/>
              <a:gd name="connsiteY3" fmla="*/ 5546743 h 6105850"/>
              <a:gd name="connsiteX4" fmla="*/ 372738 w 5963804"/>
              <a:gd name="connsiteY4" fmla="*/ 5360374 h 6105850"/>
              <a:gd name="connsiteX5" fmla="*/ 745476 w 5963804"/>
              <a:gd name="connsiteY5" fmla="*/ 5360375 h 6105850"/>
              <a:gd name="connsiteX6" fmla="*/ 745476 w 5963804"/>
              <a:gd name="connsiteY6" fmla="*/ 4905946 h 6105850"/>
              <a:gd name="connsiteX7" fmla="*/ 745476 w 5963804"/>
              <a:gd name="connsiteY7" fmla="*/ 4451517 h 6105850"/>
              <a:gd name="connsiteX8" fmla="*/ 745476 w 5963804"/>
              <a:gd name="connsiteY8" fmla="*/ 3847458 h 6105850"/>
              <a:gd name="connsiteX9" fmla="*/ 745476 w 5963804"/>
              <a:gd name="connsiteY9" fmla="*/ 3293277 h 6105850"/>
              <a:gd name="connsiteX10" fmla="*/ 745476 w 5963804"/>
              <a:gd name="connsiteY10" fmla="*/ 2788971 h 6105850"/>
              <a:gd name="connsiteX11" fmla="*/ 745476 w 5963804"/>
              <a:gd name="connsiteY11" fmla="*/ 2184913 h 6105850"/>
              <a:gd name="connsiteX12" fmla="*/ 745476 w 5963804"/>
              <a:gd name="connsiteY12" fmla="*/ 1630731 h 6105850"/>
              <a:gd name="connsiteX13" fmla="*/ 745476 w 5963804"/>
              <a:gd name="connsiteY13" fmla="*/ 1126425 h 6105850"/>
              <a:gd name="connsiteX14" fmla="*/ 745476 w 5963804"/>
              <a:gd name="connsiteY14" fmla="*/ 372738 h 6105850"/>
              <a:gd name="connsiteX15" fmla="*/ 1118214 w 5963804"/>
              <a:gd name="connsiteY15" fmla="*/ 0 h 6105850"/>
              <a:gd name="connsiteX16" fmla="*/ 1587863 w 5963804"/>
              <a:gd name="connsiteY16" fmla="*/ 0 h 6105850"/>
              <a:gd name="connsiteX17" fmla="*/ 2191698 w 5963804"/>
              <a:gd name="connsiteY17" fmla="*/ 0 h 6105850"/>
              <a:gd name="connsiteX18" fmla="*/ 2706076 w 5963804"/>
              <a:gd name="connsiteY18" fmla="*/ 0 h 6105850"/>
              <a:gd name="connsiteX19" fmla="*/ 3220454 w 5963804"/>
              <a:gd name="connsiteY19" fmla="*/ 0 h 6105850"/>
              <a:gd name="connsiteX20" fmla="*/ 3869018 w 5963804"/>
              <a:gd name="connsiteY20" fmla="*/ 0 h 6105850"/>
              <a:gd name="connsiteX21" fmla="*/ 4517582 w 5963804"/>
              <a:gd name="connsiteY21" fmla="*/ 0 h 6105850"/>
              <a:gd name="connsiteX22" fmla="*/ 5591066 w 5963804"/>
              <a:gd name="connsiteY22" fmla="*/ 0 h 6105850"/>
              <a:gd name="connsiteX23" fmla="*/ 5963804 w 5963804"/>
              <a:gd name="connsiteY23" fmla="*/ 372738 h 6105850"/>
              <a:gd name="connsiteX24" fmla="*/ 5591066 w 5963804"/>
              <a:gd name="connsiteY24" fmla="*/ 745476 h 6105850"/>
              <a:gd name="connsiteX25" fmla="*/ 5218329 w 5963804"/>
              <a:gd name="connsiteY25" fmla="*/ 745476 h 6105850"/>
              <a:gd name="connsiteX26" fmla="*/ 5218329 w 5963804"/>
              <a:gd name="connsiteY26" fmla="*/ 1299658 h 6105850"/>
              <a:gd name="connsiteX27" fmla="*/ 5218329 w 5963804"/>
              <a:gd name="connsiteY27" fmla="*/ 1754087 h 6105850"/>
              <a:gd name="connsiteX28" fmla="*/ 5218329 w 5963804"/>
              <a:gd name="connsiteY28" fmla="*/ 2158640 h 6105850"/>
              <a:gd name="connsiteX29" fmla="*/ 5218329 w 5963804"/>
              <a:gd name="connsiteY29" fmla="*/ 2662945 h 6105850"/>
              <a:gd name="connsiteX30" fmla="*/ 5218329 w 5963804"/>
              <a:gd name="connsiteY30" fmla="*/ 3316879 h 6105850"/>
              <a:gd name="connsiteX31" fmla="*/ 5218329 w 5963804"/>
              <a:gd name="connsiteY31" fmla="*/ 3721432 h 6105850"/>
              <a:gd name="connsiteX32" fmla="*/ 5218329 w 5963804"/>
              <a:gd name="connsiteY32" fmla="*/ 4275614 h 6105850"/>
              <a:gd name="connsiteX33" fmla="*/ 5218329 w 5963804"/>
              <a:gd name="connsiteY33" fmla="*/ 4929548 h 6105850"/>
              <a:gd name="connsiteX34" fmla="*/ 5218329 w 5963804"/>
              <a:gd name="connsiteY34" fmla="*/ 5733112 h 6105850"/>
              <a:gd name="connsiteX35" fmla="*/ 4845591 w 5963804"/>
              <a:gd name="connsiteY35" fmla="*/ 6105850 h 6105850"/>
              <a:gd name="connsiteX36" fmla="*/ 4241756 w 5963804"/>
              <a:gd name="connsiteY36" fmla="*/ 6105850 h 6105850"/>
              <a:gd name="connsiteX37" fmla="*/ 3772106 w 5963804"/>
              <a:gd name="connsiteY37" fmla="*/ 6105850 h 6105850"/>
              <a:gd name="connsiteX38" fmla="*/ 3123543 w 5963804"/>
              <a:gd name="connsiteY38" fmla="*/ 6105850 h 6105850"/>
              <a:gd name="connsiteX39" fmla="*/ 2698622 w 5963804"/>
              <a:gd name="connsiteY39" fmla="*/ 6105850 h 6105850"/>
              <a:gd name="connsiteX40" fmla="*/ 2273701 w 5963804"/>
              <a:gd name="connsiteY40" fmla="*/ 6105850 h 6105850"/>
              <a:gd name="connsiteX41" fmla="*/ 1759322 w 5963804"/>
              <a:gd name="connsiteY41" fmla="*/ 6105850 h 6105850"/>
              <a:gd name="connsiteX42" fmla="*/ 1155487 w 5963804"/>
              <a:gd name="connsiteY42" fmla="*/ 6105850 h 6105850"/>
              <a:gd name="connsiteX43" fmla="*/ 372738 w 5963804"/>
              <a:gd name="connsiteY43" fmla="*/ 6105850 h 6105850"/>
              <a:gd name="connsiteX44" fmla="*/ 1490951 w 5963804"/>
              <a:gd name="connsiteY44" fmla="*/ 372738 h 6105850"/>
              <a:gd name="connsiteX45" fmla="*/ 1118213 w 5963804"/>
              <a:gd name="connsiteY45" fmla="*/ 745476 h 6105850"/>
              <a:gd name="connsiteX46" fmla="*/ 931844 w 5963804"/>
              <a:gd name="connsiteY46" fmla="*/ 559107 h 6105850"/>
              <a:gd name="connsiteX47" fmla="*/ 1118213 w 5963804"/>
              <a:gd name="connsiteY47" fmla="*/ 372738 h 6105850"/>
              <a:gd name="connsiteX48" fmla="*/ 1490951 w 5963804"/>
              <a:gd name="connsiteY48" fmla="*/ 372738 h 6105850"/>
              <a:gd name="connsiteX0" fmla="*/ 1490951 w 5963804"/>
              <a:gd name="connsiteY0" fmla="*/ 372738 h 6105850"/>
              <a:gd name="connsiteX1" fmla="*/ 1118213 w 5963804"/>
              <a:gd name="connsiteY1" fmla="*/ 745476 h 6105850"/>
              <a:gd name="connsiteX2" fmla="*/ 931844 w 5963804"/>
              <a:gd name="connsiteY2" fmla="*/ 559107 h 6105850"/>
              <a:gd name="connsiteX3" fmla="*/ 1118213 w 5963804"/>
              <a:gd name="connsiteY3" fmla="*/ 372738 h 6105850"/>
              <a:gd name="connsiteX4" fmla="*/ 1490951 w 5963804"/>
              <a:gd name="connsiteY4" fmla="*/ 372738 h 6105850"/>
              <a:gd name="connsiteX5" fmla="*/ 745476 w 5963804"/>
              <a:gd name="connsiteY5" fmla="*/ 5733112 h 6105850"/>
              <a:gd name="connsiteX6" fmla="*/ 372738 w 5963804"/>
              <a:gd name="connsiteY6" fmla="*/ 6105850 h 6105850"/>
              <a:gd name="connsiteX7" fmla="*/ 0 w 5963804"/>
              <a:gd name="connsiteY7" fmla="*/ 5733112 h 6105850"/>
              <a:gd name="connsiteX8" fmla="*/ 372738 w 5963804"/>
              <a:gd name="connsiteY8" fmla="*/ 5360374 h 6105850"/>
              <a:gd name="connsiteX9" fmla="*/ 559107 w 5963804"/>
              <a:gd name="connsiteY9" fmla="*/ 5546743 h 6105850"/>
              <a:gd name="connsiteX10" fmla="*/ 372738 w 5963804"/>
              <a:gd name="connsiteY10" fmla="*/ 5733112 h 6105850"/>
              <a:gd name="connsiteX11" fmla="*/ 745476 w 5963804"/>
              <a:gd name="connsiteY11" fmla="*/ 5733112 h 6105850"/>
              <a:gd name="connsiteX0" fmla="*/ 745476 w 5963804"/>
              <a:gd name="connsiteY0" fmla="*/ 5360375 h 6105850"/>
              <a:gd name="connsiteX1" fmla="*/ 745476 w 5963804"/>
              <a:gd name="connsiteY1" fmla="*/ 4706440 h 6105850"/>
              <a:gd name="connsiteX2" fmla="*/ 745476 w 5963804"/>
              <a:gd name="connsiteY2" fmla="*/ 4052506 h 6105850"/>
              <a:gd name="connsiteX3" fmla="*/ 745476 w 5963804"/>
              <a:gd name="connsiteY3" fmla="*/ 3598077 h 6105850"/>
              <a:gd name="connsiteX4" fmla="*/ 745476 w 5963804"/>
              <a:gd name="connsiteY4" fmla="*/ 3143647 h 6105850"/>
              <a:gd name="connsiteX5" fmla="*/ 745476 w 5963804"/>
              <a:gd name="connsiteY5" fmla="*/ 2539589 h 6105850"/>
              <a:gd name="connsiteX6" fmla="*/ 745476 w 5963804"/>
              <a:gd name="connsiteY6" fmla="*/ 1985407 h 6105850"/>
              <a:gd name="connsiteX7" fmla="*/ 745476 w 5963804"/>
              <a:gd name="connsiteY7" fmla="*/ 1331473 h 6105850"/>
              <a:gd name="connsiteX8" fmla="*/ 745476 w 5963804"/>
              <a:gd name="connsiteY8" fmla="*/ 926920 h 6105850"/>
              <a:gd name="connsiteX9" fmla="*/ 745476 w 5963804"/>
              <a:gd name="connsiteY9" fmla="*/ 372738 h 6105850"/>
              <a:gd name="connsiteX10" fmla="*/ 1118214 w 5963804"/>
              <a:gd name="connsiteY10" fmla="*/ 0 h 6105850"/>
              <a:gd name="connsiteX11" fmla="*/ 1722049 w 5963804"/>
              <a:gd name="connsiteY11" fmla="*/ 0 h 6105850"/>
              <a:gd name="connsiteX12" fmla="*/ 2325884 w 5963804"/>
              <a:gd name="connsiteY12" fmla="*/ 0 h 6105850"/>
              <a:gd name="connsiteX13" fmla="*/ 2974448 w 5963804"/>
              <a:gd name="connsiteY13" fmla="*/ 0 h 6105850"/>
              <a:gd name="connsiteX14" fmla="*/ 3488826 w 5963804"/>
              <a:gd name="connsiteY14" fmla="*/ 0 h 6105850"/>
              <a:gd name="connsiteX15" fmla="*/ 3913747 w 5963804"/>
              <a:gd name="connsiteY15" fmla="*/ 0 h 6105850"/>
              <a:gd name="connsiteX16" fmla="*/ 4562310 w 5963804"/>
              <a:gd name="connsiteY16" fmla="*/ 0 h 6105850"/>
              <a:gd name="connsiteX17" fmla="*/ 5076688 w 5963804"/>
              <a:gd name="connsiteY17" fmla="*/ 0 h 6105850"/>
              <a:gd name="connsiteX18" fmla="*/ 5591066 w 5963804"/>
              <a:gd name="connsiteY18" fmla="*/ 0 h 6105850"/>
              <a:gd name="connsiteX19" fmla="*/ 5963804 w 5963804"/>
              <a:gd name="connsiteY19" fmla="*/ 372738 h 6105850"/>
              <a:gd name="connsiteX20" fmla="*/ 5591066 w 5963804"/>
              <a:gd name="connsiteY20" fmla="*/ 745476 h 6105850"/>
              <a:gd name="connsiteX21" fmla="*/ 5218329 w 5963804"/>
              <a:gd name="connsiteY21" fmla="*/ 745476 h 6105850"/>
              <a:gd name="connsiteX22" fmla="*/ 5218329 w 5963804"/>
              <a:gd name="connsiteY22" fmla="*/ 1299658 h 6105850"/>
              <a:gd name="connsiteX23" fmla="*/ 5218329 w 5963804"/>
              <a:gd name="connsiteY23" fmla="*/ 1754087 h 6105850"/>
              <a:gd name="connsiteX24" fmla="*/ 5218329 w 5963804"/>
              <a:gd name="connsiteY24" fmla="*/ 2308269 h 6105850"/>
              <a:gd name="connsiteX25" fmla="*/ 5218329 w 5963804"/>
              <a:gd name="connsiteY25" fmla="*/ 2862450 h 6105850"/>
              <a:gd name="connsiteX26" fmla="*/ 5218329 w 5963804"/>
              <a:gd name="connsiteY26" fmla="*/ 3416632 h 6105850"/>
              <a:gd name="connsiteX27" fmla="*/ 5218329 w 5963804"/>
              <a:gd name="connsiteY27" fmla="*/ 3970814 h 6105850"/>
              <a:gd name="connsiteX28" fmla="*/ 5218329 w 5963804"/>
              <a:gd name="connsiteY28" fmla="*/ 4524996 h 6105850"/>
              <a:gd name="connsiteX29" fmla="*/ 5218329 w 5963804"/>
              <a:gd name="connsiteY29" fmla="*/ 4929548 h 6105850"/>
              <a:gd name="connsiteX30" fmla="*/ 5218329 w 5963804"/>
              <a:gd name="connsiteY30" fmla="*/ 5733112 h 6105850"/>
              <a:gd name="connsiteX31" fmla="*/ 4845591 w 5963804"/>
              <a:gd name="connsiteY31" fmla="*/ 6105850 h 6105850"/>
              <a:gd name="connsiteX32" fmla="*/ 4375941 w 5963804"/>
              <a:gd name="connsiteY32" fmla="*/ 6105850 h 6105850"/>
              <a:gd name="connsiteX33" fmla="*/ 3727378 w 5963804"/>
              <a:gd name="connsiteY33" fmla="*/ 6105850 h 6105850"/>
              <a:gd name="connsiteX34" fmla="*/ 3213000 w 5963804"/>
              <a:gd name="connsiteY34" fmla="*/ 6105850 h 6105850"/>
              <a:gd name="connsiteX35" fmla="*/ 2788079 w 5963804"/>
              <a:gd name="connsiteY35" fmla="*/ 6105850 h 6105850"/>
              <a:gd name="connsiteX36" fmla="*/ 2318429 w 5963804"/>
              <a:gd name="connsiteY36" fmla="*/ 6105850 h 6105850"/>
              <a:gd name="connsiteX37" fmla="*/ 1804051 w 5963804"/>
              <a:gd name="connsiteY37" fmla="*/ 6105850 h 6105850"/>
              <a:gd name="connsiteX38" fmla="*/ 1379130 w 5963804"/>
              <a:gd name="connsiteY38" fmla="*/ 6105850 h 6105850"/>
              <a:gd name="connsiteX39" fmla="*/ 372738 w 5963804"/>
              <a:gd name="connsiteY39" fmla="*/ 6105850 h 6105850"/>
              <a:gd name="connsiteX40" fmla="*/ 0 w 5963804"/>
              <a:gd name="connsiteY40" fmla="*/ 5733112 h 6105850"/>
              <a:gd name="connsiteX41" fmla="*/ 372738 w 5963804"/>
              <a:gd name="connsiteY41" fmla="*/ 5360374 h 6105850"/>
              <a:gd name="connsiteX42" fmla="*/ 745476 w 5963804"/>
              <a:gd name="connsiteY42" fmla="*/ 5360375 h 6105850"/>
              <a:gd name="connsiteX43" fmla="*/ 1118213 w 5963804"/>
              <a:gd name="connsiteY43" fmla="*/ 0 h 6105850"/>
              <a:gd name="connsiteX44" fmla="*/ 1490951 w 5963804"/>
              <a:gd name="connsiteY44" fmla="*/ 372738 h 6105850"/>
              <a:gd name="connsiteX45" fmla="*/ 1118213 w 5963804"/>
              <a:gd name="connsiteY45" fmla="*/ 745476 h 6105850"/>
              <a:gd name="connsiteX46" fmla="*/ 931844 w 5963804"/>
              <a:gd name="connsiteY46" fmla="*/ 559107 h 6105850"/>
              <a:gd name="connsiteX47" fmla="*/ 1118213 w 5963804"/>
              <a:gd name="connsiteY47" fmla="*/ 372738 h 6105850"/>
              <a:gd name="connsiteX48" fmla="*/ 1490951 w 5963804"/>
              <a:gd name="connsiteY48" fmla="*/ 372738 h 6105850"/>
              <a:gd name="connsiteX49" fmla="*/ 5218329 w 5963804"/>
              <a:gd name="connsiteY49" fmla="*/ 745476 h 6105850"/>
              <a:gd name="connsiteX50" fmla="*/ 4632598 w 5963804"/>
              <a:gd name="connsiteY50" fmla="*/ 745476 h 6105850"/>
              <a:gd name="connsiteX51" fmla="*/ 4005866 w 5963804"/>
              <a:gd name="connsiteY51" fmla="*/ 745476 h 6105850"/>
              <a:gd name="connsiteX52" fmla="*/ 3338133 w 5963804"/>
              <a:gd name="connsiteY52" fmla="*/ 745476 h 6105850"/>
              <a:gd name="connsiteX53" fmla="*/ 2711401 w 5963804"/>
              <a:gd name="connsiteY53" fmla="*/ 745476 h 6105850"/>
              <a:gd name="connsiteX54" fmla="*/ 2207672 w 5963804"/>
              <a:gd name="connsiteY54" fmla="*/ 745476 h 6105850"/>
              <a:gd name="connsiteX55" fmla="*/ 1744945 w 5963804"/>
              <a:gd name="connsiteY55" fmla="*/ 745476 h 6105850"/>
              <a:gd name="connsiteX56" fmla="*/ 1118213 w 5963804"/>
              <a:gd name="connsiteY56" fmla="*/ 745476 h 6105850"/>
              <a:gd name="connsiteX57" fmla="*/ 372738 w 5963804"/>
              <a:gd name="connsiteY57" fmla="*/ 5360375 h 6105850"/>
              <a:gd name="connsiteX58" fmla="*/ 559107 w 5963804"/>
              <a:gd name="connsiteY58" fmla="*/ 5546744 h 6105850"/>
              <a:gd name="connsiteX59" fmla="*/ 372738 w 5963804"/>
              <a:gd name="connsiteY59" fmla="*/ 5733113 h 6105850"/>
              <a:gd name="connsiteX60" fmla="*/ 745476 w 5963804"/>
              <a:gd name="connsiteY60" fmla="*/ 5733112 h 6105850"/>
              <a:gd name="connsiteX61" fmla="*/ 372738 w 5963804"/>
              <a:gd name="connsiteY61" fmla="*/ 6105850 h 6105850"/>
              <a:gd name="connsiteX62" fmla="*/ 745476 w 5963804"/>
              <a:gd name="connsiteY62" fmla="*/ 5733112 h 6105850"/>
              <a:gd name="connsiteX63" fmla="*/ 745476 w 5963804"/>
              <a:gd name="connsiteY63" fmla="*/ 5360375 h 610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963804" h="6105850" stroke="0" extrusionOk="0">
                <a:moveTo>
                  <a:pt x="372738" y="6105850"/>
                </a:moveTo>
                <a:cubicBezTo>
                  <a:pt x="628335" y="6123493"/>
                  <a:pt x="768354" y="5886117"/>
                  <a:pt x="745476" y="5733112"/>
                </a:cubicBezTo>
                <a:cubicBezTo>
                  <a:pt x="560823" y="5772844"/>
                  <a:pt x="506654" y="5717609"/>
                  <a:pt x="372738" y="5733112"/>
                </a:cubicBezTo>
                <a:cubicBezTo>
                  <a:pt x="469178" y="5755480"/>
                  <a:pt x="557244" y="5646066"/>
                  <a:pt x="559107" y="5546743"/>
                </a:cubicBezTo>
                <a:cubicBezTo>
                  <a:pt x="558870" y="5419023"/>
                  <a:pt x="455609" y="5360041"/>
                  <a:pt x="372738" y="5360374"/>
                </a:cubicBezTo>
                <a:cubicBezTo>
                  <a:pt x="468531" y="5352167"/>
                  <a:pt x="604940" y="5385283"/>
                  <a:pt x="745476" y="5360375"/>
                </a:cubicBezTo>
                <a:cubicBezTo>
                  <a:pt x="706999" y="5161987"/>
                  <a:pt x="779133" y="5043803"/>
                  <a:pt x="745476" y="4905946"/>
                </a:cubicBezTo>
                <a:cubicBezTo>
                  <a:pt x="711819" y="4768089"/>
                  <a:pt x="785827" y="4620721"/>
                  <a:pt x="745476" y="4451517"/>
                </a:cubicBezTo>
                <a:cubicBezTo>
                  <a:pt x="705125" y="4282313"/>
                  <a:pt x="747636" y="3974747"/>
                  <a:pt x="745476" y="3847458"/>
                </a:cubicBezTo>
                <a:cubicBezTo>
                  <a:pt x="743316" y="3720169"/>
                  <a:pt x="775887" y="3483268"/>
                  <a:pt x="745476" y="3293277"/>
                </a:cubicBezTo>
                <a:cubicBezTo>
                  <a:pt x="715065" y="3103286"/>
                  <a:pt x="765586" y="3033609"/>
                  <a:pt x="745476" y="2788971"/>
                </a:cubicBezTo>
                <a:cubicBezTo>
                  <a:pt x="725366" y="2544333"/>
                  <a:pt x="759874" y="2357899"/>
                  <a:pt x="745476" y="2184913"/>
                </a:cubicBezTo>
                <a:cubicBezTo>
                  <a:pt x="731078" y="2011927"/>
                  <a:pt x="795746" y="1883347"/>
                  <a:pt x="745476" y="1630731"/>
                </a:cubicBezTo>
                <a:cubicBezTo>
                  <a:pt x="695206" y="1378115"/>
                  <a:pt x="783597" y="1333262"/>
                  <a:pt x="745476" y="1126425"/>
                </a:cubicBezTo>
                <a:cubicBezTo>
                  <a:pt x="707355" y="919588"/>
                  <a:pt x="751046" y="556815"/>
                  <a:pt x="745476" y="372738"/>
                </a:cubicBezTo>
                <a:cubicBezTo>
                  <a:pt x="701314" y="153343"/>
                  <a:pt x="935154" y="15024"/>
                  <a:pt x="1118214" y="0"/>
                </a:cubicBezTo>
                <a:cubicBezTo>
                  <a:pt x="1334149" y="-15908"/>
                  <a:pt x="1432542" y="24706"/>
                  <a:pt x="1587863" y="0"/>
                </a:cubicBezTo>
                <a:cubicBezTo>
                  <a:pt x="1743184" y="-24706"/>
                  <a:pt x="2049837" y="45641"/>
                  <a:pt x="2191698" y="0"/>
                </a:cubicBezTo>
                <a:cubicBezTo>
                  <a:pt x="2333560" y="-45641"/>
                  <a:pt x="2593452" y="55904"/>
                  <a:pt x="2706076" y="0"/>
                </a:cubicBezTo>
                <a:cubicBezTo>
                  <a:pt x="2818700" y="-55904"/>
                  <a:pt x="2996242" y="19529"/>
                  <a:pt x="3220454" y="0"/>
                </a:cubicBezTo>
                <a:cubicBezTo>
                  <a:pt x="3444666" y="-19529"/>
                  <a:pt x="3706993" y="42182"/>
                  <a:pt x="3869018" y="0"/>
                </a:cubicBezTo>
                <a:cubicBezTo>
                  <a:pt x="4031043" y="-42182"/>
                  <a:pt x="4383939" y="66912"/>
                  <a:pt x="4517582" y="0"/>
                </a:cubicBezTo>
                <a:cubicBezTo>
                  <a:pt x="4651225" y="-66912"/>
                  <a:pt x="5226074" y="24269"/>
                  <a:pt x="5591066" y="0"/>
                </a:cubicBezTo>
                <a:cubicBezTo>
                  <a:pt x="5831108" y="3090"/>
                  <a:pt x="5960107" y="161700"/>
                  <a:pt x="5963804" y="372738"/>
                </a:cubicBezTo>
                <a:cubicBezTo>
                  <a:pt x="5964065" y="561819"/>
                  <a:pt x="5785631" y="751423"/>
                  <a:pt x="5591066" y="745476"/>
                </a:cubicBezTo>
                <a:cubicBezTo>
                  <a:pt x="5474101" y="748979"/>
                  <a:pt x="5380063" y="740208"/>
                  <a:pt x="5218329" y="745476"/>
                </a:cubicBezTo>
                <a:cubicBezTo>
                  <a:pt x="5260901" y="883578"/>
                  <a:pt x="5212063" y="1135449"/>
                  <a:pt x="5218329" y="1299658"/>
                </a:cubicBezTo>
                <a:cubicBezTo>
                  <a:pt x="5224595" y="1463867"/>
                  <a:pt x="5167644" y="1602015"/>
                  <a:pt x="5218329" y="1754087"/>
                </a:cubicBezTo>
                <a:cubicBezTo>
                  <a:pt x="5269014" y="1906159"/>
                  <a:pt x="5170910" y="2028949"/>
                  <a:pt x="5218329" y="2158640"/>
                </a:cubicBezTo>
                <a:cubicBezTo>
                  <a:pt x="5265748" y="2288331"/>
                  <a:pt x="5188181" y="2427259"/>
                  <a:pt x="5218329" y="2662945"/>
                </a:cubicBezTo>
                <a:cubicBezTo>
                  <a:pt x="5248477" y="2898632"/>
                  <a:pt x="5142778" y="3071076"/>
                  <a:pt x="5218329" y="3316879"/>
                </a:cubicBezTo>
                <a:cubicBezTo>
                  <a:pt x="5293880" y="3562682"/>
                  <a:pt x="5170430" y="3627010"/>
                  <a:pt x="5218329" y="3721432"/>
                </a:cubicBezTo>
                <a:cubicBezTo>
                  <a:pt x="5266228" y="3815854"/>
                  <a:pt x="5207492" y="4043535"/>
                  <a:pt x="5218329" y="4275614"/>
                </a:cubicBezTo>
                <a:cubicBezTo>
                  <a:pt x="5229166" y="4507693"/>
                  <a:pt x="5175296" y="4660992"/>
                  <a:pt x="5218329" y="4929548"/>
                </a:cubicBezTo>
                <a:cubicBezTo>
                  <a:pt x="5261362" y="5198104"/>
                  <a:pt x="5126272" y="5434875"/>
                  <a:pt x="5218329" y="5733112"/>
                </a:cubicBezTo>
                <a:cubicBezTo>
                  <a:pt x="5160925" y="5959332"/>
                  <a:pt x="5066280" y="6052001"/>
                  <a:pt x="4845591" y="6105850"/>
                </a:cubicBezTo>
                <a:cubicBezTo>
                  <a:pt x="4710947" y="6170263"/>
                  <a:pt x="4518159" y="6037854"/>
                  <a:pt x="4241756" y="6105850"/>
                </a:cubicBezTo>
                <a:cubicBezTo>
                  <a:pt x="3965353" y="6173846"/>
                  <a:pt x="3980261" y="6053562"/>
                  <a:pt x="3772106" y="6105850"/>
                </a:cubicBezTo>
                <a:cubicBezTo>
                  <a:pt x="3563951" y="6158138"/>
                  <a:pt x="3359687" y="6040649"/>
                  <a:pt x="3123543" y="6105850"/>
                </a:cubicBezTo>
                <a:cubicBezTo>
                  <a:pt x="2887399" y="6171051"/>
                  <a:pt x="2907380" y="6086161"/>
                  <a:pt x="2698622" y="6105850"/>
                </a:cubicBezTo>
                <a:cubicBezTo>
                  <a:pt x="2489864" y="6125539"/>
                  <a:pt x="2387475" y="6085605"/>
                  <a:pt x="2273701" y="6105850"/>
                </a:cubicBezTo>
                <a:cubicBezTo>
                  <a:pt x="2159927" y="6126095"/>
                  <a:pt x="1868226" y="6084854"/>
                  <a:pt x="1759322" y="6105850"/>
                </a:cubicBezTo>
                <a:cubicBezTo>
                  <a:pt x="1650418" y="6126846"/>
                  <a:pt x="1368107" y="6101136"/>
                  <a:pt x="1155487" y="6105850"/>
                </a:cubicBezTo>
                <a:cubicBezTo>
                  <a:pt x="942868" y="6110564"/>
                  <a:pt x="719715" y="6070876"/>
                  <a:pt x="372738" y="6105850"/>
                </a:cubicBezTo>
                <a:close/>
                <a:moveTo>
                  <a:pt x="1490951" y="372738"/>
                </a:moveTo>
                <a:cubicBezTo>
                  <a:pt x="1476789" y="631661"/>
                  <a:pt x="1294291" y="775063"/>
                  <a:pt x="1118213" y="745476"/>
                </a:cubicBezTo>
                <a:cubicBezTo>
                  <a:pt x="1005325" y="750189"/>
                  <a:pt x="947252" y="688185"/>
                  <a:pt x="931844" y="559107"/>
                </a:cubicBezTo>
                <a:cubicBezTo>
                  <a:pt x="919355" y="452369"/>
                  <a:pt x="1002627" y="368144"/>
                  <a:pt x="1118213" y="372738"/>
                </a:cubicBezTo>
                <a:cubicBezTo>
                  <a:pt x="1240617" y="332315"/>
                  <a:pt x="1402454" y="374223"/>
                  <a:pt x="1490951" y="372738"/>
                </a:cubicBezTo>
                <a:close/>
              </a:path>
              <a:path w="5963804" h="6105850" fill="darkenLess" stroke="0" extrusionOk="0">
                <a:moveTo>
                  <a:pt x="1490951" y="372738"/>
                </a:moveTo>
                <a:cubicBezTo>
                  <a:pt x="1445838" y="575522"/>
                  <a:pt x="1302705" y="756272"/>
                  <a:pt x="1118213" y="745476"/>
                </a:cubicBezTo>
                <a:cubicBezTo>
                  <a:pt x="1001982" y="740349"/>
                  <a:pt x="941044" y="641338"/>
                  <a:pt x="931844" y="559107"/>
                </a:cubicBezTo>
                <a:cubicBezTo>
                  <a:pt x="944088" y="463689"/>
                  <a:pt x="1012172" y="378412"/>
                  <a:pt x="1118213" y="372738"/>
                </a:cubicBezTo>
                <a:cubicBezTo>
                  <a:pt x="1193018" y="330931"/>
                  <a:pt x="1340359" y="395164"/>
                  <a:pt x="1490951" y="372738"/>
                </a:cubicBezTo>
                <a:close/>
                <a:moveTo>
                  <a:pt x="745476" y="5733112"/>
                </a:moveTo>
                <a:cubicBezTo>
                  <a:pt x="754774" y="5880605"/>
                  <a:pt x="583867" y="6110464"/>
                  <a:pt x="372738" y="6105850"/>
                </a:cubicBezTo>
                <a:cubicBezTo>
                  <a:pt x="172105" y="6098796"/>
                  <a:pt x="-31660" y="5988247"/>
                  <a:pt x="0" y="5733112"/>
                </a:cubicBezTo>
                <a:cubicBezTo>
                  <a:pt x="-7685" y="5485793"/>
                  <a:pt x="151284" y="5339071"/>
                  <a:pt x="372738" y="5360374"/>
                </a:cubicBezTo>
                <a:cubicBezTo>
                  <a:pt x="480416" y="5335525"/>
                  <a:pt x="557591" y="5452829"/>
                  <a:pt x="559107" y="5546743"/>
                </a:cubicBezTo>
                <a:cubicBezTo>
                  <a:pt x="571158" y="5651824"/>
                  <a:pt x="479330" y="5731161"/>
                  <a:pt x="372738" y="5733112"/>
                </a:cubicBezTo>
                <a:cubicBezTo>
                  <a:pt x="462847" y="5725402"/>
                  <a:pt x="594315" y="5751087"/>
                  <a:pt x="745476" y="5733112"/>
                </a:cubicBezTo>
                <a:close/>
              </a:path>
              <a:path w="5963804" h="6105850" fill="none" extrusionOk="0">
                <a:moveTo>
                  <a:pt x="745476" y="5360375"/>
                </a:moveTo>
                <a:cubicBezTo>
                  <a:pt x="696139" y="5043768"/>
                  <a:pt x="783713" y="5016564"/>
                  <a:pt x="745476" y="4706440"/>
                </a:cubicBezTo>
                <a:cubicBezTo>
                  <a:pt x="707239" y="4396316"/>
                  <a:pt x="810165" y="4369063"/>
                  <a:pt x="745476" y="4052506"/>
                </a:cubicBezTo>
                <a:cubicBezTo>
                  <a:pt x="680787" y="3735949"/>
                  <a:pt x="773264" y="3775074"/>
                  <a:pt x="745476" y="3598077"/>
                </a:cubicBezTo>
                <a:cubicBezTo>
                  <a:pt x="717688" y="3421080"/>
                  <a:pt x="769961" y="3322093"/>
                  <a:pt x="745476" y="3143647"/>
                </a:cubicBezTo>
                <a:cubicBezTo>
                  <a:pt x="720991" y="2965201"/>
                  <a:pt x="757798" y="2792116"/>
                  <a:pt x="745476" y="2539589"/>
                </a:cubicBezTo>
                <a:cubicBezTo>
                  <a:pt x="733154" y="2287062"/>
                  <a:pt x="796819" y="2232235"/>
                  <a:pt x="745476" y="1985407"/>
                </a:cubicBezTo>
                <a:cubicBezTo>
                  <a:pt x="694133" y="1738579"/>
                  <a:pt x="795943" y="1546789"/>
                  <a:pt x="745476" y="1331473"/>
                </a:cubicBezTo>
                <a:cubicBezTo>
                  <a:pt x="695009" y="1116157"/>
                  <a:pt x="779100" y="1025030"/>
                  <a:pt x="745476" y="926920"/>
                </a:cubicBezTo>
                <a:cubicBezTo>
                  <a:pt x="711852" y="828810"/>
                  <a:pt x="809374" y="639016"/>
                  <a:pt x="745476" y="372738"/>
                </a:cubicBezTo>
                <a:cubicBezTo>
                  <a:pt x="737738" y="179810"/>
                  <a:pt x="901125" y="7921"/>
                  <a:pt x="1118214" y="0"/>
                </a:cubicBezTo>
                <a:cubicBezTo>
                  <a:pt x="1252833" y="-65883"/>
                  <a:pt x="1487871" y="1425"/>
                  <a:pt x="1722049" y="0"/>
                </a:cubicBezTo>
                <a:cubicBezTo>
                  <a:pt x="1956228" y="-1425"/>
                  <a:pt x="2195955" y="49872"/>
                  <a:pt x="2325884" y="0"/>
                </a:cubicBezTo>
                <a:cubicBezTo>
                  <a:pt x="2455813" y="-49872"/>
                  <a:pt x="2685909" y="49276"/>
                  <a:pt x="2974448" y="0"/>
                </a:cubicBezTo>
                <a:cubicBezTo>
                  <a:pt x="3262987" y="-49276"/>
                  <a:pt x="3278707" y="41366"/>
                  <a:pt x="3488826" y="0"/>
                </a:cubicBezTo>
                <a:cubicBezTo>
                  <a:pt x="3698945" y="-41366"/>
                  <a:pt x="3751223" y="21414"/>
                  <a:pt x="3913747" y="0"/>
                </a:cubicBezTo>
                <a:cubicBezTo>
                  <a:pt x="4076271" y="-21414"/>
                  <a:pt x="4242126" y="45469"/>
                  <a:pt x="4562310" y="0"/>
                </a:cubicBezTo>
                <a:cubicBezTo>
                  <a:pt x="4882494" y="-45469"/>
                  <a:pt x="4840477" y="26940"/>
                  <a:pt x="5076688" y="0"/>
                </a:cubicBezTo>
                <a:cubicBezTo>
                  <a:pt x="5312899" y="-26940"/>
                  <a:pt x="5457603" y="21961"/>
                  <a:pt x="5591066" y="0"/>
                </a:cubicBezTo>
                <a:cubicBezTo>
                  <a:pt x="5790651" y="3060"/>
                  <a:pt x="5937059" y="203313"/>
                  <a:pt x="5963804" y="372738"/>
                </a:cubicBezTo>
                <a:cubicBezTo>
                  <a:pt x="5970004" y="585330"/>
                  <a:pt x="5770937" y="745326"/>
                  <a:pt x="5591066" y="745476"/>
                </a:cubicBezTo>
                <a:cubicBezTo>
                  <a:pt x="5448134" y="779640"/>
                  <a:pt x="5391717" y="742206"/>
                  <a:pt x="5218329" y="745476"/>
                </a:cubicBezTo>
                <a:cubicBezTo>
                  <a:pt x="5265163" y="940747"/>
                  <a:pt x="5186892" y="1043196"/>
                  <a:pt x="5218329" y="1299658"/>
                </a:cubicBezTo>
                <a:cubicBezTo>
                  <a:pt x="5249766" y="1556120"/>
                  <a:pt x="5188677" y="1626899"/>
                  <a:pt x="5218329" y="1754087"/>
                </a:cubicBezTo>
                <a:cubicBezTo>
                  <a:pt x="5247981" y="1881275"/>
                  <a:pt x="5166750" y="2124717"/>
                  <a:pt x="5218329" y="2308269"/>
                </a:cubicBezTo>
                <a:cubicBezTo>
                  <a:pt x="5269908" y="2491821"/>
                  <a:pt x="5210172" y="2612318"/>
                  <a:pt x="5218329" y="2862450"/>
                </a:cubicBezTo>
                <a:cubicBezTo>
                  <a:pt x="5226486" y="3112582"/>
                  <a:pt x="5190816" y="3293889"/>
                  <a:pt x="5218329" y="3416632"/>
                </a:cubicBezTo>
                <a:cubicBezTo>
                  <a:pt x="5245842" y="3539375"/>
                  <a:pt x="5180218" y="3744464"/>
                  <a:pt x="5218329" y="3970814"/>
                </a:cubicBezTo>
                <a:cubicBezTo>
                  <a:pt x="5256440" y="4197164"/>
                  <a:pt x="5153366" y="4252907"/>
                  <a:pt x="5218329" y="4524996"/>
                </a:cubicBezTo>
                <a:cubicBezTo>
                  <a:pt x="5283292" y="4797085"/>
                  <a:pt x="5205009" y="4755878"/>
                  <a:pt x="5218329" y="4929548"/>
                </a:cubicBezTo>
                <a:cubicBezTo>
                  <a:pt x="5231649" y="5103218"/>
                  <a:pt x="5203222" y="5369519"/>
                  <a:pt x="5218329" y="5733112"/>
                </a:cubicBezTo>
                <a:cubicBezTo>
                  <a:pt x="5220854" y="5930203"/>
                  <a:pt x="5106622" y="6097528"/>
                  <a:pt x="4845591" y="6105850"/>
                </a:cubicBezTo>
                <a:cubicBezTo>
                  <a:pt x="4655528" y="6158643"/>
                  <a:pt x="4518916" y="6089480"/>
                  <a:pt x="4375941" y="6105850"/>
                </a:cubicBezTo>
                <a:cubicBezTo>
                  <a:pt x="4232966" y="6122220"/>
                  <a:pt x="3902178" y="6074598"/>
                  <a:pt x="3727378" y="6105850"/>
                </a:cubicBezTo>
                <a:cubicBezTo>
                  <a:pt x="3552578" y="6137102"/>
                  <a:pt x="3365483" y="6076597"/>
                  <a:pt x="3213000" y="6105850"/>
                </a:cubicBezTo>
                <a:cubicBezTo>
                  <a:pt x="3060517" y="6135103"/>
                  <a:pt x="2984310" y="6075144"/>
                  <a:pt x="2788079" y="6105850"/>
                </a:cubicBezTo>
                <a:cubicBezTo>
                  <a:pt x="2591848" y="6136556"/>
                  <a:pt x="2550653" y="6054201"/>
                  <a:pt x="2318429" y="6105850"/>
                </a:cubicBezTo>
                <a:cubicBezTo>
                  <a:pt x="2086205" y="6157499"/>
                  <a:pt x="1964080" y="6066181"/>
                  <a:pt x="1804051" y="6105850"/>
                </a:cubicBezTo>
                <a:cubicBezTo>
                  <a:pt x="1644022" y="6145519"/>
                  <a:pt x="1561460" y="6103549"/>
                  <a:pt x="1379130" y="6105850"/>
                </a:cubicBezTo>
                <a:cubicBezTo>
                  <a:pt x="1196800" y="6108151"/>
                  <a:pt x="826490" y="6020093"/>
                  <a:pt x="372738" y="6105850"/>
                </a:cubicBezTo>
                <a:cubicBezTo>
                  <a:pt x="183197" y="6107711"/>
                  <a:pt x="10691" y="5949923"/>
                  <a:pt x="0" y="5733112"/>
                </a:cubicBezTo>
                <a:cubicBezTo>
                  <a:pt x="-27823" y="5504162"/>
                  <a:pt x="188294" y="5392035"/>
                  <a:pt x="372738" y="5360374"/>
                </a:cubicBezTo>
                <a:cubicBezTo>
                  <a:pt x="473680" y="5327251"/>
                  <a:pt x="581488" y="5371682"/>
                  <a:pt x="745476" y="5360375"/>
                </a:cubicBezTo>
                <a:close/>
                <a:moveTo>
                  <a:pt x="1118213" y="0"/>
                </a:moveTo>
                <a:cubicBezTo>
                  <a:pt x="1327414" y="55861"/>
                  <a:pt x="1497369" y="190937"/>
                  <a:pt x="1490951" y="372738"/>
                </a:cubicBezTo>
                <a:cubicBezTo>
                  <a:pt x="1501804" y="579734"/>
                  <a:pt x="1278569" y="767212"/>
                  <a:pt x="1118213" y="745476"/>
                </a:cubicBezTo>
                <a:cubicBezTo>
                  <a:pt x="1006752" y="760672"/>
                  <a:pt x="930533" y="668618"/>
                  <a:pt x="931844" y="559107"/>
                </a:cubicBezTo>
                <a:cubicBezTo>
                  <a:pt x="916697" y="471170"/>
                  <a:pt x="1004282" y="354850"/>
                  <a:pt x="1118213" y="372738"/>
                </a:cubicBezTo>
                <a:cubicBezTo>
                  <a:pt x="1264744" y="333811"/>
                  <a:pt x="1342262" y="377990"/>
                  <a:pt x="1490951" y="372738"/>
                </a:cubicBezTo>
                <a:moveTo>
                  <a:pt x="5218329" y="745476"/>
                </a:moveTo>
                <a:cubicBezTo>
                  <a:pt x="5022633" y="811659"/>
                  <a:pt x="4894177" y="728410"/>
                  <a:pt x="4632598" y="745476"/>
                </a:cubicBezTo>
                <a:cubicBezTo>
                  <a:pt x="4371019" y="762542"/>
                  <a:pt x="4146200" y="691692"/>
                  <a:pt x="4005866" y="745476"/>
                </a:cubicBezTo>
                <a:cubicBezTo>
                  <a:pt x="3865532" y="799260"/>
                  <a:pt x="3660527" y="723022"/>
                  <a:pt x="3338133" y="745476"/>
                </a:cubicBezTo>
                <a:cubicBezTo>
                  <a:pt x="3015739" y="767930"/>
                  <a:pt x="2880386" y="698982"/>
                  <a:pt x="2711401" y="745476"/>
                </a:cubicBezTo>
                <a:cubicBezTo>
                  <a:pt x="2542416" y="791970"/>
                  <a:pt x="2394234" y="725271"/>
                  <a:pt x="2207672" y="745476"/>
                </a:cubicBezTo>
                <a:cubicBezTo>
                  <a:pt x="2021110" y="765681"/>
                  <a:pt x="1971908" y="717837"/>
                  <a:pt x="1744945" y="745476"/>
                </a:cubicBezTo>
                <a:cubicBezTo>
                  <a:pt x="1517982" y="773115"/>
                  <a:pt x="1414970" y="704597"/>
                  <a:pt x="1118213" y="745476"/>
                </a:cubicBezTo>
                <a:moveTo>
                  <a:pt x="372738" y="5360375"/>
                </a:moveTo>
                <a:cubicBezTo>
                  <a:pt x="479722" y="5352900"/>
                  <a:pt x="574368" y="5433925"/>
                  <a:pt x="559107" y="5546744"/>
                </a:cubicBezTo>
                <a:cubicBezTo>
                  <a:pt x="563176" y="5653424"/>
                  <a:pt x="454321" y="5714365"/>
                  <a:pt x="372738" y="5733113"/>
                </a:cubicBezTo>
                <a:cubicBezTo>
                  <a:pt x="554717" y="5712376"/>
                  <a:pt x="610264" y="5739391"/>
                  <a:pt x="745476" y="5733112"/>
                </a:cubicBezTo>
                <a:moveTo>
                  <a:pt x="372738" y="6105850"/>
                </a:moveTo>
                <a:cubicBezTo>
                  <a:pt x="604478" y="6142528"/>
                  <a:pt x="760233" y="5956057"/>
                  <a:pt x="745476" y="5733112"/>
                </a:cubicBezTo>
                <a:cubicBezTo>
                  <a:pt x="734463" y="5604932"/>
                  <a:pt x="750501" y="5529903"/>
                  <a:pt x="745476" y="5360375"/>
                </a:cubicBezTo>
              </a:path>
              <a:path w="5963804" h="6105850" fill="none" stroke="0" extrusionOk="0">
                <a:moveTo>
                  <a:pt x="745476" y="5360375"/>
                </a:moveTo>
                <a:cubicBezTo>
                  <a:pt x="700539" y="5114579"/>
                  <a:pt x="804039" y="4973353"/>
                  <a:pt x="745476" y="4856069"/>
                </a:cubicBezTo>
                <a:cubicBezTo>
                  <a:pt x="686913" y="4738785"/>
                  <a:pt x="811319" y="4466767"/>
                  <a:pt x="745476" y="4202135"/>
                </a:cubicBezTo>
                <a:cubicBezTo>
                  <a:pt x="679633" y="3937503"/>
                  <a:pt x="788264" y="3920639"/>
                  <a:pt x="745476" y="3747706"/>
                </a:cubicBezTo>
                <a:cubicBezTo>
                  <a:pt x="702688" y="3574773"/>
                  <a:pt x="793177" y="3454163"/>
                  <a:pt x="745476" y="3343153"/>
                </a:cubicBezTo>
                <a:cubicBezTo>
                  <a:pt x="697775" y="3232143"/>
                  <a:pt x="793162" y="3011376"/>
                  <a:pt x="745476" y="2788971"/>
                </a:cubicBezTo>
                <a:cubicBezTo>
                  <a:pt x="697790" y="2566566"/>
                  <a:pt x="752314" y="2457705"/>
                  <a:pt x="745476" y="2234789"/>
                </a:cubicBezTo>
                <a:cubicBezTo>
                  <a:pt x="738638" y="2011873"/>
                  <a:pt x="795756" y="1897131"/>
                  <a:pt x="745476" y="1780360"/>
                </a:cubicBezTo>
                <a:cubicBezTo>
                  <a:pt x="695196" y="1663589"/>
                  <a:pt x="793972" y="1377557"/>
                  <a:pt x="745476" y="1276054"/>
                </a:cubicBezTo>
                <a:cubicBezTo>
                  <a:pt x="696980" y="1174551"/>
                  <a:pt x="763515" y="734682"/>
                  <a:pt x="745476" y="372738"/>
                </a:cubicBezTo>
                <a:cubicBezTo>
                  <a:pt x="720983" y="216954"/>
                  <a:pt x="892269" y="-25503"/>
                  <a:pt x="1118214" y="0"/>
                </a:cubicBezTo>
                <a:cubicBezTo>
                  <a:pt x="1332790" y="-37271"/>
                  <a:pt x="1402287" y="29127"/>
                  <a:pt x="1632592" y="0"/>
                </a:cubicBezTo>
                <a:cubicBezTo>
                  <a:pt x="1862897" y="-29127"/>
                  <a:pt x="1914878" y="26604"/>
                  <a:pt x="2102241" y="0"/>
                </a:cubicBezTo>
                <a:cubicBezTo>
                  <a:pt x="2289604" y="-26604"/>
                  <a:pt x="2491445" y="39381"/>
                  <a:pt x="2661348" y="0"/>
                </a:cubicBezTo>
                <a:cubicBezTo>
                  <a:pt x="2831251" y="-39381"/>
                  <a:pt x="2997932" y="60989"/>
                  <a:pt x="3309911" y="0"/>
                </a:cubicBezTo>
                <a:cubicBezTo>
                  <a:pt x="3621890" y="-60989"/>
                  <a:pt x="3644369" y="50792"/>
                  <a:pt x="3779561" y="0"/>
                </a:cubicBezTo>
                <a:cubicBezTo>
                  <a:pt x="3914753" y="-50792"/>
                  <a:pt x="4088487" y="30477"/>
                  <a:pt x="4249210" y="0"/>
                </a:cubicBezTo>
                <a:cubicBezTo>
                  <a:pt x="4409933" y="-30477"/>
                  <a:pt x="4628545" y="37189"/>
                  <a:pt x="4853045" y="0"/>
                </a:cubicBezTo>
                <a:cubicBezTo>
                  <a:pt x="5077546" y="-37189"/>
                  <a:pt x="5260756" y="87802"/>
                  <a:pt x="5591066" y="0"/>
                </a:cubicBezTo>
                <a:cubicBezTo>
                  <a:pt x="5787424" y="10660"/>
                  <a:pt x="5945610" y="111949"/>
                  <a:pt x="5963804" y="372738"/>
                </a:cubicBezTo>
                <a:cubicBezTo>
                  <a:pt x="5916503" y="610808"/>
                  <a:pt x="5806651" y="737056"/>
                  <a:pt x="5591066" y="745476"/>
                </a:cubicBezTo>
                <a:cubicBezTo>
                  <a:pt x="5428773" y="786047"/>
                  <a:pt x="5345877" y="742584"/>
                  <a:pt x="5218329" y="745476"/>
                </a:cubicBezTo>
                <a:cubicBezTo>
                  <a:pt x="5241993" y="1042964"/>
                  <a:pt x="5175855" y="1156251"/>
                  <a:pt x="5218329" y="1349534"/>
                </a:cubicBezTo>
                <a:cubicBezTo>
                  <a:pt x="5260803" y="1542817"/>
                  <a:pt x="5188336" y="1691516"/>
                  <a:pt x="5218329" y="2003469"/>
                </a:cubicBezTo>
                <a:cubicBezTo>
                  <a:pt x="5248322" y="2315422"/>
                  <a:pt x="5216690" y="2488394"/>
                  <a:pt x="5218329" y="2657403"/>
                </a:cubicBezTo>
                <a:cubicBezTo>
                  <a:pt x="5219968" y="2826412"/>
                  <a:pt x="5196346" y="3016426"/>
                  <a:pt x="5218329" y="3311338"/>
                </a:cubicBezTo>
                <a:cubicBezTo>
                  <a:pt x="5240312" y="3606250"/>
                  <a:pt x="5212804" y="3754330"/>
                  <a:pt x="5218329" y="3965272"/>
                </a:cubicBezTo>
                <a:cubicBezTo>
                  <a:pt x="5223854" y="4176214"/>
                  <a:pt x="5196563" y="4405687"/>
                  <a:pt x="5218329" y="4569330"/>
                </a:cubicBezTo>
                <a:cubicBezTo>
                  <a:pt x="5240095" y="4732973"/>
                  <a:pt x="5162171" y="4898129"/>
                  <a:pt x="5218329" y="5073636"/>
                </a:cubicBezTo>
                <a:cubicBezTo>
                  <a:pt x="5274487" y="5249143"/>
                  <a:pt x="5173330" y="5410967"/>
                  <a:pt x="5218329" y="5733112"/>
                </a:cubicBezTo>
                <a:cubicBezTo>
                  <a:pt x="5258347" y="5958699"/>
                  <a:pt x="5039533" y="6107523"/>
                  <a:pt x="4845591" y="6105850"/>
                </a:cubicBezTo>
                <a:cubicBezTo>
                  <a:pt x="4645254" y="6167088"/>
                  <a:pt x="4455433" y="6040688"/>
                  <a:pt x="4286484" y="6105850"/>
                </a:cubicBezTo>
                <a:cubicBezTo>
                  <a:pt x="4117535" y="6171012"/>
                  <a:pt x="3926394" y="6075146"/>
                  <a:pt x="3682649" y="6105850"/>
                </a:cubicBezTo>
                <a:cubicBezTo>
                  <a:pt x="3438905" y="6136554"/>
                  <a:pt x="3312595" y="6098449"/>
                  <a:pt x="3213000" y="6105850"/>
                </a:cubicBezTo>
                <a:cubicBezTo>
                  <a:pt x="3113405" y="6113251"/>
                  <a:pt x="2931642" y="6080428"/>
                  <a:pt x="2743350" y="6105850"/>
                </a:cubicBezTo>
                <a:cubicBezTo>
                  <a:pt x="2555058" y="6131272"/>
                  <a:pt x="2504632" y="6076094"/>
                  <a:pt x="2273701" y="6105850"/>
                </a:cubicBezTo>
                <a:cubicBezTo>
                  <a:pt x="2042770" y="6135606"/>
                  <a:pt x="2008119" y="6103019"/>
                  <a:pt x="1848779" y="6105850"/>
                </a:cubicBezTo>
                <a:cubicBezTo>
                  <a:pt x="1689439" y="6108681"/>
                  <a:pt x="1582381" y="6098415"/>
                  <a:pt x="1334401" y="6105850"/>
                </a:cubicBezTo>
                <a:cubicBezTo>
                  <a:pt x="1086421" y="6113285"/>
                  <a:pt x="634107" y="6076975"/>
                  <a:pt x="372738" y="6105850"/>
                </a:cubicBezTo>
                <a:cubicBezTo>
                  <a:pt x="154520" y="6118547"/>
                  <a:pt x="-11902" y="5937742"/>
                  <a:pt x="0" y="5733112"/>
                </a:cubicBezTo>
                <a:cubicBezTo>
                  <a:pt x="-31308" y="5563610"/>
                  <a:pt x="172494" y="5358311"/>
                  <a:pt x="372738" y="5360374"/>
                </a:cubicBezTo>
                <a:cubicBezTo>
                  <a:pt x="531704" y="5335781"/>
                  <a:pt x="607185" y="5391900"/>
                  <a:pt x="745476" y="5360375"/>
                </a:cubicBezTo>
                <a:close/>
                <a:moveTo>
                  <a:pt x="1118213" y="0"/>
                </a:moveTo>
                <a:cubicBezTo>
                  <a:pt x="1302137" y="-49962"/>
                  <a:pt x="1468595" y="153969"/>
                  <a:pt x="1490951" y="372738"/>
                </a:cubicBezTo>
                <a:cubicBezTo>
                  <a:pt x="1512553" y="594198"/>
                  <a:pt x="1334655" y="793037"/>
                  <a:pt x="1118213" y="745476"/>
                </a:cubicBezTo>
                <a:cubicBezTo>
                  <a:pt x="1036944" y="725522"/>
                  <a:pt x="926354" y="655438"/>
                  <a:pt x="931844" y="559107"/>
                </a:cubicBezTo>
                <a:cubicBezTo>
                  <a:pt x="938331" y="447274"/>
                  <a:pt x="1001162" y="388643"/>
                  <a:pt x="1118213" y="372738"/>
                </a:cubicBezTo>
                <a:cubicBezTo>
                  <a:pt x="1233502" y="343843"/>
                  <a:pt x="1330801" y="379975"/>
                  <a:pt x="1490951" y="372738"/>
                </a:cubicBezTo>
                <a:moveTo>
                  <a:pt x="5218329" y="745476"/>
                </a:moveTo>
                <a:cubicBezTo>
                  <a:pt x="4986186" y="751014"/>
                  <a:pt x="4810762" y="743980"/>
                  <a:pt x="4673599" y="745476"/>
                </a:cubicBezTo>
                <a:cubicBezTo>
                  <a:pt x="4536436" y="746972"/>
                  <a:pt x="4281614" y="707534"/>
                  <a:pt x="4128870" y="745476"/>
                </a:cubicBezTo>
                <a:cubicBezTo>
                  <a:pt x="3976126" y="783418"/>
                  <a:pt x="3736673" y="709198"/>
                  <a:pt x="3625141" y="745476"/>
                </a:cubicBezTo>
                <a:cubicBezTo>
                  <a:pt x="3513609" y="781754"/>
                  <a:pt x="3298689" y="719866"/>
                  <a:pt x="3162414" y="745476"/>
                </a:cubicBezTo>
                <a:cubicBezTo>
                  <a:pt x="3026139" y="771086"/>
                  <a:pt x="2778988" y="724166"/>
                  <a:pt x="2576683" y="745476"/>
                </a:cubicBezTo>
                <a:cubicBezTo>
                  <a:pt x="2374378" y="766786"/>
                  <a:pt x="2219900" y="696479"/>
                  <a:pt x="1908950" y="745476"/>
                </a:cubicBezTo>
                <a:cubicBezTo>
                  <a:pt x="1598000" y="794473"/>
                  <a:pt x="1459892" y="699610"/>
                  <a:pt x="1118213" y="745476"/>
                </a:cubicBezTo>
                <a:moveTo>
                  <a:pt x="372738" y="5360375"/>
                </a:moveTo>
                <a:cubicBezTo>
                  <a:pt x="478131" y="5365445"/>
                  <a:pt x="535654" y="5448832"/>
                  <a:pt x="559107" y="5546744"/>
                </a:cubicBezTo>
                <a:cubicBezTo>
                  <a:pt x="581094" y="5652209"/>
                  <a:pt x="479011" y="5722175"/>
                  <a:pt x="372738" y="5733113"/>
                </a:cubicBezTo>
                <a:cubicBezTo>
                  <a:pt x="467899" y="5711099"/>
                  <a:pt x="669812" y="5740330"/>
                  <a:pt x="745476" y="5733112"/>
                </a:cubicBezTo>
                <a:moveTo>
                  <a:pt x="372738" y="6105850"/>
                </a:moveTo>
                <a:cubicBezTo>
                  <a:pt x="567877" y="6143021"/>
                  <a:pt x="744004" y="5901050"/>
                  <a:pt x="745476" y="5733112"/>
                </a:cubicBezTo>
                <a:cubicBezTo>
                  <a:pt x="713269" y="5636583"/>
                  <a:pt x="763321" y="5453584"/>
                  <a:pt x="745476" y="5360375"/>
                </a:cubicBezTo>
              </a:path>
            </a:pathLst>
          </a:custGeom>
          <a:solidFill>
            <a:schemeClr val="bg1">
              <a:alpha val="87000"/>
            </a:schemeClr>
          </a:solidFill>
          <a:ln w="28575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562423058">
                  <a:prstGeom prst="verticalScroll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BFCBCAE-395C-78DF-10D0-1E96E4AF00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38" b="95756" l="9994" r="89942">
                        <a14:foregroundMark x1="35834" y1="21140" x2="45440" y2="17866"/>
                        <a14:foregroundMark x1="45440" y1="17866" x2="62160" y2="26880"/>
                        <a14:foregroundMark x1="62160" y1="26880" x2="67917" y2="43775"/>
                        <a14:foregroundMark x1="67917" y1="43775" x2="68338" y2="48019"/>
                        <a14:foregroundMark x1="38939" y1="14551" x2="53752" y2="11520"/>
                        <a14:foregroundMark x1="53752" y1="11520" x2="73933" y2="21059"/>
                        <a14:foregroundMark x1="73933" y1="21059" x2="75948" y2="56514"/>
                        <a14:foregroundMark x1="51746" y1="5740" x2="51746" y2="5740"/>
                        <a14:foregroundMark x1="51746" y1="5740" x2="51746" y2="5740"/>
                        <a14:foregroundMark x1="62096" y1="34883" x2="54269" y2="24939"/>
                        <a14:foregroundMark x1="54269" y1="24939" x2="64295" y2="33064"/>
                        <a14:foregroundMark x1="64295" y1="33064" x2="43047" y2="21544"/>
                        <a14:foregroundMark x1="47639" y1="74859" x2="47801" y2="90057"/>
                        <a14:foregroundMark x1="47801" y1="90057" x2="43273" y2="82619"/>
                        <a14:foregroundMark x1="43273" y1="82619" x2="50550" y2="86217"/>
                        <a14:foregroundMark x1="50550" y1="86217" x2="40524" y2="89127"/>
                        <a14:foregroundMark x1="40524" y1="89127" x2="48900" y2="81205"/>
                        <a14:foregroundMark x1="48900" y1="81205" x2="52555" y2="81043"/>
                        <a14:foregroundMark x1="39101" y1="89450" x2="47736" y2="93816"/>
                        <a14:foregroundMark x1="47736" y1="93816" x2="53590" y2="91593"/>
                        <a14:foregroundMark x1="53590" y1="91593" x2="56339" y2="88601"/>
                        <a14:foregroundMark x1="57665" y1="88197" x2="52393" y2="95796"/>
                        <a14:foregroundMark x1="52393" y1="95796" x2="44017" y2="95796"/>
                        <a14:foregroundMark x1="44017" y1="95796" x2="35349" y2="91916"/>
                        <a14:foregroundMark x1="56501" y1="89652" x2="59314" y2="92926"/>
                        <a14:foregroundMark x1="45055" y1="6144" x2="49612" y2="5538"/>
                        <a14:foregroundMark x1="49612" y1="5538" x2="49612" y2="5538"/>
                        <a14:foregroundMark x1="66589" y1="11534" x2="67432" y2="12086"/>
                        <a14:foregroundMark x1="59961" y1="7195" x2="61230" y2="8026"/>
                        <a14:foregroundMark x1="67432" y1="12086" x2="67497" y2="12086"/>
                        <a14:foregroundMark x1="80789" y1="26273" x2="80789" y2="27284"/>
                        <a14:foregroundMark x1="59961" y1="8448" x2="64845" y2="15602"/>
                        <a14:foregroundMark x1="46151" y1="6548" x2="40427" y2="13500"/>
                        <a14:foregroundMark x1="33215" y1="13703" x2="32697" y2="21706"/>
                        <a14:foregroundMark x1="32697" y1="21706" x2="32697" y2="21706"/>
                        <a14:foregroundMark x1="33538" y1="14349" x2="32697" y2="20655"/>
                        <a14:foregroundMark x1="32697" y1="15400" x2="31856" y2="22352"/>
                        <a14:foregroundMark x1="33215" y1="14551" x2="31856" y2="22959"/>
                        <a14:foregroundMark x1="31856" y1="22959" x2="31856" y2="22959"/>
                        <a14:foregroundMark x1="32374" y1="17057" x2="33700" y2="14147"/>
                        <a14:foregroundMark x1="32018" y1="15198" x2="31695" y2="22352"/>
                        <a14:foregroundMark x1="31695" y1="22352" x2="31695" y2="21706"/>
                        <a14:backgroundMark x1="37419" y1="7033" x2="31727" y2="13662"/>
                        <a14:backgroundMark x1="31219" y1="20699" x2="19825" y2="63703"/>
                        <a14:backgroundMark x1="34476" y1="8407" x2="33077" y2="13689"/>
                        <a14:backgroundMark x1="19825" y1="63703" x2="18920" y2="64915"/>
                        <a14:backgroundMark x1="28978" y1="23727" x2="18726" y2="40218"/>
                        <a14:backgroundMark x1="22574" y1="22595" x2="24580" y2="34276"/>
                        <a14:backgroundMark x1="24968" y1="20534" x2="24288" y2="38804"/>
                        <a14:backgroundMark x1="24288" y1="38804" x2="24418" y2="26677"/>
                        <a14:backgroundMark x1="24418" y1="26677" x2="25129" y2="23727"/>
                        <a14:backgroundMark x1="41785" y1="8205" x2="48383" y2="3153"/>
                        <a14:backgroundMark x1="60640" y1="6589" x2="61740" y2="9782"/>
                        <a14:backgroundMark x1="63034" y1="7518" x2="65039" y2="14147"/>
                        <a14:backgroundMark x1="86449" y1="32902" x2="71992" y2="93088"/>
                        <a14:backgroundMark x1="71992" y1="93088" x2="71798" y2="93088"/>
                        <a14:backgroundMark x1="81145" y1="56023" x2="72251" y2="64753"/>
                        <a14:backgroundMark x1="72251" y1="64753" x2="70375" y2="73080"/>
                        <a14:backgroundMark x1="70375" y1="73080" x2="72348" y2="85853"/>
                        <a14:backgroundMark x1="72348" y1="85853" x2="69987" y2="90340"/>
                        <a14:backgroundMark x1="76585" y1="56912" x2="75097" y2="57599"/>
                        <a14:backgroundMark x1="74191" y1="76839" x2="66332" y2="94220"/>
                        <a14:backgroundMark x1="66332" y1="94220" x2="66332" y2="94220"/>
                        <a14:backgroundMark x1="57536" y1="77526" x2="69405" y2="87753"/>
                        <a14:backgroundMark x1="69405" y1="87753" x2="72186" y2="88723"/>
                        <a14:backgroundMark x1="33926" y1="76152" x2="26779" y2="94665"/>
                        <a14:backgroundMark x1="24968" y1="30396" x2="22542" y2="39895"/>
                        <a14:backgroundMark x1="22542" y1="39895" x2="23318" y2="37227"/>
                        <a14:backgroundMark x1="48189" y1="4285" x2="48577" y2="5659"/>
                        <a14:backgroundMark x1="61934" y1="5901" x2="67788" y2="10469"/>
                        <a14:backgroundMark x1="67788" y1="10469" x2="67982" y2="10469"/>
                        <a14:backgroundMark x1="67238" y1="9337" x2="67044" y2="10711"/>
                        <a14:backgroundMark x1="61190" y1="6589" x2="67206" y2="10954"/>
                        <a14:backgroundMark x1="67206" y1="10954" x2="63034" y2="10954"/>
                        <a14:backgroundMark x1="61384" y1="6144" x2="65039" y2="12086"/>
                        <a14:backgroundMark x1="61384" y1="7033" x2="62646" y2="9580"/>
                        <a14:backgroundMark x1="44534" y1="6346" x2="49838" y2="4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0"/>
          <a:stretch/>
        </p:blipFill>
        <p:spPr>
          <a:xfrm>
            <a:off x="6246055" y="232003"/>
            <a:ext cx="7118250" cy="7157639"/>
          </a:xfrm>
          <a:prstGeom prst="rect">
            <a:avLst/>
          </a:prstGeom>
        </p:spPr>
      </p:pic>
      <p:pic>
        <p:nvPicPr>
          <p:cNvPr id="6" name="Hình ảnh 5">
            <a:hlinkClick r:id="rId6" action="ppaction://hlinksldjump"/>
            <a:extLst>
              <a:ext uri="{FF2B5EF4-FFF2-40B4-BE49-F238E27FC236}">
                <a16:creationId xmlns:a16="http://schemas.microsoft.com/office/drawing/2014/main" id="{479E8157-E536-F4D7-8160-D23D1DB643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8" b="36889" l="74856" r="97200">
                        <a14:foregroundMark x1="91830" y1="26667" x2="86259" y2="35030"/>
                        <a14:foregroundMark x1="86259" y1="35030" x2="85191" y2="35152"/>
                        <a14:foregroundMark x1="78031" y1="23960" x2="77598" y2="28808"/>
                        <a14:foregroundMark x1="82592" y1="35960" x2="87529" y2="36889"/>
                        <a14:foregroundMark x1="87529" y1="36889" x2="89752" y2="36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0" b="62256"/>
          <a:stretch/>
        </p:blipFill>
        <p:spPr>
          <a:xfrm>
            <a:off x="1131914" y="1099929"/>
            <a:ext cx="2411663" cy="2329071"/>
          </a:xfrm>
          <a:prstGeom prst="rect">
            <a:avLst/>
          </a:prstGeom>
        </p:spPr>
      </p:pic>
      <p:pic>
        <p:nvPicPr>
          <p:cNvPr id="9" name="Hình ảnh 8">
            <a:hlinkClick r:id="rId9" action="ppaction://hlinksldjump"/>
            <a:extLst>
              <a:ext uri="{FF2B5EF4-FFF2-40B4-BE49-F238E27FC236}">
                <a16:creationId xmlns:a16="http://schemas.microsoft.com/office/drawing/2014/main" id="{9D6F1D66-C2A9-1C95-99AC-95338F7DC63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677" b="97051" l="75491" r="97258">
                        <a14:foregroundMark x1="77483" y1="75960" x2="77483" y2="75960"/>
                        <a14:foregroundMark x1="85075" y1="71677" x2="85075" y2="71677"/>
                        <a14:foregroundMark x1="85075" y1="71677" x2="85075" y2="71677"/>
                        <a14:foregroundMark x1="85075" y1="71677" x2="85075" y2="71677"/>
                        <a14:foregroundMark x1="85075" y1="71677" x2="85075" y2="71677"/>
                        <a14:foregroundMark x1="89203" y1="73051" x2="83949" y2="71879"/>
                        <a14:foregroundMark x1="83949" y1="71879" x2="82304" y2="73253"/>
                        <a14:foregroundMark x1="80081" y1="74020" x2="77598" y2="78263"/>
                        <a14:foregroundMark x1="80225" y1="74384" x2="78724" y2="78667"/>
                        <a14:foregroundMark x1="80225" y1="74788" x2="77483" y2="78667"/>
                        <a14:foregroundMark x1="81900" y1="78263" x2="85191" y2="80202"/>
                        <a14:foregroundMark x1="89059" y1="79030" x2="91830" y2="79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78" t="70531"/>
          <a:stretch/>
        </p:blipFill>
        <p:spPr>
          <a:xfrm>
            <a:off x="3226436" y="1806952"/>
            <a:ext cx="2613168" cy="2020957"/>
          </a:xfrm>
          <a:prstGeom prst="rect">
            <a:avLst/>
          </a:prstGeom>
        </p:spPr>
      </p:pic>
      <p:pic>
        <p:nvPicPr>
          <p:cNvPr id="16" name="Hình ảnh 15">
            <a:hlinkClick r:id="rId11" action="ppaction://hlinksldjump"/>
            <a:extLst>
              <a:ext uri="{FF2B5EF4-FFF2-40B4-BE49-F238E27FC236}">
                <a16:creationId xmlns:a16="http://schemas.microsoft.com/office/drawing/2014/main" id="{A06D9672-1AD9-C5D1-8753-C463A31C518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889" b="68929" l="5196" r="24711">
                        <a14:foregroundMark x1="13424" y1="40929" x2="13424" y2="40929"/>
                        <a14:foregroundMark x1="13684" y1="41293" x2="13684" y2="41293"/>
                        <a14:foregroundMark x1="13164" y1="68929" x2="16917" y2="68929"/>
                        <a14:foregroundMark x1="11952" y1="67798" x2="17667" y2="68404"/>
                        <a14:foregroundMark x1="17667" y1="68404" x2="17985" y2="68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3" t="38724" r="72807" b="28267"/>
          <a:stretch/>
        </p:blipFill>
        <p:spPr>
          <a:xfrm>
            <a:off x="1773404" y="3862963"/>
            <a:ext cx="2408843" cy="2329071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791C57A7-7130-7403-8749-02F7EA73EE2B}"/>
              </a:ext>
            </a:extLst>
          </p:cNvPr>
          <p:cNvSpPr txBox="1"/>
          <p:nvPr/>
        </p:nvSpPr>
        <p:spPr>
          <a:xfrm>
            <a:off x="2842033" y="340161"/>
            <a:ext cx="2680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MENU</a:t>
            </a:r>
          </a:p>
        </p:txBody>
      </p:sp>
      <p:sp>
        <p:nvSpPr>
          <p:cNvPr id="10" name="Nút Hành động: Tiến hoặc Tiếp theo 9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B89F1F3D-5247-3AB2-8F5C-87E1190D0962}"/>
              </a:ext>
            </a:extLst>
          </p:cNvPr>
          <p:cNvSpPr/>
          <p:nvPr/>
        </p:nvSpPr>
        <p:spPr>
          <a:xfrm>
            <a:off x="11290852" y="6082748"/>
            <a:ext cx="675861" cy="635913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93309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718;p39">
            <a:extLst>
              <a:ext uri="{FF2B5EF4-FFF2-40B4-BE49-F238E27FC236}">
                <a16:creationId xmlns:a16="http://schemas.microsoft.com/office/drawing/2014/main" id="{EC4AECBE-9269-F1B6-6019-C8089D5B5303}"/>
              </a:ext>
            </a:extLst>
          </p:cNvPr>
          <p:cNvSpPr/>
          <p:nvPr/>
        </p:nvSpPr>
        <p:spPr>
          <a:xfrm flipH="1">
            <a:off x="7919109" y="139339"/>
            <a:ext cx="4428810" cy="3097441"/>
          </a:xfrm>
          <a:custGeom>
            <a:avLst/>
            <a:gdLst/>
            <a:ahLst/>
            <a:cxnLst/>
            <a:rect l="l" t="t" r="r" b="b"/>
            <a:pathLst>
              <a:path w="16578" h="12738" extrusionOk="0">
                <a:moveTo>
                  <a:pt x="10541" y="1"/>
                </a:moveTo>
                <a:cubicBezTo>
                  <a:pt x="9602" y="1"/>
                  <a:pt x="8932" y="85"/>
                  <a:pt x="8932" y="85"/>
                </a:cubicBezTo>
                <a:cubicBezTo>
                  <a:pt x="8932" y="85"/>
                  <a:pt x="2669" y="355"/>
                  <a:pt x="2025" y="668"/>
                </a:cubicBezTo>
                <a:cubicBezTo>
                  <a:pt x="0" y="1662"/>
                  <a:pt x="1329" y="9341"/>
                  <a:pt x="1828" y="10007"/>
                </a:cubicBezTo>
                <a:cubicBezTo>
                  <a:pt x="2106" y="10376"/>
                  <a:pt x="3080" y="10458"/>
                  <a:pt x="3894" y="10458"/>
                </a:cubicBezTo>
                <a:cubicBezTo>
                  <a:pt x="4551" y="10458"/>
                  <a:pt x="5105" y="10404"/>
                  <a:pt x="5105" y="10404"/>
                </a:cubicBezTo>
                <a:cubicBezTo>
                  <a:pt x="5105" y="10404"/>
                  <a:pt x="5487" y="11969"/>
                  <a:pt x="5487" y="12636"/>
                </a:cubicBezTo>
                <a:cubicBezTo>
                  <a:pt x="5487" y="12706"/>
                  <a:pt x="5523" y="12738"/>
                  <a:pt x="5589" y="12738"/>
                </a:cubicBezTo>
                <a:cubicBezTo>
                  <a:pt x="6146" y="12738"/>
                  <a:pt x="8808" y="10458"/>
                  <a:pt x="9033" y="10236"/>
                </a:cubicBezTo>
                <a:cubicBezTo>
                  <a:pt x="9281" y="9985"/>
                  <a:pt x="15255" y="10487"/>
                  <a:pt x="15670" y="9155"/>
                </a:cubicBezTo>
                <a:cubicBezTo>
                  <a:pt x="16086" y="7826"/>
                  <a:pt x="16577" y="2459"/>
                  <a:pt x="15551" y="1433"/>
                </a:cubicBezTo>
                <a:cubicBezTo>
                  <a:pt x="14347" y="229"/>
                  <a:pt x="12082" y="1"/>
                  <a:pt x="10541" y="1"/>
                </a:cubicBezTo>
                <a:close/>
              </a:path>
            </a:pathLst>
          </a:custGeom>
          <a:solidFill>
            <a:srgbClr val="FEFDD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7533629" cy="4912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BFCBCAE-395C-78DF-10D0-1E96E4AF00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38" b="95756" l="9994" r="89942">
                        <a14:foregroundMark x1="35834" y1="21140" x2="45440" y2="17866"/>
                        <a14:foregroundMark x1="45440" y1="17866" x2="62160" y2="26880"/>
                        <a14:foregroundMark x1="62160" y1="26880" x2="67917" y2="43775"/>
                        <a14:foregroundMark x1="67917" y1="43775" x2="68338" y2="48019"/>
                        <a14:foregroundMark x1="38939" y1="14551" x2="53752" y2="11520"/>
                        <a14:foregroundMark x1="53752" y1="11520" x2="73933" y2="21059"/>
                        <a14:foregroundMark x1="73933" y1="21059" x2="75948" y2="56514"/>
                        <a14:foregroundMark x1="51746" y1="5740" x2="51746" y2="5740"/>
                        <a14:foregroundMark x1="51746" y1="5740" x2="51746" y2="5740"/>
                        <a14:foregroundMark x1="62096" y1="34883" x2="54269" y2="24939"/>
                        <a14:foregroundMark x1="54269" y1="24939" x2="64295" y2="33064"/>
                        <a14:foregroundMark x1="64295" y1="33064" x2="43047" y2="21544"/>
                        <a14:foregroundMark x1="47639" y1="74859" x2="47801" y2="90057"/>
                        <a14:foregroundMark x1="47801" y1="90057" x2="43273" y2="82619"/>
                        <a14:foregroundMark x1="43273" y1="82619" x2="50550" y2="86217"/>
                        <a14:foregroundMark x1="50550" y1="86217" x2="40524" y2="89127"/>
                        <a14:foregroundMark x1="40524" y1="89127" x2="48900" y2="81205"/>
                        <a14:foregroundMark x1="48900" y1="81205" x2="52555" y2="81043"/>
                        <a14:foregroundMark x1="39101" y1="89450" x2="47736" y2="93816"/>
                        <a14:foregroundMark x1="47736" y1="93816" x2="53590" y2="91593"/>
                        <a14:foregroundMark x1="53590" y1="91593" x2="56339" y2="88601"/>
                        <a14:foregroundMark x1="57665" y1="88197" x2="52393" y2="95796"/>
                        <a14:foregroundMark x1="52393" y1="95796" x2="44017" y2="95796"/>
                        <a14:foregroundMark x1="44017" y1="95796" x2="35349" y2="91916"/>
                        <a14:foregroundMark x1="56501" y1="89652" x2="59314" y2="92926"/>
                        <a14:foregroundMark x1="45055" y1="6144" x2="49612" y2="5538"/>
                        <a14:foregroundMark x1="49612" y1="5538" x2="49612" y2="5538"/>
                        <a14:foregroundMark x1="66589" y1="11534" x2="67432" y2="12086"/>
                        <a14:foregroundMark x1="59961" y1="7195" x2="61230" y2="8026"/>
                        <a14:foregroundMark x1="67432" y1="12086" x2="67497" y2="12086"/>
                        <a14:foregroundMark x1="80789" y1="26273" x2="80789" y2="27284"/>
                        <a14:foregroundMark x1="59961" y1="8448" x2="64845" y2="15602"/>
                        <a14:foregroundMark x1="46151" y1="6548" x2="40427" y2="13500"/>
                        <a14:foregroundMark x1="33215" y1="13703" x2="32697" y2="21706"/>
                        <a14:foregroundMark x1="32697" y1="21706" x2="32697" y2="21706"/>
                        <a14:foregroundMark x1="33538" y1="14349" x2="32697" y2="20655"/>
                        <a14:foregroundMark x1="32697" y1="15400" x2="31856" y2="22352"/>
                        <a14:foregroundMark x1="33215" y1="14551" x2="31856" y2="22959"/>
                        <a14:foregroundMark x1="31856" y1="22959" x2="31856" y2="22959"/>
                        <a14:foregroundMark x1="32374" y1="17057" x2="33700" y2="14147"/>
                        <a14:foregroundMark x1="32018" y1="15198" x2="31695" y2="22352"/>
                        <a14:foregroundMark x1="31695" y1="22352" x2="31695" y2="21706"/>
                        <a14:backgroundMark x1="37419" y1="7033" x2="31727" y2="13662"/>
                        <a14:backgroundMark x1="31219" y1="20699" x2="19825" y2="63703"/>
                        <a14:backgroundMark x1="34476" y1="8407" x2="33077" y2="13689"/>
                        <a14:backgroundMark x1="19825" y1="63703" x2="18920" y2="64915"/>
                        <a14:backgroundMark x1="28978" y1="23727" x2="18726" y2="40218"/>
                        <a14:backgroundMark x1="22574" y1="22595" x2="24580" y2="34276"/>
                        <a14:backgroundMark x1="24968" y1="20534" x2="24288" y2="38804"/>
                        <a14:backgroundMark x1="24288" y1="38804" x2="24418" y2="26677"/>
                        <a14:backgroundMark x1="24418" y1="26677" x2="25129" y2="23727"/>
                        <a14:backgroundMark x1="41785" y1="8205" x2="48383" y2="3153"/>
                        <a14:backgroundMark x1="60640" y1="6589" x2="61740" y2="9782"/>
                        <a14:backgroundMark x1="63034" y1="7518" x2="65039" y2="14147"/>
                        <a14:backgroundMark x1="86449" y1="32902" x2="71992" y2="93088"/>
                        <a14:backgroundMark x1="71992" y1="93088" x2="71798" y2="93088"/>
                        <a14:backgroundMark x1="81145" y1="56023" x2="72251" y2="64753"/>
                        <a14:backgroundMark x1="72251" y1="64753" x2="70375" y2="73080"/>
                        <a14:backgroundMark x1="70375" y1="73080" x2="72348" y2="85853"/>
                        <a14:backgroundMark x1="72348" y1="85853" x2="69987" y2="90340"/>
                        <a14:backgroundMark x1="76585" y1="56912" x2="75097" y2="57599"/>
                        <a14:backgroundMark x1="74191" y1="76839" x2="66332" y2="94220"/>
                        <a14:backgroundMark x1="66332" y1="94220" x2="66332" y2="94220"/>
                        <a14:backgroundMark x1="57536" y1="77526" x2="69405" y2="87753"/>
                        <a14:backgroundMark x1="69405" y1="87753" x2="72186" y2="88723"/>
                        <a14:backgroundMark x1="33926" y1="76152" x2="26779" y2="94665"/>
                        <a14:backgroundMark x1="24968" y1="30396" x2="22542" y2="39895"/>
                        <a14:backgroundMark x1="22542" y1="39895" x2="23318" y2="37227"/>
                        <a14:backgroundMark x1="48189" y1="4285" x2="48577" y2="5659"/>
                        <a14:backgroundMark x1="61934" y1="5901" x2="67788" y2="10469"/>
                        <a14:backgroundMark x1="67788" y1="10469" x2="67982" y2="10469"/>
                        <a14:backgroundMark x1="67238" y1="9337" x2="67044" y2="10711"/>
                        <a14:backgroundMark x1="61190" y1="6589" x2="67206" y2="10954"/>
                        <a14:backgroundMark x1="67206" y1="10954" x2="63034" y2="10954"/>
                        <a14:backgroundMark x1="61384" y1="6144" x2="65039" y2="12086"/>
                        <a14:backgroundMark x1="61384" y1="7033" x2="62646" y2="9580"/>
                        <a14:backgroundMark x1="44534" y1="6346" x2="49838" y2="4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0"/>
          <a:stretch/>
        </p:blipFill>
        <p:spPr>
          <a:xfrm>
            <a:off x="8121761" y="1948069"/>
            <a:ext cx="5266655" cy="5295798"/>
          </a:xfrm>
          <a:prstGeom prst="rect">
            <a:avLst/>
          </a:prstGeom>
        </p:spPr>
      </p:pic>
      <p:sp>
        <p:nvSpPr>
          <p:cNvPr id="25" name="Rectangle: Rounded Corners 7">
            <a:extLst>
              <a:ext uri="{FF2B5EF4-FFF2-40B4-BE49-F238E27FC236}">
                <a16:creationId xmlns:a16="http://schemas.microsoft.com/office/drawing/2014/main" id="{A85B356A-4A63-4270-331F-3B4AA96893B9}"/>
              </a:ext>
            </a:extLst>
          </p:cNvPr>
          <p:cNvSpPr/>
          <p:nvPr/>
        </p:nvSpPr>
        <p:spPr>
          <a:xfrm>
            <a:off x="182279" y="5417430"/>
            <a:ext cx="3666703" cy="10962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: Rounded Corners 7">
            <a:extLst>
              <a:ext uri="{FF2B5EF4-FFF2-40B4-BE49-F238E27FC236}">
                <a16:creationId xmlns:a16="http://schemas.microsoft.com/office/drawing/2014/main" id="{3F1533A7-BD73-6B41-71D3-54F029E9DB28}"/>
              </a:ext>
            </a:extLst>
          </p:cNvPr>
          <p:cNvSpPr/>
          <p:nvPr/>
        </p:nvSpPr>
        <p:spPr>
          <a:xfrm>
            <a:off x="4186723" y="5417430"/>
            <a:ext cx="3935038" cy="10962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38A01F81-6D9B-0C74-DAAF-F434C4C1D778}"/>
              </a:ext>
            </a:extLst>
          </p:cNvPr>
          <p:cNvSpPr txBox="1"/>
          <p:nvPr/>
        </p:nvSpPr>
        <p:spPr>
          <a:xfrm>
            <a:off x="227868" y="5657762"/>
            <a:ext cx="3683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Cơ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quan tiêu hoá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479E8157-E536-F4D7-8160-D23D1DB643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58" b="36889" l="74856" r="97200">
                        <a14:foregroundMark x1="91830" y1="26667" x2="86259" y2="35030"/>
                        <a14:foregroundMark x1="86259" y1="35030" x2="85191" y2="35152"/>
                        <a14:foregroundMark x1="78031" y1="23960" x2="77598" y2="28808"/>
                        <a14:foregroundMark x1="82592" y1="35960" x2="87529" y2="36889"/>
                        <a14:foregroundMark x1="87529" y1="36889" x2="89752" y2="36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0" b="62256"/>
          <a:stretch/>
        </p:blipFill>
        <p:spPr>
          <a:xfrm>
            <a:off x="-271488" y="3236780"/>
            <a:ext cx="2119047" cy="2046476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1818C490-CC52-4394-76CB-BD24ECFEB84E}"/>
              </a:ext>
            </a:extLst>
          </p:cNvPr>
          <p:cNvSpPr txBox="1"/>
          <p:nvPr/>
        </p:nvSpPr>
        <p:spPr>
          <a:xfrm>
            <a:off x="4285530" y="5657761"/>
            <a:ext cx="4020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Cơ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quan tuần hoàn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DE6A7F2A-CF32-6AD6-73DB-3EC16EB9F227}"/>
              </a:ext>
            </a:extLst>
          </p:cNvPr>
          <p:cNvSpPr txBox="1"/>
          <p:nvPr/>
        </p:nvSpPr>
        <p:spPr>
          <a:xfrm>
            <a:off x="8509218" y="538586"/>
            <a:ext cx="31764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 là cơ quan nào?</a:t>
            </a:r>
          </a:p>
        </p:txBody>
      </p:sp>
      <p:sp>
        <p:nvSpPr>
          <p:cNvPr id="2" name="Nút Hành động: Tiến hoặc Tiếp theo 1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63D1182E-6578-BE16-564D-95D8BFE741E0}"/>
              </a:ext>
            </a:extLst>
          </p:cNvPr>
          <p:cNvSpPr/>
          <p:nvPr/>
        </p:nvSpPr>
        <p:spPr>
          <a:xfrm>
            <a:off x="11290852" y="6082748"/>
            <a:ext cx="675861" cy="635913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6625D14-1C17-0833-2FAC-F51860F9A62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84" b="89962" l="7900" r="90000">
                        <a14:foregroundMark x1="8900" y1="29987" x2="8900" y2="29987"/>
                        <a14:foregroundMark x1="8600" y1="59212" x2="8600" y2="59212"/>
                        <a14:foregroundMark x1="7900" y1="29352" x2="7900" y2="29352"/>
                        <a14:foregroundMark x1="71200" y1="51715" x2="71200" y2="51715"/>
                        <a14:foregroundMark x1="89200" y1="25413" x2="72800" y2="52732"/>
                        <a14:foregroundMark x1="72800" y1="52732" x2="58500" y2="38628"/>
                        <a14:foregroundMark x1="58500" y1="38628" x2="57900" y2="36595"/>
                        <a14:backgroundMark x1="61400" y1="43075" x2="61400" y2="43075"/>
                        <a14:backgroundMark x1="32700" y1="46379" x2="32700" y2="46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17" t="21987" r="3382" b="28258"/>
          <a:stretch/>
        </p:blipFill>
        <p:spPr>
          <a:xfrm>
            <a:off x="3034834" y="5991945"/>
            <a:ext cx="1152719" cy="919265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F3215DAA-B59C-C87D-3976-DDD25E056B5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84" b="89962" l="7900" r="90000">
                        <a14:foregroundMark x1="8900" y1="29987" x2="8900" y2="29987"/>
                        <a14:foregroundMark x1="8600" y1="59212" x2="8600" y2="59212"/>
                        <a14:foregroundMark x1="7900" y1="29352" x2="7900" y2="2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4" t="19583" r="56340" b="28257"/>
          <a:stretch/>
        </p:blipFill>
        <p:spPr>
          <a:xfrm rot="20604383">
            <a:off x="7575687" y="6002075"/>
            <a:ext cx="822283" cy="899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0870B3-4234-4EB4-8454-FC2805BDF8F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7770" r="2850" b="6220"/>
          <a:stretch/>
        </p:blipFill>
        <p:spPr>
          <a:xfrm>
            <a:off x="2030347" y="430163"/>
            <a:ext cx="4428810" cy="450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74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718;p39">
            <a:extLst>
              <a:ext uri="{FF2B5EF4-FFF2-40B4-BE49-F238E27FC236}">
                <a16:creationId xmlns:a16="http://schemas.microsoft.com/office/drawing/2014/main" id="{EC4AECBE-9269-F1B6-6019-C8089D5B5303}"/>
              </a:ext>
            </a:extLst>
          </p:cNvPr>
          <p:cNvSpPr/>
          <p:nvPr/>
        </p:nvSpPr>
        <p:spPr>
          <a:xfrm flipH="1">
            <a:off x="7919109" y="139339"/>
            <a:ext cx="4428810" cy="3097441"/>
          </a:xfrm>
          <a:custGeom>
            <a:avLst/>
            <a:gdLst/>
            <a:ahLst/>
            <a:cxnLst/>
            <a:rect l="l" t="t" r="r" b="b"/>
            <a:pathLst>
              <a:path w="16578" h="12738" extrusionOk="0">
                <a:moveTo>
                  <a:pt x="10541" y="1"/>
                </a:moveTo>
                <a:cubicBezTo>
                  <a:pt x="9602" y="1"/>
                  <a:pt x="8932" y="85"/>
                  <a:pt x="8932" y="85"/>
                </a:cubicBezTo>
                <a:cubicBezTo>
                  <a:pt x="8932" y="85"/>
                  <a:pt x="2669" y="355"/>
                  <a:pt x="2025" y="668"/>
                </a:cubicBezTo>
                <a:cubicBezTo>
                  <a:pt x="0" y="1662"/>
                  <a:pt x="1329" y="9341"/>
                  <a:pt x="1828" y="10007"/>
                </a:cubicBezTo>
                <a:cubicBezTo>
                  <a:pt x="2106" y="10376"/>
                  <a:pt x="3080" y="10458"/>
                  <a:pt x="3894" y="10458"/>
                </a:cubicBezTo>
                <a:cubicBezTo>
                  <a:pt x="4551" y="10458"/>
                  <a:pt x="5105" y="10404"/>
                  <a:pt x="5105" y="10404"/>
                </a:cubicBezTo>
                <a:cubicBezTo>
                  <a:pt x="5105" y="10404"/>
                  <a:pt x="5487" y="11969"/>
                  <a:pt x="5487" y="12636"/>
                </a:cubicBezTo>
                <a:cubicBezTo>
                  <a:pt x="5487" y="12706"/>
                  <a:pt x="5523" y="12738"/>
                  <a:pt x="5589" y="12738"/>
                </a:cubicBezTo>
                <a:cubicBezTo>
                  <a:pt x="6146" y="12738"/>
                  <a:pt x="8808" y="10458"/>
                  <a:pt x="9033" y="10236"/>
                </a:cubicBezTo>
                <a:cubicBezTo>
                  <a:pt x="9281" y="9985"/>
                  <a:pt x="15255" y="10487"/>
                  <a:pt x="15670" y="9155"/>
                </a:cubicBezTo>
                <a:cubicBezTo>
                  <a:pt x="16086" y="7826"/>
                  <a:pt x="16577" y="2459"/>
                  <a:pt x="15551" y="1433"/>
                </a:cubicBezTo>
                <a:cubicBezTo>
                  <a:pt x="14347" y="229"/>
                  <a:pt x="12082" y="1"/>
                  <a:pt x="10541" y="1"/>
                </a:cubicBezTo>
                <a:close/>
              </a:path>
            </a:pathLst>
          </a:custGeom>
          <a:solidFill>
            <a:srgbClr val="FEFDD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7533629" cy="4912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BFCBCAE-395C-78DF-10D0-1E96E4AF00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8" b="95756" l="9994" r="89942">
                        <a14:foregroundMark x1="35834" y1="21140" x2="45440" y2="17866"/>
                        <a14:foregroundMark x1="45440" y1="17866" x2="62160" y2="26880"/>
                        <a14:foregroundMark x1="62160" y1="26880" x2="67917" y2="43775"/>
                        <a14:foregroundMark x1="67917" y1="43775" x2="68338" y2="48019"/>
                        <a14:foregroundMark x1="38939" y1="14551" x2="53752" y2="11520"/>
                        <a14:foregroundMark x1="53752" y1="11520" x2="73933" y2="21059"/>
                        <a14:foregroundMark x1="73933" y1="21059" x2="75948" y2="56514"/>
                        <a14:foregroundMark x1="51746" y1="5740" x2="51746" y2="5740"/>
                        <a14:foregroundMark x1="51746" y1="5740" x2="51746" y2="5740"/>
                        <a14:foregroundMark x1="62096" y1="34883" x2="54269" y2="24939"/>
                        <a14:foregroundMark x1="54269" y1="24939" x2="64295" y2="33064"/>
                        <a14:foregroundMark x1="64295" y1="33064" x2="43047" y2="21544"/>
                        <a14:foregroundMark x1="47639" y1="74859" x2="47801" y2="90057"/>
                        <a14:foregroundMark x1="47801" y1="90057" x2="43273" y2="82619"/>
                        <a14:foregroundMark x1="43273" y1="82619" x2="50550" y2="86217"/>
                        <a14:foregroundMark x1="50550" y1="86217" x2="40524" y2="89127"/>
                        <a14:foregroundMark x1="40524" y1="89127" x2="48900" y2="81205"/>
                        <a14:foregroundMark x1="48900" y1="81205" x2="52555" y2="81043"/>
                        <a14:foregroundMark x1="39101" y1="89450" x2="47736" y2="93816"/>
                        <a14:foregroundMark x1="47736" y1="93816" x2="53590" y2="91593"/>
                        <a14:foregroundMark x1="53590" y1="91593" x2="56339" y2="88601"/>
                        <a14:foregroundMark x1="57665" y1="88197" x2="52393" y2="95796"/>
                        <a14:foregroundMark x1="52393" y1="95796" x2="44017" y2="95796"/>
                        <a14:foregroundMark x1="44017" y1="95796" x2="35349" y2="91916"/>
                        <a14:foregroundMark x1="56501" y1="89652" x2="59314" y2="92926"/>
                        <a14:foregroundMark x1="45055" y1="6144" x2="49612" y2="5538"/>
                        <a14:foregroundMark x1="49612" y1="5538" x2="49612" y2="5538"/>
                        <a14:foregroundMark x1="66589" y1="11534" x2="67432" y2="12086"/>
                        <a14:foregroundMark x1="59961" y1="7195" x2="61230" y2="8026"/>
                        <a14:foregroundMark x1="67432" y1="12086" x2="67497" y2="12086"/>
                        <a14:foregroundMark x1="80789" y1="26273" x2="80789" y2="27284"/>
                        <a14:foregroundMark x1="59961" y1="8448" x2="64845" y2="15602"/>
                        <a14:foregroundMark x1="46151" y1="6548" x2="40427" y2="13500"/>
                        <a14:foregroundMark x1="33215" y1="13703" x2="32697" y2="21706"/>
                        <a14:foregroundMark x1="32697" y1="21706" x2="32697" y2="21706"/>
                        <a14:foregroundMark x1="33538" y1="14349" x2="32697" y2="20655"/>
                        <a14:foregroundMark x1="32697" y1="15400" x2="31856" y2="22352"/>
                        <a14:foregroundMark x1="33215" y1="14551" x2="31856" y2="22959"/>
                        <a14:foregroundMark x1="31856" y1="22959" x2="31856" y2="22959"/>
                        <a14:foregroundMark x1="32374" y1="17057" x2="33700" y2="14147"/>
                        <a14:foregroundMark x1="32018" y1="15198" x2="31695" y2="22352"/>
                        <a14:foregroundMark x1="31695" y1="22352" x2="31695" y2="21706"/>
                        <a14:backgroundMark x1="37419" y1="7033" x2="31727" y2="13662"/>
                        <a14:backgroundMark x1="31219" y1="20699" x2="19825" y2="63703"/>
                        <a14:backgroundMark x1="34476" y1="8407" x2="33077" y2="13689"/>
                        <a14:backgroundMark x1="19825" y1="63703" x2="18920" y2="64915"/>
                        <a14:backgroundMark x1="28978" y1="23727" x2="18726" y2="40218"/>
                        <a14:backgroundMark x1="22574" y1="22595" x2="24580" y2="34276"/>
                        <a14:backgroundMark x1="24968" y1="20534" x2="24288" y2="38804"/>
                        <a14:backgroundMark x1="24288" y1="38804" x2="24418" y2="26677"/>
                        <a14:backgroundMark x1="24418" y1="26677" x2="25129" y2="23727"/>
                        <a14:backgroundMark x1="41785" y1="8205" x2="48383" y2="3153"/>
                        <a14:backgroundMark x1="60640" y1="6589" x2="61740" y2="9782"/>
                        <a14:backgroundMark x1="63034" y1="7518" x2="65039" y2="14147"/>
                        <a14:backgroundMark x1="86449" y1="32902" x2="71992" y2="93088"/>
                        <a14:backgroundMark x1="71992" y1="93088" x2="71798" y2="93088"/>
                        <a14:backgroundMark x1="81145" y1="56023" x2="72251" y2="64753"/>
                        <a14:backgroundMark x1="72251" y1="64753" x2="70375" y2="73080"/>
                        <a14:backgroundMark x1="70375" y1="73080" x2="72348" y2="85853"/>
                        <a14:backgroundMark x1="72348" y1="85853" x2="69987" y2="90340"/>
                        <a14:backgroundMark x1="76585" y1="56912" x2="75097" y2="57599"/>
                        <a14:backgroundMark x1="74191" y1="76839" x2="66332" y2="94220"/>
                        <a14:backgroundMark x1="66332" y1="94220" x2="66332" y2="94220"/>
                        <a14:backgroundMark x1="57536" y1="77526" x2="69405" y2="87753"/>
                        <a14:backgroundMark x1="69405" y1="87753" x2="72186" y2="88723"/>
                        <a14:backgroundMark x1="33926" y1="76152" x2="26779" y2="94665"/>
                        <a14:backgroundMark x1="24968" y1="30396" x2="22542" y2="39895"/>
                        <a14:backgroundMark x1="22542" y1="39895" x2="23318" y2="37227"/>
                        <a14:backgroundMark x1="48189" y1="4285" x2="48577" y2="5659"/>
                        <a14:backgroundMark x1="61934" y1="5901" x2="67788" y2="10469"/>
                        <a14:backgroundMark x1="67788" y1="10469" x2="67982" y2="10469"/>
                        <a14:backgroundMark x1="67238" y1="9337" x2="67044" y2="10711"/>
                        <a14:backgroundMark x1="61190" y1="6589" x2="67206" y2="10954"/>
                        <a14:backgroundMark x1="67206" y1="10954" x2="63034" y2="10954"/>
                        <a14:backgroundMark x1="61384" y1="6144" x2="65039" y2="12086"/>
                        <a14:backgroundMark x1="61384" y1="7033" x2="62646" y2="9580"/>
                        <a14:backgroundMark x1="44534" y1="6346" x2="49838" y2="4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0"/>
          <a:stretch/>
        </p:blipFill>
        <p:spPr>
          <a:xfrm>
            <a:off x="8121761" y="1948069"/>
            <a:ext cx="5266655" cy="5295798"/>
          </a:xfrm>
          <a:prstGeom prst="rect">
            <a:avLst/>
          </a:prstGeom>
        </p:spPr>
      </p:pic>
      <p:sp>
        <p:nvSpPr>
          <p:cNvPr id="25" name="Rectangle: Rounded Corners 7">
            <a:extLst>
              <a:ext uri="{FF2B5EF4-FFF2-40B4-BE49-F238E27FC236}">
                <a16:creationId xmlns:a16="http://schemas.microsoft.com/office/drawing/2014/main" id="{A85B356A-4A63-4270-331F-3B4AA96893B9}"/>
              </a:ext>
            </a:extLst>
          </p:cNvPr>
          <p:cNvSpPr/>
          <p:nvPr/>
        </p:nvSpPr>
        <p:spPr>
          <a:xfrm>
            <a:off x="196795" y="5417430"/>
            <a:ext cx="3412797" cy="10962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: Rounded Corners 7">
            <a:extLst>
              <a:ext uri="{FF2B5EF4-FFF2-40B4-BE49-F238E27FC236}">
                <a16:creationId xmlns:a16="http://schemas.microsoft.com/office/drawing/2014/main" id="{3F1533A7-BD73-6B41-71D3-54F029E9DB28}"/>
              </a:ext>
            </a:extLst>
          </p:cNvPr>
          <p:cNvSpPr/>
          <p:nvPr/>
        </p:nvSpPr>
        <p:spPr>
          <a:xfrm>
            <a:off x="4292248" y="5417430"/>
            <a:ext cx="3999490" cy="10962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38A01F81-6D9B-0C74-DAAF-F434C4C1D778}"/>
              </a:ext>
            </a:extLst>
          </p:cNvPr>
          <p:cNvSpPr txBox="1"/>
          <p:nvPr/>
        </p:nvSpPr>
        <p:spPr>
          <a:xfrm>
            <a:off x="267318" y="5596112"/>
            <a:ext cx="3412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Cơ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quan bài tiết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1818C490-CC52-4394-76CB-BD24ECFEB84E}"/>
              </a:ext>
            </a:extLst>
          </p:cNvPr>
          <p:cNvSpPr txBox="1"/>
          <p:nvPr/>
        </p:nvSpPr>
        <p:spPr>
          <a:xfrm>
            <a:off x="4412345" y="5611596"/>
            <a:ext cx="3879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>
                <a:solidFill>
                  <a:prstClr val="black"/>
                </a:solidFill>
              </a:rPr>
              <a:t>B. Cơ quan tuần hoàn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DE6A7F2A-CF32-6AD6-73DB-3EC16EB9F227}"/>
              </a:ext>
            </a:extLst>
          </p:cNvPr>
          <p:cNvSpPr txBox="1"/>
          <p:nvPr/>
        </p:nvSpPr>
        <p:spPr>
          <a:xfrm>
            <a:off x="8557704" y="501519"/>
            <a:ext cx="34940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 là cơ quan nào?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4C338567-B4AE-5E70-85C6-195312B148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677" b="97051" l="75491" r="97258">
                        <a14:foregroundMark x1="77483" y1="75960" x2="77483" y2="75960"/>
                        <a14:foregroundMark x1="85075" y1="71677" x2="85075" y2="71677"/>
                        <a14:foregroundMark x1="85075" y1="71677" x2="85075" y2="71677"/>
                        <a14:foregroundMark x1="85075" y1="71677" x2="85075" y2="71677"/>
                        <a14:foregroundMark x1="85075" y1="71677" x2="85075" y2="71677"/>
                        <a14:foregroundMark x1="89203" y1="73051" x2="83949" y2="71879"/>
                        <a14:foregroundMark x1="83949" y1="71879" x2="82304" y2="73253"/>
                        <a14:foregroundMark x1="80081" y1="74020" x2="77598" y2="78263"/>
                        <a14:foregroundMark x1="80225" y1="74384" x2="78724" y2="78667"/>
                        <a14:foregroundMark x1="80225" y1="74788" x2="77483" y2="78667"/>
                        <a14:foregroundMark x1="81900" y1="78263" x2="85191" y2="80202"/>
                        <a14:foregroundMark x1="89059" y1="79030" x2="91830" y2="79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78" t="70531"/>
          <a:stretch/>
        </p:blipFill>
        <p:spPr>
          <a:xfrm>
            <a:off x="6082499" y="3746222"/>
            <a:ext cx="2613168" cy="2020957"/>
          </a:xfrm>
          <a:prstGeom prst="rect">
            <a:avLst/>
          </a:prstGeom>
        </p:spPr>
      </p:pic>
      <p:sp>
        <p:nvSpPr>
          <p:cNvPr id="13" name="Nút Hành động: Tiến hoặc Tiếp theo 12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755DDC17-2F03-512D-265B-61F53D616378}"/>
              </a:ext>
            </a:extLst>
          </p:cNvPr>
          <p:cNvSpPr/>
          <p:nvPr/>
        </p:nvSpPr>
        <p:spPr>
          <a:xfrm>
            <a:off x="11290852" y="6082748"/>
            <a:ext cx="675861" cy="635913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DF0FBA0-E420-4AE9-CE67-9F3808EC031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84" b="89962" l="7900" r="90000">
                        <a14:foregroundMark x1="8900" y1="29987" x2="8900" y2="29987"/>
                        <a14:foregroundMark x1="8600" y1="59212" x2="8600" y2="59212"/>
                        <a14:foregroundMark x1="7900" y1="29352" x2="7900" y2="29352"/>
                        <a14:foregroundMark x1="71200" y1="51715" x2="71200" y2="51715"/>
                        <a14:foregroundMark x1="89200" y1="25413" x2="72800" y2="52732"/>
                        <a14:foregroundMark x1="72800" y1="52732" x2="58500" y2="38628"/>
                        <a14:foregroundMark x1="58500" y1="38628" x2="57900" y2="36595"/>
                        <a14:backgroundMark x1="61400" y1="43075" x2="61400" y2="43075"/>
                        <a14:backgroundMark x1="32700" y1="46379" x2="32700" y2="46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17" t="21987" r="3382" b="28258"/>
          <a:stretch/>
        </p:blipFill>
        <p:spPr>
          <a:xfrm>
            <a:off x="7404985" y="5992043"/>
            <a:ext cx="1152719" cy="91926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AF50549E-31E8-1880-8026-4F07F186286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84" b="89962" l="7900" r="90000">
                        <a14:foregroundMark x1="8900" y1="29987" x2="8900" y2="29987"/>
                        <a14:foregroundMark x1="8600" y1="59212" x2="8600" y2="59212"/>
                        <a14:foregroundMark x1="7900" y1="29352" x2="7900" y2="2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4" t="19583" r="56340" b="28257"/>
          <a:stretch/>
        </p:blipFill>
        <p:spPr>
          <a:xfrm rot="20604383">
            <a:off x="3156064" y="6002173"/>
            <a:ext cx="822283" cy="899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74EF32-310A-4ABC-95E9-4249233D125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7" y="406740"/>
            <a:ext cx="5588235" cy="441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88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417</TotalTime>
  <Words>437</Words>
  <Application>Microsoft Macintosh PowerPoint</Application>
  <PresentationFormat>Widescreen</PresentationFormat>
  <Paragraphs>63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#9Slide05 Phobia</vt:lpstr>
      <vt:lpstr>#9Slide05 SVNClementine</vt:lpstr>
      <vt:lpstr>#9Slide07 SVNBeachwood Sans</vt:lpstr>
      <vt:lpstr>Arial</vt:lpstr>
      <vt:lpstr>Calibri</vt:lpstr>
      <vt:lpstr>Calibri Light</vt:lpstr>
      <vt:lpstr>SVN-Poky's</vt:lpstr>
      <vt:lpstr>Times New Roman</vt:lpstr>
      <vt:lpstr>UTM Cookies</vt:lpstr>
      <vt:lpstr>UVN Banh Mi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HỒNG LOAN</dc:creator>
  <cp:lastModifiedBy>Microsoft Office User</cp:lastModifiedBy>
  <cp:revision>4</cp:revision>
  <dcterms:created xsi:type="dcterms:W3CDTF">2021-10-09T06:26:30Z</dcterms:created>
  <dcterms:modified xsi:type="dcterms:W3CDTF">2024-03-29T07:32:48Z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2CBB1D6B750747668D00D161BE7D6652</vt:lpwstr>
  </property>
  <property fmtid="{D5CDD505-2E9C-101B-9397-08002B2CF9AE}" pid="3" name="KSOProductBuildVer">
    <vt:lpwstr>2052-11.1.0.10700</vt:lpwstr>
  </property>
</Properties>
</file>