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1"/>
    <p:sldMasterId id="2147483688" r:id="rId2"/>
    <p:sldMasterId id="2147483695" r:id="rId3"/>
    <p:sldMasterId id="2147483714" r:id="rId4"/>
  </p:sldMasterIdLst>
  <p:notesMasterIdLst>
    <p:notesMasterId r:id="rId18"/>
  </p:notesMasterIdLst>
  <p:sldIdLst>
    <p:sldId id="256" r:id="rId5"/>
    <p:sldId id="306" r:id="rId6"/>
    <p:sldId id="308" r:id="rId7"/>
    <p:sldId id="257" r:id="rId8"/>
    <p:sldId id="299" r:id="rId9"/>
    <p:sldId id="309" r:id="rId10"/>
    <p:sldId id="310" r:id="rId11"/>
    <p:sldId id="311" r:id="rId12"/>
    <p:sldId id="312" r:id="rId13"/>
    <p:sldId id="313" r:id="rId14"/>
    <p:sldId id="3371" r:id="rId15"/>
    <p:sldId id="33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6F7EC9-9AAF-449E-8BFC-1822E4445229}">
  <a:tblStyle styleId="{5A6F7EC9-9AAF-449E-8BFC-1822E44452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 snapToGrid="0">
      <p:cViewPr varScale="1">
        <p:scale>
          <a:sx n="89" d="100"/>
          <a:sy n="89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3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671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31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836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072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000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1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3609522" y="4551213"/>
            <a:ext cx="5534435" cy="539017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12" y="4641271"/>
            <a:ext cx="3146595" cy="538178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12" y="4815165"/>
            <a:ext cx="9143961" cy="33764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12" y="4811664"/>
            <a:ext cx="7098735" cy="321936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12" y="4811664"/>
            <a:ext cx="3126028" cy="262355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12" y="4872348"/>
            <a:ext cx="6626720" cy="261252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299134" y="4840713"/>
            <a:ext cx="5844827" cy="380696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4833726" y="4947475"/>
            <a:ext cx="4310233" cy="27392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12" y="4889632"/>
            <a:ext cx="9143961" cy="33177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79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310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70B09E-B74C-4DF4-A280-B70EAFCB5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1169B3-C06C-4EA0-A39D-7BC333595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4343400"/>
            <a:ext cx="9143997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0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6E05B6-3A85-4A45-8725-F0F537167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24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651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535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0761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" y="1067771"/>
            <a:ext cx="2222478" cy="1426162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463960" y="1472748"/>
            <a:ext cx="5741819" cy="1771871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10620" y="2501600"/>
            <a:ext cx="7740335" cy="791318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646637" y="2501600"/>
            <a:ext cx="4670615" cy="411445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295271" y="2556471"/>
            <a:ext cx="6173449" cy="734253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2515951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2515951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2826772"/>
            <a:ext cx="4754280" cy="463952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635639" y="2726654"/>
            <a:ext cx="515341" cy="482523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322678" y="2870669"/>
            <a:ext cx="828301" cy="420055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3290726"/>
            <a:ext cx="9150950" cy="1852768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3290726"/>
            <a:ext cx="9150950" cy="421237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0" y="3751640"/>
            <a:ext cx="9150950" cy="1391855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455507" y="3290726"/>
            <a:ext cx="4988374" cy="1852768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855293" y="3290726"/>
            <a:ext cx="1634068" cy="268613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0" y="2726654"/>
            <a:ext cx="475908" cy="482523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0" y="2870669"/>
            <a:ext cx="765917" cy="420055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6646876" y="4433050"/>
            <a:ext cx="2504097" cy="710447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632495" y="4787262"/>
            <a:ext cx="1518482" cy="356237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0" y="3566261"/>
            <a:ext cx="974140" cy="633628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0" y="3818836"/>
            <a:ext cx="644906" cy="355899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0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0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0" y="4623663"/>
            <a:ext cx="2605288" cy="519835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0" y="4242944"/>
            <a:ext cx="2101005" cy="900553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233693" y="4242944"/>
            <a:ext cx="867316" cy="130339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0" y="4651014"/>
            <a:ext cx="1329037" cy="492484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627219" y="4919627"/>
            <a:ext cx="87420" cy="64156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661019" y="4932121"/>
            <a:ext cx="104320" cy="54364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686681" y="4967576"/>
            <a:ext cx="84708" cy="23299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2709200" y="4834873"/>
            <a:ext cx="104320" cy="42546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675400" y="4802795"/>
            <a:ext cx="118508" cy="74286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239520" y="4417855"/>
            <a:ext cx="75528" cy="4896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75614" y="4404349"/>
            <a:ext cx="132695" cy="62468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6702" y="4448245"/>
            <a:ext cx="95557" cy="25156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2605088" y="4753833"/>
            <a:ext cx="98895" cy="123248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697724" y="4787769"/>
            <a:ext cx="65096" cy="89312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2576713" y="4844159"/>
            <a:ext cx="76571" cy="30221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734237" y="4366024"/>
            <a:ext cx="81996" cy="128144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2788483" y="4443011"/>
            <a:ext cx="95348" cy="59936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2692717" y="4426803"/>
            <a:ext cx="50491" cy="50987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635982" y="4883497"/>
            <a:ext cx="73233" cy="102988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3596131" y="4901562"/>
            <a:ext cx="45484" cy="84923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686681" y="4955589"/>
            <a:ext cx="65096" cy="30896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258714" y="4345764"/>
            <a:ext cx="96392" cy="121053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88403" y="4368218"/>
            <a:ext cx="65304" cy="84923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306702" y="4433894"/>
            <a:ext cx="75945" cy="30221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162740" y="4430011"/>
            <a:ext cx="79283" cy="37481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1002310" y="4053682"/>
            <a:ext cx="90132" cy="139624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963294" y="4122060"/>
            <a:ext cx="56124" cy="61962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483540" y="3577404"/>
            <a:ext cx="84708" cy="3039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8457877" y="3552248"/>
            <a:ext cx="93471" cy="55208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8401753" y="3515949"/>
            <a:ext cx="75945" cy="91507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8474777" y="3541105"/>
            <a:ext cx="53620" cy="66351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376090" y="3581963"/>
            <a:ext cx="62383" cy="25494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474777" y="4315542"/>
            <a:ext cx="73233" cy="48455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8503152" y="4325335"/>
            <a:ext cx="84708" cy="38663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8522764" y="4350153"/>
            <a:ext cx="70520" cy="18234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8480202" y="4288867"/>
            <a:ext cx="59671" cy="75130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8449740" y="4302542"/>
            <a:ext cx="36721" cy="61455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8522764" y="4343062"/>
            <a:ext cx="53203" cy="21104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943488" y="3659120"/>
            <a:ext cx="70312" cy="48455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1971029" y="3669756"/>
            <a:ext cx="84708" cy="40013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1990641" y="3695756"/>
            <a:ext cx="71146" cy="16208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948704" y="3632444"/>
            <a:ext cx="59045" cy="77325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1917617" y="3646119"/>
            <a:ext cx="36721" cy="63650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990641" y="3686639"/>
            <a:ext cx="54246" cy="2313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4334511" y="3823732"/>
            <a:ext cx="50700" cy="29883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4359965" y="3816134"/>
            <a:ext cx="84708" cy="37481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4379577" y="3842303"/>
            <a:ext cx="61757" cy="13507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348490" y="3780173"/>
            <a:ext cx="62383" cy="73442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4303215" y="3793848"/>
            <a:ext cx="42771" cy="50481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4379577" y="3832511"/>
            <a:ext cx="50908" cy="18909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4286315" y="3830485"/>
            <a:ext cx="50908" cy="23468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500946" y="3481507"/>
            <a:ext cx="64887" cy="36805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531825" y="3470871"/>
            <a:ext cx="107032" cy="47442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57697" y="3504300"/>
            <a:ext cx="78449" cy="18909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517638" y="3427312"/>
            <a:ext cx="79283" cy="91001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461513" y="3445377"/>
            <a:ext cx="53620" cy="61455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557697" y="3492819"/>
            <a:ext cx="61549" cy="23299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439397" y="3490793"/>
            <a:ext cx="64261" cy="2768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4385002" y="3390675"/>
            <a:ext cx="242231" cy="373795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4497876" y="3595807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7525671" y="2964540"/>
            <a:ext cx="169207" cy="264392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7601407" y="3110074"/>
            <a:ext cx="23159" cy="180651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635207" y="2829980"/>
            <a:ext cx="240145" cy="373795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745369" y="3035112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757589" y="3244634"/>
            <a:ext cx="242022" cy="376496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866917" y="3451961"/>
            <a:ext cx="34008" cy="255612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596519" y="3194997"/>
            <a:ext cx="242231" cy="375821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709393" y="3402156"/>
            <a:ext cx="31505" cy="255106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7272172" y="3650509"/>
            <a:ext cx="65096" cy="95897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7314109" y="3709432"/>
            <a:ext cx="76571" cy="4626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7235869" y="3697782"/>
            <a:ext cx="41937" cy="39338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6987586" y="4407050"/>
            <a:ext cx="76571" cy="105183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7049761" y="4459557"/>
            <a:ext cx="44858" cy="45585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-1622640" y="430625"/>
            <a:ext cx="3380237" cy="1253992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632496" y="-81664"/>
            <a:ext cx="3045018" cy="1396973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2"/>
          <p:cNvGrpSpPr/>
          <p:nvPr/>
        </p:nvGrpSpPr>
        <p:grpSpPr>
          <a:xfrm>
            <a:off x="1620593" y="2845588"/>
            <a:ext cx="1327376" cy="437568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408030" y="2501492"/>
            <a:ext cx="170863" cy="781667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2625698" y="3456561"/>
            <a:ext cx="1392593" cy="279003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2495885" y="3938703"/>
            <a:ext cx="4830194" cy="12047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179325" y="716975"/>
            <a:ext cx="6785400" cy="12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36450" y="1907526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244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1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3609522" y="4551213"/>
            <a:ext cx="5534435" cy="539017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12" y="4641271"/>
            <a:ext cx="3146595" cy="538178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12" y="4815165"/>
            <a:ext cx="9143961" cy="33764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12" y="4811664"/>
            <a:ext cx="7098735" cy="321936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12" y="4811664"/>
            <a:ext cx="3126028" cy="262355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12" y="4872348"/>
            <a:ext cx="6626720" cy="261252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299134" y="4840713"/>
            <a:ext cx="5844827" cy="380696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4833726" y="4947475"/>
            <a:ext cx="4310233" cy="27392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12" y="4889632"/>
            <a:ext cx="9143961" cy="33177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582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45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720109" y="5400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720000" y="2096275"/>
            <a:ext cx="3852000" cy="24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471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7"/>
          <p:cNvGrpSpPr/>
          <p:nvPr/>
        </p:nvGrpSpPr>
        <p:grpSpPr>
          <a:xfrm>
            <a:off x="275" y="4287868"/>
            <a:ext cx="9167406" cy="1098588"/>
            <a:chOff x="271" y="2964551"/>
            <a:chExt cx="9167406" cy="2193229"/>
          </a:xfrm>
        </p:grpSpPr>
        <p:sp>
          <p:nvSpPr>
            <p:cNvPr id="496" name="Google Shape;496;p17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17"/>
          <p:cNvSpPr/>
          <p:nvPr/>
        </p:nvSpPr>
        <p:spPr>
          <a:xfrm>
            <a:off x="6513199" y="-635150"/>
            <a:ext cx="3452270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7"/>
          <p:cNvSpPr/>
          <p:nvPr/>
        </p:nvSpPr>
        <p:spPr>
          <a:xfrm>
            <a:off x="-377801" y="1941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2" name="Google Shape;502;p17"/>
          <p:cNvGrpSpPr/>
          <p:nvPr/>
        </p:nvGrpSpPr>
        <p:grpSpPr>
          <a:xfrm>
            <a:off x="180542" y="3480031"/>
            <a:ext cx="1317479" cy="1177748"/>
            <a:chOff x="3198025" y="2914625"/>
            <a:chExt cx="318925" cy="285100"/>
          </a:xfrm>
        </p:grpSpPr>
        <p:sp>
          <p:nvSpPr>
            <p:cNvPr id="503" name="Google Shape;503;p17"/>
            <p:cNvSpPr/>
            <p:nvPr/>
          </p:nvSpPr>
          <p:spPr>
            <a:xfrm>
              <a:off x="3294050" y="3126200"/>
              <a:ext cx="18050" cy="34000"/>
            </a:xfrm>
            <a:custGeom>
              <a:avLst/>
              <a:gdLst/>
              <a:ahLst/>
              <a:cxnLst/>
              <a:rect l="l" t="t" r="r" b="b"/>
              <a:pathLst>
                <a:path w="722" h="1360" extrusionOk="0">
                  <a:moveTo>
                    <a:pt x="407" y="0"/>
                  </a:moveTo>
                  <a:cubicBezTo>
                    <a:pt x="205" y="0"/>
                    <a:pt x="0" y="141"/>
                    <a:pt x="103" y="281"/>
                  </a:cubicBezTo>
                  <a:cubicBezTo>
                    <a:pt x="346" y="605"/>
                    <a:pt x="265" y="1360"/>
                    <a:pt x="265" y="1360"/>
                  </a:cubicBezTo>
                  <a:lnTo>
                    <a:pt x="573" y="1360"/>
                  </a:lnTo>
                  <a:cubicBezTo>
                    <a:pt x="508" y="563"/>
                    <a:pt x="722" y="281"/>
                    <a:pt x="722" y="281"/>
                  </a:cubicBezTo>
                  <a:cubicBezTo>
                    <a:pt x="700" y="76"/>
                    <a:pt x="554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272300" y="2915825"/>
              <a:ext cx="63625" cy="229725"/>
            </a:xfrm>
            <a:custGeom>
              <a:avLst/>
              <a:gdLst/>
              <a:ahLst/>
              <a:cxnLst/>
              <a:rect l="l" t="t" r="r" b="b"/>
              <a:pathLst>
                <a:path w="2545" h="9189" extrusionOk="0">
                  <a:moveTo>
                    <a:pt x="1285" y="1"/>
                  </a:moveTo>
                  <a:cubicBezTo>
                    <a:pt x="1151" y="1"/>
                    <a:pt x="1017" y="277"/>
                    <a:pt x="892" y="933"/>
                  </a:cubicBezTo>
                  <a:cubicBezTo>
                    <a:pt x="892" y="933"/>
                    <a:pt x="1" y="8359"/>
                    <a:pt x="620" y="8910"/>
                  </a:cubicBezTo>
                  <a:cubicBezTo>
                    <a:pt x="804" y="9070"/>
                    <a:pt x="1072" y="9188"/>
                    <a:pt x="1347" y="9188"/>
                  </a:cubicBezTo>
                  <a:cubicBezTo>
                    <a:pt x="1860" y="9188"/>
                    <a:pt x="2396" y="8780"/>
                    <a:pt x="2457" y="7481"/>
                  </a:cubicBezTo>
                  <a:cubicBezTo>
                    <a:pt x="2545" y="5839"/>
                    <a:pt x="1905" y="1"/>
                    <a:pt x="1285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269225" y="2914625"/>
              <a:ext cx="39150" cy="227675"/>
            </a:xfrm>
            <a:custGeom>
              <a:avLst/>
              <a:gdLst/>
              <a:ahLst/>
              <a:cxnLst/>
              <a:rect l="l" t="t" r="r" b="b"/>
              <a:pathLst>
                <a:path w="1566" h="9107" extrusionOk="0">
                  <a:moveTo>
                    <a:pt x="1387" y="1"/>
                  </a:moveTo>
                  <a:cubicBezTo>
                    <a:pt x="1238" y="1"/>
                    <a:pt x="1082" y="309"/>
                    <a:pt x="986" y="968"/>
                  </a:cubicBezTo>
                  <a:cubicBezTo>
                    <a:pt x="986" y="968"/>
                    <a:pt x="1" y="7934"/>
                    <a:pt x="743" y="8958"/>
                  </a:cubicBezTo>
                  <a:cubicBezTo>
                    <a:pt x="798" y="9026"/>
                    <a:pt x="892" y="9068"/>
                    <a:pt x="973" y="9107"/>
                  </a:cubicBezTo>
                  <a:cubicBezTo>
                    <a:pt x="594" y="7636"/>
                    <a:pt x="1216" y="955"/>
                    <a:pt x="1216" y="955"/>
                  </a:cubicBezTo>
                  <a:cubicBezTo>
                    <a:pt x="1283" y="257"/>
                    <a:pt x="1407" y="149"/>
                    <a:pt x="1508" y="149"/>
                  </a:cubicBezTo>
                  <a:cubicBezTo>
                    <a:pt x="1528" y="149"/>
                    <a:pt x="1548" y="153"/>
                    <a:pt x="1566" y="158"/>
                  </a:cubicBezTo>
                  <a:cubicBezTo>
                    <a:pt x="1510" y="54"/>
                    <a:pt x="1449" y="1"/>
                    <a:pt x="1387" y="1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3222800" y="3126200"/>
              <a:ext cx="18100" cy="34000"/>
            </a:xfrm>
            <a:custGeom>
              <a:avLst/>
              <a:gdLst/>
              <a:ahLst/>
              <a:cxnLst/>
              <a:rect l="l" t="t" r="r" b="b"/>
              <a:pathLst>
                <a:path w="724" h="1360" extrusionOk="0">
                  <a:moveTo>
                    <a:pt x="407" y="0"/>
                  </a:moveTo>
                  <a:cubicBezTo>
                    <a:pt x="205" y="0"/>
                    <a:pt x="1" y="141"/>
                    <a:pt x="102" y="281"/>
                  </a:cubicBezTo>
                  <a:cubicBezTo>
                    <a:pt x="345" y="605"/>
                    <a:pt x="280" y="1360"/>
                    <a:pt x="280" y="1360"/>
                  </a:cubicBezTo>
                  <a:lnTo>
                    <a:pt x="575" y="1360"/>
                  </a:lnTo>
                  <a:cubicBezTo>
                    <a:pt x="507" y="563"/>
                    <a:pt x="724" y="281"/>
                    <a:pt x="724" y="281"/>
                  </a:cubicBezTo>
                  <a:cubicBezTo>
                    <a:pt x="701" y="76"/>
                    <a:pt x="555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201025" y="2915825"/>
              <a:ext cx="63775" cy="229725"/>
            </a:xfrm>
            <a:custGeom>
              <a:avLst/>
              <a:gdLst/>
              <a:ahLst/>
              <a:cxnLst/>
              <a:rect l="l" t="t" r="r" b="b"/>
              <a:pathLst>
                <a:path w="2551" h="9189" extrusionOk="0">
                  <a:moveTo>
                    <a:pt x="1300" y="1"/>
                  </a:moveTo>
                  <a:cubicBezTo>
                    <a:pt x="1166" y="1"/>
                    <a:pt x="1033" y="277"/>
                    <a:pt x="908" y="933"/>
                  </a:cubicBezTo>
                  <a:cubicBezTo>
                    <a:pt x="908" y="933"/>
                    <a:pt x="1" y="8359"/>
                    <a:pt x="636" y="8910"/>
                  </a:cubicBezTo>
                  <a:cubicBezTo>
                    <a:pt x="816" y="9070"/>
                    <a:pt x="1081" y="9188"/>
                    <a:pt x="1355" y="9188"/>
                  </a:cubicBezTo>
                  <a:cubicBezTo>
                    <a:pt x="1864" y="9188"/>
                    <a:pt x="2403" y="8780"/>
                    <a:pt x="2473" y="7481"/>
                  </a:cubicBezTo>
                  <a:cubicBezTo>
                    <a:pt x="2550" y="5839"/>
                    <a:pt x="1917" y="1"/>
                    <a:pt x="1300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3198025" y="2915125"/>
              <a:ext cx="39150" cy="227175"/>
            </a:xfrm>
            <a:custGeom>
              <a:avLst/>
              <a:gdLst/>
              <a:ahLst/>
              <a:cxnLst/>
              <a:rect l="l" t="t" r="r" b="b"/>
              <a:pathLst>
                <a:path w="1566" h="9087" extrusionOk="0">
                  <a:moveTo>
                    <a:pt x="1401" y="0"/>
                  </a:moveTo>
                  <a:cubicBezTo>
                    <a:pt x="1242" y="0"/>
                    <a:pt x="1064" y="326"/>
                    <a:pt x="986" y="974"/>
                  </a:cubicBezTo>
                  <a:cubicBezTo>
                    <a:pt x="986" y="974"/>
                    <a:pt x="1" y="7914"/>
                    <a:pt x="756" y="8938"/>
                  </a:cubicBezTo>
                  <a:cubicBezTo>
                    <a:pt x="811" y="9006"/>
                    <a:pt x="892" y="9048"/>
                    <a:pt x="986" y="9087"/>
                  </a:cubicBezTo>
                  <a:cubicBezTo>
                    <a:pt x="594" y="7616"/>
                    <a:pt x="1216" y="935"/>
                    <a:pt x="1216" y="935"/>
                  </a:cubicBezTo>
                  <a:cubicBezTo>
                    <a:pt x="1297" y="96"/>
                    <a:pt x="1485" y="164"/>
                    <a:pt x="1566" y="138"/>
                  </a:cubicBezTo>
                  <a:cubicBezTo>
                    <a:pt x="1518" y="46"/>
                    <a:pt x="1461" y="0"/>
                    <a:pt x="1401" y="0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3303325" y="3160175"/>
              <a:ext cx="213625" cy="37125"/>
            </a:xfrm>
            <a:custGeom>
              <a:avLst/>
              <a:gdLst/>
              <a:ahLst/>
              <a:cxnLst/>
              <a:rect l="l" t="t" r="r" b="b"/>
              <a:pathLst>
                <a:path w="8545" h="1485" extrusionOk="0">
                  <a:moveTo>
                    <a:pt x="1" y="1"/>
                  </a:moveTo>
                  <a:cubicBezTo>
                    <a:pt x="1054" y="973"/>
                    <a:pt x="5888" y="1485"/>
                    <a:pt x="7764" y="1485"/>
                  </a:cubicBezTo>
                  <a:cubicBezTo>
                    <a:pt x="8263" y="1485"/>
                    <a:pt x="8545" y="1446"/>
                    <a:pt x="8519" y="1378"/>
                  </a:cubicBezTo>
                  <a:cubicBezTo>
                    <a:pt x="8357" y="1041"/>
                    <a:pt x="299" y="1"/>
                    <a:pt x="299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3227350" y="3160175"/>
              <a:ext cx="169475" cy="39550"/>
            </a:xfrm>
            <a:custGeom>
              <a:avLst/>
              <a:gdLst/>
              <a:ahLst/>
              <a:cxnLst/>
              <a:rect l="l" t="t" r="r" b="b"/>
              <a:pathLst>
                <a:path w="6779" h="1582" extrusionOk="0">
                  <a:moveTo>
                    <a:pt x="1" y="1"/>
                  </a:moveTo>
                  <a:cubicBezTo>
                    <a:pt x="1083" y="999"/>
                    <a:pt x="4971" y="1582"/>
                    <a:pt x="6306" y="1582"/>
                  </a:cubicBezTo>
                  <a:cubicBezTo>
                    <a:pt x="6604" y="1582"/>
                    <a:pt x="6779" y="1553"/>
                    <a:pt x="6753" y="1485"/>
                  </a:cubicBezTo>
                  <a:cubicBezTo>
                    <a:pt x="6591" y="1148"/>
                    <a:pt x="312" y="1"/>
                    <a:pt x="312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17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2" name="Google Shape;512;p17"/>
          <p:cNvSpPr txBox="1">
            <a:spLocks noGrp="1"/>
          </p:cNvSpPr>
          <p:nvPr>
            <p:ph type="subTitle" idx="1"/>
          </p:nvPr>
        </p:nvSpPr>
        <p:spPr>
          <a:xfrm>
            <a:off x="724175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3" name="Google Shape;513;p17"/>
          <p:cNvSpPr txBox="1">
            <a:spLocks noGrp="1"/>
          </p:cNvSpPr>
          <p:nvPr>
            <p:ph type="title" idx="2"/>
          </p:nvPr>
        </p:nvSpPr>
        <p:spPr>
          <a:xfrm>
            <a:off x="724175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4" name="Google Shape;514;p17"/>
          <p:cNvSpPr txBox="1">
            <a:spLocks noGrp="1"/>
          </p:cNvSpPr>
          <p:nvPr>
            <p:ph type="subTitle" idx="3"/>
          </p:nvPr>
        </p:nvSpPr>
        <p:spPr>
          <a:xfrm>
            <a:off x="3355200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5" name="Google Shape;515;p17"/>
          <p:cNvSpPr txBox="1">
            <a:spLocks noGrp="1"/>
          </p:cNvSpPr>
          <p:nvPr>
            <p:ph type="title" idx="4"/>
          </p:nvPr>
        </p:nvSpPr>
        <p:spPr>
          <a:xfrm>
            <a:off x="3355204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6" name="Google Shape;516;p17"/>
          <p:cNvSpPr txBox="1">
            <a:spLocks noGrp="1"/>
          </p:cNvSpPr>
          <p:nvPr>
            <p:ph type="subTitle" idx="5"/>
          </p:nvPr>
        </p:nvSpPr>
        <p:spPr>
          <a:xfrm>
            <a:off x="5986225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7" name="Google Shape;517;p17"/>
          <p:cNvSpPr txBox="1">
            <a:spLocks noGrp="1"/>
          </p:cNvSpPr>
          <p:nvPr>
            <p:ph type="title" idx="6"/>
          </p:nvPr>
        </p:nvSpPr>
        <p:spPr>
          <a:xfrm>
            <a:off x="5986233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8" name="Google Shape;518;p17"/>
          <p:cNvSpPr txBox="1">
            <a:spLocks noGrp="1"/>
          </p:cNvSpPr>
          <p:nvPr>
            <p:ph type="subTitle" idx="7"/>
          </p:nvPr>
        </p:nvSpPr>
        <p:spPr>
          <a:xfrm>
            <a:off x="724175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9" name="Google Shape;519;p17"/>
          <p:cNvSpPr txBox="1">
            <a:spLocks noGrp="1"/>
          </p:cNvSpPr>
          <p:nvPr>
            <p:ph type="title" idx="8"/>
          </p:nvPr>
        </p:nvSpPr>
        <p:spPr>
          <a:xfrm>
            <a:off x="724175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0" name="Google Shape;520;p17"/>
          <p:cNvSpPr txBox="1">
            <a:spLocks noGrp="1"/>
          </p:cNvSpPr>
          <p:nvPr>
            <p:ph type="subTitle" idx="9"/>
          </p:nvPr>
        </p:nvSpPr>
        <p:spPr>
          <a:xfrm>
            <a:off x="3355200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1" name="Google Shape;521;p17"/>
          <p:cNvSpPr txBox="1">
            <a:spLocks noGrp="1"/>
          </p:cNvSpPr>
          <p:nvPr>
            <p:ph type="title" idx="13"/>
          </p:nvPr>
        </p:nvSpPr>
        <p:spPr>
          <a:xfrm>
            <a:off x="3355204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2" name="Google Shape;522;p17"/>
          <p:cNvSpPr txBox="1">
            <a:spLocks noGrp="1"/>
          </p:cNvSpPr>
          <p:nvPr>
            <p:ph type="subTitle" idx="14"/>
          </p:nvPr>
        </p:nvSpPr>
        <p:spPr>
          <a:xfrm>
            <a:off x="5986225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3" name="Google Shape;523;p17"/>
          <p:cNvSpPr txBox="1">
            <a:spLocks noGrp="1"/>
          </p:cNvSpPr>
          <p:nvPr>
            <p:ph type="title" idx="15"/>
          </p:nvPr>
        </p:nvSpPr>
        <p:spPr>
          <a:xfrm>
            <a:off x="5986233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3161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5986518" y="3004222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7"/>
          <p:cNvSpPr/>
          <p:nvPr/>
        </p:nvSpPr>
        <p:spPr>
          <a:xfrm>
            <a:off x="-341182" y="3004222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7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7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7"/>
          <p:cNvSpPr/>
          <p:nvPr/>
        </p:nvSpPr>
        <p:spPr>
          <a:xfrm>
            <a:off x="25" y="3780925"/>
            <a:ext cx="9144012" cy="83012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7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7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7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7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5379910" y="3842654"/>
            <a:ext cx="2581522" cy="87678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3168000" y="2147125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3168000" y="2684745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084875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55854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231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8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8"/>
          <p:cNvSpPr/>
          <p:nvPr/>
        </p:nvSpPr>
        <p:spPr>
          <a:xfrm>
            <a:off x="13" y="3991051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8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8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8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582210" y="3888979"/>
            <a:ext cx="2581522" cy="87678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9200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275" y="2980579"/>
            <a:ext cx="9167406" cy="2040141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3853495" y="4550098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9"/>
          <p:cNvSpPr/>
          <p:nvPr/>
        </p:nvSpPr>
        <p:spPr>
          <a:xfrm>
            <a:off x="7324073" y="4334006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9"/>
          <p:cNvSpPr/>
          <p:nvPr/>
        </p:nvSpPr>
        <p:spPr>
          <a:xfrm>
            <a:off x="3761150" y="3732374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9"/>
          <p:cNvSpPr/>
          <p:nvPr/>
        </p:nvSpPr>
        <p:spPr>
          <a:xfrm>
            <a:off x="-64900" y="4199804"/>
            <a:ext cx="9143961" cy="799970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9"/>
          <p:cNvSpPr/>
          <p:nvPr/>
        </p:nvSpPr>
        <p:spPr>
          <a:xfrm>
            <a:off x="-64900" y="4425198"/>
            <a:ext cx="9329709" cy="79997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126093" y="2425908"/>
            <a:ext cx="1749805" cy="770934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052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6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720109" y="5400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720000" y="2096275"/>
            <a:ext cx="3852000" cy="24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1_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7"/>
          <p:cNvGrpSpPr/>
          <p:nvPr/>
        </p:nvGrpSpPr>
        <p:grpSpPr>
          <a:xfrm>
            <a:off x="275" y="4287868"/>
            <a:ext cx="9167406" cy="1098588"/>
            <a:chOff x="271" y="2964551"/>
            <a:chExt cx="9167406" cy="2193229"/>
          </a:xfrm>
        </p:grpSpPr>
        <p:sp>
          <p:nvSpPr>
            <p:cNvPr id="496" name="Google Shape;496;p17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17"/>
          <p:cNvSpPr/>
          <p:nvPr/>
        </p:nvSpPr>
        <p:spPr>
          <a:xfrm>
            <a:off x="6513199" y="-635150"/>
            <a:ext cx="3452270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7"/>
          <p:cNvSpPr/>
          <p:nvPr/>
        </p:nvSpPr>
        <p:spPr>
          <a:xfrm>
            <a:off x="-377801" y="1941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2" name="Google Shape;502;p17"/>
          <p:cNvGrpSpPr/>
          <p:nvPr/>
        </p:nvGrpSpPr>
        <p:grpSpPr>
          <a:xfrm>
            <a:off x="180542" y="3480031"/>
            <a:ext cx="1317479" cy="1177748"/>
            <a:chOff x="3198025" y="2914625"/>
            <a:chExt cx="318925" cy="285100"/>
          </a:xfrm>
        </p:grpSpPr>
        <p:sp>
          <p:nvSpPr>
            <p:cNvPr id="503" name="Google Shape;503;p17"/>
            <p:cNvSpPr/>
            <p:nvPr/>
          </p:nvSpPr>
          <p:spPr>
            <a:xfrm>
              <a:off x="3294050" y="3126200"/>
              <a:ext cx="18050" cy="34000"/>
            </a:xfrm>
            <a:custGeom>
              <a:avLst/>
              <a:gdLst/>
              <a:ahLst/>
              <a:cxnLst/>
              <a:rect l="l" t="t" r="r" b="b"/>
              <a:pathLst>
                <a:path w="722" h="1360" extrusionOk="0">
                  <a:moveTo>
                    <a:pt x="407" y="0"/>
                  </a:moveTo>
                  <a:cubicBezTo>
                    <a:pt x="205" y="0"/>
                    <a:pt x="0" y="141"/>
                    <a:pt x="103" y="281"/>
                  </a:cubicBezTo>
                  <a:cubicBezTo>
                    <a:pt x="346" y="605"/>
                    <a:pt x="265" y="1360"/>
                    <a:pt x="265" y="1360"/>
                  </a:cubicBezTo>
                  <a:lnTo>
                    <a:pt x="573" y="1360"/>
                  </a:lnTo>
                  <a:cubicBezTo>
                    <a:pt x="508" y="563"/>
                    <a:pt x="722" y="281"/>
                    <a:pt x="722" y="281"/>
                  </a:cubicBezTo>
                  <a:cubicBezTo>
                    <a:pt x="700" y="76"/>
                    <a:pt x="554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272300" y="2915825"/>
              <a:ext cx="63625" cy="229725"/>
            </a:xfrm>
            <a:custGeom>
              <a:avLst/>
              <a:gdLst/>
              <a:ahLst/>
              <a:cxnLst/>
              <a:rect l="l" t="t" r="r" b="b"/>
              <a:pathLst>
                <a:path w="2545" h="9189" extrusionOk="0">
                  <a:moveTo>
                    <a:pt x="1285" y="1"/>
                  </a:moveTo>
                  <a:cubicBezTo>
                    <a:pt x="1151" y="1"/>
                    <a:pt x="1017" y="277"/>
                    <a:pt x="892" y="933"/>
                  </a:cubicBezTo>
                  <a:cubicBezTo>
                    <a:pt x="892" y="933"/>
                    <a:pt x="1" y="8359"/>
                    <a:pt x="620" y="8910"/>
                  </a:cubicBezTo>
                  <a:cubicBezTo>
                    <a:pt x="804" y="9070"/>
                    <a:pt x="1072" y="9188"/>
                    <a:pt x="1347" y="9188"/>
                  </a:cubicBezTo>
                  <a:cubicBezTo>
                    <a:pt x="1860" y="9188"/>
                    <a:pt x="2396" y="8780"/>
                    <a:pt x="2457" y="7481"/>
                  </a:cubicBezTo>
                  <a:cubicBezTo>
                    <a:pt x="2545" y="5839"/>
                    <a:pt x="1905" y="1"/>
                    <a:pt x="1285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269225" y="2914625"/>
              <a:ext cx="39150" cy="227675"/>
            </a:xfrm>
            <a:custGeom>
              <a:avLst/>
              <a:gdLst/>
              <a:ahLst/>
              <a:cxnLst/>
              <a:rect l="l" t="t" r="r" b="b"/>
              <a:pathLst>
                <a:path w="1566" h="9107" extrusionOk="0">
                  <a:moveTo>
                    <a:pt x="1387" y="1"/>
                  </a:moveTo>
                  <a:cubicBezTo>
                    <a:pt x="1238" y="1"/>
                    <a:pt x="1082" y="309"/>
                    <a:pt x="986" y="968"/>
                  </a:cubicBezTo>
                  <a:cubicBezTo>
                    <a:pt x="986" y="968"/>
                    <a:pt x="1" y="7934"/>
                    <a:pt x="743" y="8958"/>
                  </a:cubicBezTo>
                  <a:cubicBezTo>
                    <a:pt x="798" y="9026"/>
                    <a:pt x="892" y="9068"/>
                    <a:pt x="973" y="9107"/>
                  </a:cubicBezTo>
                  <a:cubicBezTo>
                    <a:pt x="594" y="7636"/>
                    <a:pt x="1216" y="955"/>
                    <a:pt x="1216" y="955"/>
                  </a:cubicBezTo>
                  <a:cubicBezTo>
                    <a:pt x="1283" y="257"/>
                    <a:pt x="1407" y="149"/>
                    <a:pt x="1508" y="149"/>
                  </a:cubicBezTo>
                  <a:cubicBezTo>
                    <a:pt x="1528" y="149"/>
                    <a:pt x="1548" y="153"/>
                    <a:pt x="1566" y="158"/>
                  </a:cubicBezTo>
                  <a:cubicBezTo>
                    <a:pt x="1510" y="54"/>
                    <a:pt x="1449" y="1"/>
                    <a:pt x="1387" y="1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3222800" y="3126200"/>
              <a:ext cx="18100" cy="34000"/>
            </a:xfrm>
            <a:custGeom>
              <a:avLst/>
              <a:gdLst/>
              <a:ahLst/>
              <a:cxnLst/>
              <a:rect l="l" t="t" r="r" b="b"/>
              <a:pathLst>
                <a:path w="724" h="1360" extrusionOk="0">
                  <a:moveTo>
                    <a:pt x="407" y="0"/>
                  </a:moveTo>
                  <a:cubicBezTo>
                    <a:pt x="205" y="0"/>
                    <a:pt x="1" y="141"/>
                    <a:pt x="102" y="281"/>
                  </a:cubicBezTo>
                  <a:cubicBezTo>
                    <a:pt x="345" y="605"/>
                    <a:pt x="280" y="1360"/>
                    <a:pt x="280" y="1360"/>
                  </a:cubicBezTo>
                  <a:lnTo>
                    <a:pt x="575" y="1360"/>
                  </a:lnTo>
                  <a:cubicBezTo>
                    <a:pt x="507" y="563"/>
                    <a:pt x="724" y="281"/>
                    <a:pt x="724" y="281"/>
                  </a:cubicBezTo>
                  <a:cubicBezTo>
                    <a:pt x="701" y="76"/>
                    <a:pt x="555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201025" y="2915825"/>
              <a:ext cx="63775" cy="229725"/>
            </a:xfrm>
            <a:custGeom>
              <a:avLst/>
              <a:gdLst/>
              <a:ahLst/>
              <a:cxnLst/>
              <a:rect l="l" t="t" r="r" b="b"/>
              <a:pathLst>
                <a:path w="2551" h="9189" extrusionOk="0">
                  <a:moveTo>
                    <a:pt x="1300" y="1"/>
                  </a:moveTo>
                  <a:cubicBezTo>
                    <a:pt x="1166" y="1"/>
                    <a:pt x="1033" y="277"/>
                    <a:pt x="908" y="933"/>
                  </a:cubicBezTo>
                  <a:cubicBezTo>
                    <a:pt x="908" y="933"/>
                    <a:pt x="1" y="8359"/>
                    <a:pt x="636" y="8910"/>
                  </a:cubicBezTo>
                  <a:cubicBezTo>
                    <a:pt x="816" y="9070"/>
                    <a:pt x="1081" y="9188"/>
                    <a:pt x="1355" y="9188"/>
                  </a:cubicBezTo>
                  <a:cubicBezTo>
                    <a:pt x="1864" y="9188"/>
                    <a:pt x="2403" y="8780"/>
                    <a:pt x="2473" y="7481"/>
                  </a:cubicBezTo>
                  <a:cubicBezTo>
                    <a:pt x="2550" y="5839"/>
                    <a:pt x="1917" y="1"/>
                    <a:pt x="1300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3198025" y="2915125"/>
              <a:ext cx="39150" cy="227175"/>
            </a:xfrm>
            <a:custGeom>
              <a:avLst/>
              <a:gdLst/>
              <a:ahLst/>
              <a:cxnLst/>
              <a:rect l="l" t="t" r="r" b="b"/>
              <a:pathLst>
                <a:path w="1566" h="9087" extrusionOk="0">
                  <a:moveTo>
                    <a:pt x="1401" y="0"/>
                  </a:moveTo>
                  <a:cubicBezTo>
                    <a:pt x="1242" y="0"/>
                    <a:pt x="1064" y="326"/>
                    <a:pt x="986" y="974"/>
                  </a:cubicBezTo>
                  <a:cubicBezTo>
                    <a:pt x="986" y="974"/>
                    <a:pt x="1" y="7914"/>
                    <a:pt x="756" y="8938"/>
                  </a:cubicBezTo>
                  <a:cubicBezTo>
                    <a:pt x="811" y="9006"/>
                    <a:pt x="892" y="9048"/>
                    <a:pt x="986" y="9087"/>
                  </a:cubicBezTo>
                  <a:cubicBezTo>
                    <a:pt x="594" y="7616"/>
                    <a:pt x="1216" y="935"/>
                    <a:pt x="1216" y="935"/>
                  </a:cubicBezTo>
                  <a:cubicBezTo>
                    <a:pt x="1297" y="96"/>
                    <a:pt x="1485" y="164"/>
                    <a:pt x="1566" y="138"/>
                  </a:cubicBezTo>
                  <a:cubicBezTo>
                    <a:pt x="1518" y="46"/>
                    <a:pt x="1461" y="0"/>
                    <a:pt x="1401" y="0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3303325" y="3160175"/>
              <a:ext cx="213625" cy="37125"/>
            </a:xfrm>
            <a:custGeom>
              <a:avLst/>
              <a:gdLst/>
              <a:ahLst/>
              <a:cxnLst/>
              <a:rect l="l" t="t" r="r" b="b"/>
              <a:pathLst>
                <a:path w="8545" h="1485" extrusionOk="0">
                  <a:moveTo>
                    <a:pt x="1" y="1"/>
                  </a:moveTo>
                  <a:cubicBezTo>
                    <a:pt x="1054" y="973"/>
                    <a:pt x="5888" y="1485"/>
                    <a:pt x="7764" y="1485"/>
                  </a:cubicBezTo>
                  <a:cubicBezTo>
                    <a:pt x="8263" y="1485"/>
                    <a:pt x="8545" y="1446"/>
                    <a:pt x="8519" y="1378"/>
                  </a:cubicBezTo>
                  <a:cubicBezTo>
                    <a:pt x="8357" y="1041"/>
                    <a:pt x="299" y="1"/>
                    <a:pt x="299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3227350" y="3160175"/>
              <a:ext cx="169475" cy="39550"/>
            </a:xfrm>
            <a:custGeom>
              <a:avLst/>
              <a:gdLst/>
              <a:ahLst/>
              <a:cxnLst/>
              <a:rect l="l" t="t" r="r" b="b"/>
              <a:pathLst>
                <a:path w="6779" h="1582" extrusionOk="0">
                  <a:moveTo>
                    <a:pt x="1" y="1"/>
                  </a:moveTo>
                  <a:cubicBezTo>
                    <a:pt x="1083" y="999"/>
                    <a:pt x="4971" y="1582"/>
                    <a:pt x="6306" y="1582"/>
                  </a:cubicBezTo>
                  <a:cubicBezTo>
                    <a:pt x="6604" y="1582"/>
                    <a:pt x="6779" y="1553"/>
                    <a:pt x="6753" y="1485"/>
                  </a:cubicBezTo>
                  <a:cubicBezTo>
                    <a:pt x="6591" y="1148"/>
                    <a:pt x="312" y="1"/>
                    <a:pt x="312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17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2" name="Google Shape;512;p17"/>
          <p:cNvSpPr txBox="1">
            <a:spLocks noGrp="1"/>
          </p:cNvSpPr>
          <p:nvPr>
            <p:ph type="subTitle" idx="1"/>
          </p:nvPr>
        </p:nvSpPr>
        <p:spPr>
          <a:xfrm>
            <a:off x="724175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3" name="Google Shape;513;p17"/>
          <p:cNvSpPr txBox="1">
            <a:spLocks noGrp="1"/>
          </p:cNvSpPr>
          <p:nvPr>
            <p:ph type="title" idx="2"/>
          </p:nvPr>
        </p:nvSpPr>
        <p:spPr>
          <a:xfrm>
            <a:off x="724175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4" name="Google Shape;514;p17"/>
          <p:cNvSpPr txBox="1">
            <a:spLocks noGrp="1"/>
          </p:cNvSpPr>
          <p:nvPr>
            <p:ph type="subTitle" idx="3"/>
          </p:nvPr>
        </p:nvSpPr>
        <p:spPr>
          <a:xfrm>
            <a:off x="3355200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5" name="Google Shape;515;p17"/>
          <p:cNvSpPr txBox="1">
            <a:spLocks noGrp="1"/>
          </p:cNvSpPr>
          <p:nvPr>
            <p:ph type="title" idx="4"/>
          </p:nvPr>
        </p:nvSpPr>
        <p:spPr>
          <a:xfrm>
            <a:off x="3355204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6" name="Google Shape;516;p17"/>
          <p:cNvSpPr txBox="1">
            <a:spLocks noGrp="1"/>
          </p:cNvSpPr>
          <p:nvPr>
            <p:ph type="subTitle" idx="5"/>
          </p:nvPr>
        </p:nvSpPr>
        <p:spPr>
          <a:xfrm>
            <a:off x="5986225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7" name="Google Shape;517;p17"/>
          <p:cNvSpPr txBox="1">
            <a:spLocks noGrp="1"/>
          </p:cNvSpPr>
          <p:nvPr>
            <p:ph type="title" idx="6"/>
          </p:nvPr>
        </p:nvSpPr>
        <p:spPr>
          <a:xfrm>
            <a:off x="5986233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8" name="Google Shape;518;p17"/>
          <p:cNvSpPr txBox="1">
            <a:spLocks noGrp="1"/>
          </p:cNvSpPr>
          <p:nvPr>
            <p:ph type="subTitle" idx="7"/>
          </p:nvPr>
        </p:nvSpPr>
        <p:spPr>
          <a:xfrm>
            <a:off x="724175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9" name="Google Shape;519;p17"/>
          <p:cNvSpPr txBox="1">
            <a:spLocks noGrp="1"/>
          </p:cNvSpPr>
          <p:nvPr>
            <p:ph type="title" idx="8"/>
          </p:nvPr>
        </p:nvSpPr>
        <p:spPr>
          <a:xfrm>
            <a:off x="724175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0" name="Google Shape;520;p17"/>
          <p:cNvSpPr txBox="1">
            <a:spLocks noGrp="1"/>
          </p:cNvSpPr>
          <p:nvPr>
            <p:ph type="subTitle" idx="9"/>
          </p:nvPr>
        </p:nvSpPr>
        <p:spPr>
          <a:xfrm>
            <a:off x="3355200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1" name="Google Shape;521;p17"/>
          <p:cNvSpPr txBox="1">
            <a:spLocks noGrp="1"/>
          </p:cNvSpPr>
          <p:nvPr>
            <p:ph type="title" idx="13"/>
          </p:nvPr>
        </p:nvSpPr>
        <p:spPr>
          <a:xfrm>
            <a:off x="3355204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2" name="Google Shape;522;p17"/>
          <p:cNvSpPr txBox="1">
            <a:spLocks noGrp="1"/>
          </p:cNvSpPr>
          <p:nvPr>
            <p:ph type="subTitle" idx="14"/>
          </p:nvPr>
        </p:nvSpPr>
        <p:spPr>
          <a:xfrm>
            <a:off x="5986225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3" name="Google Shape;523;p17"/>
          <p:cNvSpPr txBox="1">
            <a:spLocks noGrp="1"/>
          </p:cNvSpPr>
          <p:nvPr>
            <p:ph type="title" idx="15"/>
          </p:nvPr>
        </p:nvSpPr>
        <p:spPr>
          <a:xfrm>
            <a:off x="5986233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_2_1_1_1_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5986518" y="3004222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7"/>
          <p:cNvSpPr/>
          <p:nvPr/>
        </p:nvSpPr>
        <p:spPr>
          <a:xfrm>
            <a:off x="-341182" y="3004222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7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7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7"/>
          <p:cNvSpPr/>
          <p:nvPr/>
        </p:nvSpPr>
        <p:spPr>
          <a:xfrm>
            <a:off x="25" y="3780925"/>
            <a:ext cx="9144012" cy="83012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7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7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7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7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5379910" y="3842654"/>
            <a:ext cx="2581522" cy="87678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3168000" y="2147125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3168000" y="2684745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084875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8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8"/>
          <p:cNvSpPr/>
          <p:nvPr/>
        </p:nvSpPr>
        <p:spPr>
          <a:xfrm>
            <a:off x="13" y="3991051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8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8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8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582210" y="3888979"/>
            <a:ext cx="2581522" cy="87678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275" y="2980579"/>
            <a:ext cx="9167406" cy="2040141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3853495" y="4550098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9"/>
          <p:cNvSpPr/>
          <p:nvPr/>
        </p:nvSpPr>
        <p:spPr>
          <a:xfrm>
            <a:off x="7324073" y="4334006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9"/>
          <p:cNvSpPr/>
          <p:nvPr/>
        </p:nvSpPr>
        <p:spPr>
          <a:xfrm>
            <a:off x="3761150" y="3732374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9"/>
          <p:cNvSpPr/>
          <p:nvPr/>
        </p:nvSpPr>
        <p:spPr>
          <a:xfrm>
            <a:off x="-64900" y="4199804"/>
            <a:ext cx="9143961" cy="799970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9"/>
          <p:cNvSpPr/>
          <p:nvPr/>
        </p:nvSpPr>
        <p:spPr>
          <a:xfrm>
            <a:off x="-64900" y="4425198"/>
            <a:ext cx="9329709" cy="79997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126093" y="2425908"/>
            <a:ext cx="1749805" cy="770934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81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9553" y="-44329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47" y="-83283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347" y="-14709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33" y="812060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61" r:id="rId3"/>
    <p:sldLayoutId id="2147483663" r:id="rId4"/>
    <p:sldLayoutId id="2147483673" r:id="rId5"/>
    <p:sldLayoutId id="2147483683" r:id="rId6"/>
    <p:sldLayoutId id="2147483684" r:id="rId7"/>
    <p:sldLayoutId id="214748368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9553" y="-44329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47" y="-83283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347" y="-14709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33" y="812060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837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9553" y="-44329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47" y="-83283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347" y="-14709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33" y="812060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6082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9553" y="-44329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47" y="-83283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347" y="-14709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33" y="812060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43769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5.png"/><Relationship Id="rId4" Type="http://schemas.openxmlformats.org/officeDocument/2006/relationships/image" Target="../media/image28.sv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28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28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28.sv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28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28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矩形: 圆角 5">
            <a:extLst>
              <a:ext uri="{FF2B5EF4-FFF2-40B4-BE49-F238E27FC236}">
                <a16:creationId xmlns:a16="http://schemas.microsoft.com/office/drawing/2014/main" id="{FF8809C4-687C-4FCD-8DB4-9B5B4BEB6087}"/>
              </a:ext>
            </a:extLst>
          </p:cNvPr>
          <p:cNvSpPr/>
          <p:nvPr/>
        </p:nvSpPr>
        <p:spPr>
          <a:xfrm>
            <a:off x="988324" y="121859"/>
            <a:ext cx="5952088" cy="3343134"/>
          </a:xfrm>
          <a:custGeom>
            <a:avLst/>
            <a:gdLst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544063 w 10802778"/>
              <a:gd name="connsiteY6" fmla="*/ 3264310 h 3264310"/>
              <a:gd name="connsiteX7" fmla="*/ 0 w 10802778"/>
              <a:gd name="connsiteY7" fmla="*/ 2720247 h 3264310"/>
              <a:gd name="connsiteX8" fmla="*/ 0 w 10802778"/>
              <a:gd name="connsiteY8" fmla="*/ 544063 h 3264310"/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1199536 w 10802778"/>
              <a:gd name="connsiteY6" fmla="*/ 3254478 h 3264310"/>
              <a:gd name="connsiteX7" fmla="*/ 544063 w 10802778"/>
              <a:gd name="connsiteY7" fmla="*/ 3264310 h 3264310"/>
              <a:gd name="connsiteX8" fmla="*/ 0 w 10802778"/>
              <a:gd name="connsiteY8" fmla="*/ 2720247 h 3264310"/>
              <a:gd name="connsiteX9" fmla="*/ 0 w 10802778"/>
              <a:gd name="connsiteY9" fmla="*/ 544063 h 326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2778" h="3264310">
                <a:moveTo>
                  <a:pt x="0" y="544063"/>
                </a:moveTo>
                <a:cubicBezTo>
                  <a:pt x="0" y="243585"/>
                  <a:pt x="243585" y="0"/>
                  <a:pt x="544063" y="0"/>
                </a:cubicBezTo>
                <a:lnTo>
                  <a:pt x="10258715" y="0"/>
                </a:lnTo>
                <a:cubicBezTo>
                  <a:pt x="10559193" y="0"/>
                  <a:pt x="10802778" y="243585"/>
                  <a:pt x="10802778" y="544063"/>
                </a:cubicBezTo>
                <a:lnTo>
                  <a:pt x="10802778" y="2720247"/>
                </a:lnTo>
                <a:cubicBezTo>
                  <a:pt x="10802778" y="3020725"/>
                  <a:pt x="10559193" y="3264310"/>
                  <a:pt x="10258715" y="3264310"/>
                </a:cubicBezTo>
                <a:lnTo>
                  <a:pt x="1199536" y="3254478"/>
                </a:lnTo>
                <a:lnTo>
                  <a:pt x="544063" y="3264310"/>
                </a:lnTo>
                <a:cubicBezTo>
                  <a:pt x="243585" y="3264310"/>
                  <a:pt x="0" y="3020725"/>
                  <a:pt x="0" y="2720247"/>
                </a:cubicBezTo>
                <a:lnTo>
                  <a:pt x="0" y="544063"/>
                </a:lnTo>
                <a:close/>
              </a:path>
            </a:pathLst>
          </a:custGeom>
          <a:solidFill>
            <a:schemeClr val="bg1">
              <a:alpha val="64000"/>
            </a:schemeClr>
          </a:solidFill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6" name="Google Shape;304;p20"/>
          <p:cNvSpPr txBox="1">
            <a:spLocks/>
          </p:cNvSpPr>
          <p:nvPr/>
        </p:nvSpPr>
        <p:spPr>
          <a:xfrm>
            <a:off x="1399904" y="160897"/>
            <a:ext cx="5364644" cy="57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2024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460" y="690432"/>
            <a:ext cx="1981532" cy="517994"/>
          </a:xfrm>
          <a:prstGeom prst="rect">
            <a:avLst/>
          </a:prstGeom>
        </p:spPr>
      </p:pic>
      <p:sp>
        <p:nvSpPr>
          <p:cNvPr id="178" name="TextBox 177"/>
          <p:cNvSpPr txBox="1"/>
          <p:nvPr/>
        </p:nvSpPr>
        <p:spPr>
          <a:xfrm>
            <a:off x="665396" y="1305362"/>
            <a:ext cx="6658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600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cs typeface="Arial"/>
                <a:sym typeface="Arial"/>
              </a:rPr>
              <a:t>Chủ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600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600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cs typeface="Arial"/>
                <a:sym typeface="Arial"/>
              </a:rPr>
              <a:t>điểm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600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cs typeface="Arial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600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cs typeface="Arial"/>
                <a:sym typeface="Arial"/>
              </a:rPr>
              <a:t>Bốn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600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600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cs typeface="Arial"/>
                <a:sym typeface="Arial"/>
              </a:rPr>
              <a:t>mùa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600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600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cs typeface="Arial"/>
                <a:sym typeface="Arial"/>
              </a:rPr>
              <a:t>yêu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600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600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cs typeface="Arial"/>
                <a:sym typeface="Arial"/>
              </a:rPr>
              <a:t>thương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C600">
                  <a:lumMod val="50000"/>
                </a:srgbClr>
              </a:solidFill>
              <a:effectLst/>
              <a:uLnTx/>
              <a:uFillTx/>
              <a:latin typeface="Pacifico" panose="00000500000000000000" pitchFamily="2" charset="0"/>
              <a:cs typeface="Arial"/>
              <a:sym typeface="Arial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150575" y="1889605"/>
            <a:ext cx="4052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Arial"/>
                <a:sym typeface="Arial"/>
              </a:rPr>
              <a:t> 1 –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Arial"/>
                <a:sym typeface="Arial"/>
              </a:rPr>
              <a:t> 3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442938" y="2418214"/>
            <a:ext cx="5175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chữ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hoa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S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</a:p>
        </p:txBody>
      </p:sp>
      <p:grpSp>
        <p:nvGrpSpPr>
          <p:cNvPr id="181" name="Google Shape;1364;p42"/>
          <p:cNvGrpSpPr/>
          <p:nvPr/>
        </p:nvGrpSpPr>
        <p:grpSpPr>
          <a:xfrm>
            <a:off x="6736580" y="3163351"/>
            <a:ext cx="1328549" cy="1887726"/>
            <a:chOff x="4761425" y="5078500"/>
            <a:chExt cx="278475" cy="395675"/>
          </a:xfrm>
        </p:grpSpPr>
        <p:sp>
          <p:nvSpPr>
            <p:cNvPr id="182" name="Google Shape;1365;p42"/>
            <p:cNvSpPr/>
            <p:nvPr/>
          </p:nvSpPr>
          <p:spPr>
            <a:xfrm>
              <a:off x="4859500" y="5397800"/>
              <a:ext cx="35175" cy="56725"/>
            </a:xfrm>
            <a:custGeom>
              <a:avLst/>
              <a:gdLst/>
              <a:ahLst/>
              <a:cxnLst/>
              <a:rect l="l" t="t" r="r" b="b"/>
              <a:pathLst>
                <a:path w="1407" h="2269" extrusionOk="0">
                  <a:moveTo>
                    <a:pt x="1" y="1"/>
                  </a:moveTo>
                  <a:lnTo>
                    <a:pt x="30" y="257"/>
                  </a:lnTo>
                  <a:lnTo>
                    <a:pt x="98" y="756"/>
                  </a:lnTo>
                  <a:lnTo>
                    <a:pt x="150" y="1216"/>
                  </a:lnTo>
                  <a:lnTo>
                    <a:pt x="299" y="2269"/>
                  </a:lnTo>
                  <a:lnTo>
                    <a:pt x="1407" y="2269"/>
                  </a:lnTo>
                  <a:lnTo>
                    <a:pt x="1407" y="1216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366;p42"/>
            <p:cNvSpPr/>
            <p:nvPr/>
          </p:nvSpPr>
          <p:spPr>
            <a:xfrm>
              <a:off x="4859900" y="5399500"/>
              <a:ext cx="34775" cy="20600"/>
            </a:xfrm>
            <a:custGeom>
              <a:avLst/>
              <a:gdLst/>
              <a:ahLst/>
              <a:cxnLst/>
              <a:rect l="l" t="t" r="r" b="b"/>
              <a:pathLst>
                <a:path w="1391" h="824" extrusionOk="0">
                  <a:moveTo>
                    <a:pt x="1391" y="1"/>
                  </a:moveTo>
                  <a:lnTo>
                    <a:pt x="1362" y="163"/>
                  </a:lnTo>
                  <a:cubicBezTo>
                    <a:pt x="1216" y="176"/>
                    <a:pt x="1067" y="176"/>
                    <a:pt x="944" y="176"/>
                  </a:cubicBezTo>
                  <a:cubicBezTo>
                    <a:pt x="513" y="176"/>
                    <a:pt x="189" y="108"/>
                    <a:pt x="1" y="40"/>
                  </a:cubicBezTo>
                  <a:lnTo>
                    <a:pt x="1" y="40"/>
                  </a:lnTo>
                  <a:lnTo>
                    <a:pt x="14" y="189"/>
                  </a:lnTo>
                  <a:lnTo>
                    <a:pt x="1255" y="189"/>
                  </a:lnTo>
                  <a:lnTo>
                    <a:pt x="1255" y="688"/>
                  </a:lnTo>
                  <a:lnTo>
                    <a:pt x="82" y="688"/>
                  </a:lnTo>
                  <a:lnTo>
                    <a:pt x="95" y="824"/>
                  </a:lnTo>
                  <a:lnTo>
                    <a:pt x="1391" y="824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367;p42"/>
            <p:cNvSpPr/>
            <p:nvPr/>
          </p:nvSpPr>
          <p:spPr>
            <a:xfrm>
              <a:off x="486152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137" y="1041"/>
                  </a:lnTo>
                  <a:lnTo>
                    <a:pt x="205" y="1501"/>
                  </a:lnTo>
                  <a:lnTo>
                    <a:pt x="1339" y="1676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368;p42"/>
            <p:cNvSpPr/>
            <p:nvPr/>
          </p:nvSpPr>
          <p:spPr>
            <a:xfrm>
              <a:off x="48348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1517" y="0"/>
                  </a:moveTo>
                  <a:cubicBezTo>
                    <a:pt x="1425" y="0"/>
                    <a:pt x="1311" y="27"/>
                    <a:pt x="1177" y="105"/>
                  </a:cubicBezTo>
                  <a:cubicBezTo>
                    <a:pt x="811" y="293"/>
                    <a:pt x="312" y="510"/>
                    <a:pt x="56" y="698"/>
                  </a:cubicBezTo>
                  <a:cubicBezTo>
                    <a:pt x="14" y="727"/>
                    <a:pt x="1" y="779"/>
                    <a:pt x="14" y="821"/>
                  </a:cubicBezTo>
                  <a:cubicBezTo>
                    <a:pt x="30" y="860"/>
                    <a:pt x="56" y="902"/>
                    <a:pt x="111" y="902"/>
                  </a:cubicBezTo>
                  <a:cubicBezTo>
                    <a:pt x="406" y="963"/>
                    <a:pt x="720" y="984"/>
                    <a:pt x="1018" y="984"/>
                  </a:cubicBezTo>
                  <a:cubicBezTo>
                    <a:pt x="1767" y="984"/>
                    <a:pt x="2418" y="847"/>
                    <a:pt x="2418" y="847"/>
                  </a:cubicBezTo>
                  <a:cubicBezTo>
                    <a:pt x="2499" y="497"/>
                    <a:pt x="2418" y="186"/>
                    <a:pt x="2418" y="186"/>
                  </a:cubicBezTo>
                  <a:cubicBezTo>
                    <a:pt x="2363" y="186"/>
                    <a:pt x="2324" y="212"/>
                    <a:pt x="2269" y="241"/>
                  </a:cubicBezTo>
                  <a:cubicBezTo>
                    <a:pt x="2217" y="280"/>
                    <a:pt x="2149" y="348"/>
                    <a:pt x="2055" y="361"/>
                  </a:cubicBezTo>
                  <a:cubicBezTo>
                    <a:pt x="2051" y="361"/>
                    <a:pt x="2047" y="361"/>
                    <a:pt x="2043" y="361"/>
                  </a:cubicBezTo>
                  <a:cubicBezTo>
                    <a:pt x="1889" y="361"/>
                    <a:pt x="1812" y="118"/>
                    <a:pt x="1812" y="118"/>
                  </a:cubicBezTo>
                  <a:cubicBezTo>
                    <a:pt x="1812" y="118"/>
                    <a:pt x="1712" y="0"/>
                    <a:pt x="15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369;p42"/>
            <p:cNvSpPr/>
            <p:nvPr/>
          </p:nvSpPr>
          <p:spPr>
            <a:xfrm>
              <a:off x="4835200" y="5454175"/>
              <a:ext cx="61175" cy="19950"/>
            </a:xfrm>
            <a:custGeom>
              <a:avLst/>
              <a:gdLst/>
              <a:ahLst/>
              <a:cxnLst/>
              <a:rect l="l" t="t" r="r" b="b"/>
              <a:pathLst>
                <a:path w="2447" h="798" extrusionOk="0">
                  <a:moveTo>
                    <a:pt x="2379" y="1"/>
                  </a:moveTo>
                  <a:cubicBezTo>
                    <a:pt x="2337" y="1"/>
                    <a:pt x="2298" y="27"/>
                    <a:pt x="2256" y="56"/>
                  </a:cubicBezTo>
                  <a:cubicBezTo>
                    <a:pt x="2256" y="163"/>
                    <a:pt x="2243" y="257"/>
                    <a:pt x="2136" y="351"/>
                  </a:cubicBezTo>
                  <a:cubicBezTo>
                    <a:pt x="2042" y="432"/>
                    <a:pt x="1919" y="461"/>
                    <a:pt x="1799" y="487"/>
                  </a:cubicBezTo>
                  <a:cubicBezTo>
                    <a:pt x="1663" y="513"/>
                    <a:pt x="1514" y="542"/>
                    <a:pt x="1365" y="555"/>
                  </a:cubicBezTo>
                  <a:cubicBezTo>
                    <a:pt x="1054" y="594"/>
                    <a:pt x="746" y="594"/>
                    <a:pt x="435" y="594"/>
                  </a:cubicBezTo>
                  <a:cubicBezTo>
                    <a:pt x="354" y="607"/>
                    <a:pt x="260" y="607"/>
                    <a:pt x="179" y="607"/>
                  </a:cubicBezTo>
                  <a:cubicBezTo>
                    <a:pt x="124" y="607"/>
                    <a:pt x="56" y="607"/>
                    <a:pt x="1" y="636"/>
                  </a:cubicBezTo>
                  <a:cubicBezTo>
                    <a:pt x="17" y="675"/>
                    <a:pt x="43" y="717"/>
                    <a:pt x="98" y="717"/>
                  </a:cubicBezTo>
                  <a:cubicBezTo>
                    <a:pt x="393" y="785"/>
                    <a:pt x="704" y="798"/>
                    <a:pt x="1002" y="798"/>
                  </a:cubicBezTo>
                  <a:cubicBezTo>
                    <a:pt x="1757" y="798"/>
                    <a:pt x="2405" y="662"/>
                    <a:pt x="2405" y="662"/>
                  </a:cubicBezTo>
                  <a:cubicBezTo>
                    <a:pt x="2431" y="542"/>
                    <a:pt x="2447" y="419"/>
                    <a:pt x="2447" y="325"/>
                  </a:cubicBezTo>
                  <a:cubicBezTo>
                    <a:pt x="2447" y="137"/>
                    <a:pt x="2405" y="1"/>
                    <a:pt x="2405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370;p42"/>
            <p:cNvSpPr/>
            <p:nvPr/>
          </p:nvSpPr>
          <p:spPr>
            <a:xfrm>
              <a:off x="4911175" y="5397800"/>
              <a:ext cx="35425" cy="56725"/>
            </a:xfrm>
            <a:custGeom>
              <a:avLst/>
              <a:gdLst/>
              <a:ahLst/>
              <a:cxnLst/>
              <a:rect l="l" t="t" r="r" b="b"/>
              <a:pathLst>
                <a:path w="1417" h="2269" extrusionOk="0">
                  <a:moveTo>
                    <a:pt x="1" y="1"/>
                  </a:moveTo>
                  <a:lnTo>
                    <a:pt x="1" y="1216"/>
                  </a:lnTo>
                  <a:lnTo>
                    <a:pt x="1" y="2269"/>
                  </a:lnTo>
                  <a:lnTo>
                    <a:pt x="1109" y="2269"/>
                  </a:lnTo>
                  <a:lnTo>
                    <a:pt x="1255" y="1216"/>
                  </a:lnTo>
                  <a:lnTo>
                    <a:pt x="1310" y="756"/>
                  </a:lnTo>
                  <a:lnTo>
                    <a:pt x="1378" y="257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371;p42"/>
            <p:cNvSpPr/>
            <p:nvPr/>
          </p:nvSpPr>
          <p:spPr>
            <a:xfrm>
              <a:off x="4911175" y="5399825"/>
              <a:ext cx="35100" cy="20275"/>
            </a:xfrm>
            <a:custGeom>
              <a:avLst/>
              <a:gdLst/>
              <a:ahLst/>
              <a:cxnLst/>
              <a:rect l="l" t="t" r="r" b="b"/>
              <a:pathLst>
                <a:path w="1404" h="811" extrusionOk="0">
                  <a:moveTo>
                    <a:pt x="1404" y="1"/>
                  </a:moveTo>
                  <a:cubicBezTo>
                    <a:pt x="1216" y="69"/>
                    <a:pt x="866" y="163"/>
                    <a:pt x="351" y="163"/>
                  </a:cubicBezTo>
                  <a:cubicBezTo>
                    <a:pt x="244" y="163"/>
                    <a:pt x="137" y="163"/>
                    <a:pt x="1" y="150"/>
                  </a:cubicBezTo>
                  <a:lnTo>
                    <a:pt x="1" y="811"/>
                  </a:lnTo>
                  <a:lnTo>
                    <a:pt x="1297" y="811"/>
                  </a:lnTo>
                  <a:lnTo>
                    <a:pt x="1310" y="675"/>
                  </a:lnTo>
                  <a:lnTo>
                    <a:pt x="150" y="675"/>
                  </a:lnTo>
                  <a:lnTo>
                    <a:pt x="150" y="176"/>
                  </a:lnTo>
                  <a:lnTo>
                    <a:pt x="1378" y="176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372;p42"/>
            <p:cNvSpPr/>
            <p:nvPr/>
          </p:nvSpPr>
          <p:spPr>
            <a:xfrm>
              <a:off x="490947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43" y="1676"/>
                  </a:lnTo>
                  <a:lnTo>
                    <a:pt x="1177" y="1501"/>
                  </a:lnTo>
                  <a:lnTo>
                    <a:pt x="1242" y="973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373;p42"/>
            <p:cNvSpPr/>
            <p:nvPr/>
          </p:nvSpPr>
          <p:spPr>
            <a:xfrm>
              <a:off x="49077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991" y="0"/>
                  </a:moveTo>
                  <a:cubicBezTo>
                    <a:pt x="796" y="0"/>
                    <a:pt x="704" y="118"/>
                    <a:pt x="704" y="118"/>
                  </a:cubicBezTo>
                  <a:cubicBezTo>
                    <a:pt x="704" y="118"/>
                    <a:pt x="614" y="361"/>
                    <a:pt x="460" y="361"/>
                  </a:cubicBezTo>
                  <a:cubicBezTo>
                    <a:pt x="456" y="361"/>
                    <a:pt x="452" y="361"/>
                    <a:pt x="448" y="361"/>
                  </a:cubicBezTo>
                  <a:cubicBezTo>
                    <a:pt x="354" y="348"/>
                    <a:pt x="286" y="280"/>
                    <a:pt x="231" y="241"/>
                  </a:cubicBezTo>
                  <a:cubicBezTo>
                    <a:pt x="176" y="212"/>
                    <a:pt x="137" y="186"/>
                    <a:pt x="82" y="186"/>
                  </a:cubicBezTo>
                  <a:cubicBezTo>
                    <a:pt x="82" y="186"/>
                    <a:pt x="1" y="497"/>
                    <a:pt x="95" y="847"/>
                  </a:cubicBezTo>
                  <a:cubicBezTo>
                    <a:pt x="95" y="847"/>
                    <a:pt x="738" y="984"/>
                    <a:pt x="1485" y="984"/>
                  </a:cubicBezTo>
                  <a:cubicBezTo>
                    <a:pt x="1782" y="984"/>
                    <a:pt x="2096" y="963"/>
                    <a:pt x="2392" y="902"/>
                  </a:cubicBezTo>
                  <a:cubicBezTo>
                    <a:pt x="2444" y="902"/>
                    <a:pt x="2473" y="860"/>
                    <a:pt x="2486" y="821"/>
                  </a:cubicBezTo>
                  <a:cubicBezTo>
                    <a:pt x="2499" y="779"/>
                    <a:pt x="2486" y="727"/>
                    <a:pt x="2444" y="698"/>
                  </a:cubicBezTo>
                  <a:cubicBezTo>
                    <a:pt x="2188" y="510"/>
                    <a:pt x="1689" y="293"/>
                    <a:pt x="1339" y="105"/>
                  </a:cubicBezTo>
                  <a:cubicBezTo>
                    <a:pt x="1199" y="27"/>
                    <a:pt x="1083" y="0"/>
                    <a:pt x="9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374;p42"/>
            <p:cNvSpPr/>
            <p:nvPr/>
          </p:nvSpPr>
          <p:spPr>
            <a:xfrm>
              <a:off x="4909150" y="5454175"/>
              <a:ext cx="60775" cy="19950"/>
            </a:xfrm>
            <a:custGeom>
              <a:avLst/>
              <a:gdLst/>
              <a:ahLst/>
              <a:cxnLst/>
              <a:rect l="l" t="t" r="r" b="b"/>
              <a:pathLst>
                <a:path w="2431" h="798" extrusionOk="0">
                  <a:moveTo>
                    <a:pt x="27" y="1"/>
                  </a:moveTo>
                  <a:cubicBezTo>
                    <a:pt x="27" y="1"/>
                    <a:pt x="1" y="137"/>
                    <a:pt x="1" y="325"/>
                  </a:cubicBezTo>
                  <a:cubicBezTo>
                    <a:pt x="1" y="419"/>
                    <a:pt x="1" y="542"/>
                    <a:pt x="40" y="662"/>
                  </a:cubicBezTo>
                  <a:cubicBezTo>
                    <a:pt x="40" y="662"/>
                    <a:pt x="688" y="798"/>
                    <a:pt x="1433" y="798"/>
                  </a:cubicBezTo>
                  <a:cubicBezTo>
                    <a:pt x="1728" y="798"/>
                    <a:pt x="2039" y="785"/>
                    <a:pt x="2337" y="717"/>
                  </a:cubicBezTo>
                  <a:cubicBezTo>
                    <a:pt x="2389" y="717"/>
                    <a:pt x="2418" y="675"/>
                    <a:pt x="2431" y="636"/>
                  </a:cubicBezTo>
                  <a:cubicBezTo>
                    <a:pt x="2376" y="607"/>
                    <a:pt x="2324" y="607"/>
                    <a:pt x="2256" y="607"/>
                  </a:cubicBezTo>
                  <a:cubicBezTo>
                    <a:pt x="2175" y="607"/>
                    <a:pt x="2094" y="607"/>
                    <a:pt x="2000" y="594"/>
                  </a:cubicBezTo>
                  <a:cubicBezTo>
                    <a:pt x="1689" y="594"/>
                    <a:pt x="1378" y="594"/>
                    <a:pt x="1067" y="555"/>
                  </a:cubicBezTo>
                  <a:cubicBezTo>
                    <a:pt x="918" y="542"/>
                    <a:pt x="785" y="513"/>
                    <a:pt x="636" y="487"/>
                  </a:cubicBezTo>
                  <a:cubicBezTo>
                    <a:pt x="513" y="461"/>
                    <a:pt x="393" y="432"/>
                    <a:pt x="299" y="351"/>
                  </a:cubicBezTo>
                  <a:cubicBezTo>
                    <a:pt x="202" y="257"/>
                    <a:pt x="176" y="163"/>
                    <a:pt x="176" y="56"/>
                  </a:cubicBezTo>
                  <a:cubicBezTo>
                    <a:pt x="137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375;p42"/>
            <p:cNvSpPr/>
            <p:nvPr/>
          </p:nvSpPr>
          <p:spPr>
            <a:xfrm>
              <a:off x="4964475" y="5202750"/>
              <a:ext cx="75425" cy="56725"/>
            </a:xfrm>
            <a:custGeom>
              <a:avLst/>
              <a:gdLst/>
              <a:ahLst/>
              <a:cxnLst/>
              <a:rect l="l" t="t" r="r" b="b"/>
              <a:pathLst>
                <a:path w="3017" h="2269" extrusionOk="0">
                  <a:moveTo>
                    <a:pt x="2266" y="1"/>
                  </a:moveTo>
                  <a:cubicBezTo>
                    <a:pt x="2193" y="1"/>
                    <a:pt x="1906" y="458"/>
                    <a:pt x="1906" y="458"/>
                  </a:cubicBezTo>
                  <a:lnTo>
                    <a:pt x="542" y="1054"/>
                  </a:lnTo>
                  <a:lnTo>
                    <a:pt x="1" y="1268"/>
                  </a:lnTo>
                  <a:cubicBezTo>
                    <a:pt x="82" y="1446"/>
                    <a:pt x="124" y="1621"/>
                    <a:pt x="176" y="1809"/>
                  </a:cubicBezTo>
                  <a:cubicBezTo>
                    <a:pt x="244" y="1958"/>
                    <a:pt x="325" y="2120"/>
                    <a:pt x="393" y="2269"/>
                  </a:cubicBezTo>
                  <a:cubicBezTo>
                    <a:pt x="435" y="2256"/>
                    <a:pt x="461" y="2227"/>
                    <a:pt x="487" y="2214"/>
                  </a:cubicBezTo>
                  <a:cubicBezTo>
                    <a:pt x="1028" y="1835"/>
                    <a:pt x="1540" y="1459"/>
                    <a:pt x="2068" y="1067"/>
                  </a:cubicBezTo>
                  <a:lnTo>
                    <a:pt x="2107" y="1025"/>
                  </a:lnTo>
                  <a:lnTo>
                    <a:pt x="2162" y="986"/>
                  </a:lnTo>
                  <a:cubicBezTo>
                    <a:pt x="2162" y="986"/>
                    <a:pt x="2729" y="879"/>
                    <a:pt x="2836" y="811"/>
                  </a:cubicBezTo>
                  <a:cubicBezTo>
                    <a:pt x="2930" y="743"/>
                    <a:pt x="2622" y="717"/>
                    <a:pt x="2622" y="717"/>
                  </a:cubicBezTo>
                  <a:cubicBezTo>
                    <a:pt x="2622" y="717"/>
                    <a:pt x="2972" y="594"/>
                    <a:pt x="2998" y="539"/>
                  </a:cubicBezTo>
                  <a:cubicBezTo>
                    <a:pt x="3017" y="513"/>
                    <a:pt x="2908" y="494"/>
                    <a:pt x="2793" y="494"/>
                  </a:cubicBezTo>
                  <a:cubicBezTo>
                    <a:pt x="2731" y="494"/>
                    <a:pt x="2668" y="499"/>
                    <a:pt x="2622" y="513"/>
                  </a:cubicBezTo>
                  <a:cubicBezTo>
                    <a:pt x="2622" y="513"/>
                    <a:pt x="2972" y="325"/>
                    <a:pt x="2959" y="257"/>
                  </a:cubicBezTo>
                  <a:cubicBezTo>
                    <a:pt x="2956" y="240"/>
                    <a:pt x="2931" y="234"/>
                    <a:pt x="2896" y="234"/>
                  </a:cubicBezTo>
                  <a:cubicBezTo>
                    <a:pt x="2785" y="234"/>
                    <a:pt x="2567" y="296"/>
                    <a:pt x="2567" y="296"/>
                  </a:cubicBezTo>
                  <a:cubicBezTo>
                    <a:pt x="2567" y="296"/>
                    <a:pt x="2836" y="95"/>
                    <a:pt x="2810" y="27"/>
                  </a:cubicBezTo>
                  <a:cubicBezTo>
                    <a:pt x="2805" y="18"/>
                    <a:pt x="2793" y="15"/>
                    <a:pt x="2778" y="15"/>
                  </a:cubicBezTo>
                  <a:cubicBezTo>
                    <a:pt x="2665" y="15"/>
                    <a:pt x="2324" y="202"/>
                    <a:pt x="2324" y="202"/>
                  </a:cubicBezTo>
                  <a:cubicBezTo>
                    <a:pt x="2324" y="202"/>
                    <a:pt x="2350" y="14"/>
                    <a:pt x="2269" y="1"/>
                  </a:cubicBezTo>
                  <a:cubicBezTo>
                    <a:pt x="2268" y="1"/>
                    <a:pt x="2267" y="1"/>
                    <a:pt x="226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376;p42"/>
            <p:cNvSpPr/>
            <p:nvPr/>
          </p:nvSpPr>
          <p:spPr>
            <a:xfrm>
              <a:off x="4970550" y="5229075"/>
              <a:ext cx="45625" cy="26675"/>
            </a:xfrm>
            <a:custGeom>
              <a:avLst/>
              <a:gdLst/>
              <a:ahLst/>
              <a:cxnLst/>
              <a:rect l="l" t="t" r="r" b="b"/>
              <a:pathLst>
                <a:path w="1825" h="1067" extrusionOk="0">
                  <a:moveTo>
                    <a:pt x="299" y="1"/>
                  </a:moveTo>
                  <a:lnTo>
                    <a:pt x="1" y="121"/>
                  </a:lnTo>
                  <a:lnTo>
                    <a:pt x="367" y="1041"/>
                  </a:lnTo>
                  <a:lnTo>
                    <a:pt x="367" y="1067"/>
                  </a:lnTo>
                  <a:cubicBezTo>
                    <a:pt x="866" y="730"/>
                    <a:pt x="1339" y="364"/>
                    <a:pt x="1825" y="14"/>
                  </a:cubicBezTo>
                  <a:lnTo>
                    <a:pt x="1825" y="14"/>
                  </a:lnTo>
                  <a:cubicBezTo>
                    <a:pt x="1634" y="82"/>
                    <a:pt x="1216" y="215"/>
                    <a:pt x="853" y="215"/>
                  </a:cubicBezTo>
                  <a:cubicBezTo>
                    <a:pt x="623" y="215"/>
                    <a:pt x="406" y="163"/>
                    <a:pt x="299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377;p42"/>
            <p:cNvSpPr/>
            <p:nvPr/>
          </p:nvSpPr>
          <p:spPr>
            <a:xfrm>
              <a:off x="4761425" y="5217225"/>
              <a:ext cx="78250" cy="48650"/>
            </a:xfrm>
            <a:custGeom>
              <a:avLst/>
              <a:gdLst/>
              <a:ahLst/>
              <a:cxnLst/>
              <a:rect l="l" t="t" r="r" b="b"/>
              <a:pathLst>
                <a:path w="3130" h="1946" extrusionOk="0">
                  <a:moveTo>
                    <a:pt x="664" y="1"/>
                  </a:moveTo>
                  <a:cubicBezTo>
                    <a:pt x="662" y="1"/>
                    <a:pt x="660" y="1"/>
                    <a:pt x="658" y="2"/>
                  </a:cubicBezTo>
                  <a:cubicBezTo>
                    <a:pt x="590" y="28"/>
                    <a:pt x="645" y="219"/>
                    <a:pt x="645" y="219"/>
                  </a:cubicBezTo>
                  <a:cubicBezTo>
                    <a:pt x="645" y="219"/>
                    <a:pt x="322" y="101"/>
                    <a:pt x="196" y="101"/>
                  </a:cubicBezTo>
                  <a:cubicBezTo>
                    <a:pt x="167" y="101"/>
                    <a:pt x="148" y="107"/>
                    <a:pt x="146" y="122"/>
                  </a:cubicBezTo>
                  <a:cubicBezTo>
                    <a:pt x="117" y="190"/>
                    <a:pt x="415" y="352"/>
                    <a:pt x="415" y="352"/>
                  </a:cubicBezTo>
                  <a:cubicBezTo>
                    <a:pt x="415" y="352"/>
                    <a:pt x="271" y="332"/>
                    <a:pt x="158" y="332"/>
                  </a:cubicBezTo>
                  <a:cubicBezTo>
                    <a:pt x="87" y="332"/>
                    <a:pt x="28" y="340"/>
                    <a:pt x="23" y="365"/>
                  </a:cubicBezTo>
                  <a:cubicBezTo>
                    <a:pt x="23" y="433"/>
                    <a:pt x="389" y="569"/>
                    <a:pt x="389" y="569"/>
                  </a:cubicBezTo>
                  <a:cubicBezTo>
                    <a:pt x="374" y="567"/>
                    <a:pt x="359" y="567"/>
                    <a:pt x="342" y="567"/>
                  </a:cubicBezTo>
                  <a:cubicBezTo>
                    <a:pt x="202" y="567"/>
                    <a:pt x="1" y="613"/>
                    <a:pt x="36" y="663"/>
                  </a:cubicBezTo>
                  <a:cubicBezTo>
                    <a:pt x="65" y="718"/>
                    <a:pt x="428" y="770"/>
                    <a:pt x="428" y="770"/>
                  </a:cubicBezTo>
                  <a:cubicBezTo>
                    <a:pt x="428" y="770"/>
                    <a:pt x="133" y="851"/>
                    <a:pt x="240" y="906"/>
                  </a:cubicBezTo>
                  <a:cubicBezTo>
                    <a:pt x="347" y="948"/>
                    <a:pt x="927" y="961"/>
                    <a:pt x="927" y="961"/>
                  </a:cubicBezTo>
                  <a:lnTo>
                    <a:pt x="927" y="974"/>
                  </a:lnTo>
                  <a:cubicBezTo>
                    <a:pt x="943" y="974"/>
                    <a:pt x="982" y="1000"/>
                    <a:pt x="995" y="1000"/>
                  </a:cubicBezTo>
                  <a:cubicBezTo>
                    <a:pt x="1575" y="1311"/>
                    <a:pt x="2171" y="1622"/>
                    <a:pt x="2764" y="1904"/>
                  </a:cubicBezTo>
                  <a:cubicBezTo>
                    <a:pt x="2806" y="1920"/>
                    <a:pt x="2832" y="1933"/>
                    <a:pt x="2858" y="1946"/>
                  </a:cubicBezTo>
                  <a:cubicBezTo>
                    <a:pt x="2887" y="1823"/>
                    <a:pt x="2926" y="1703"/>
                    <a:pt x="2968" y="1580"/>
                  </a:cubicBezTo>
                  <a:cubicBezTo>
                    <a:pt x="3020" y="1353"/>
                    <a:pt x="3062" y="1136"/>
                    <a:pt x="3130" y="919"/>
                  </a:cubicBezTo>
                  <a:lnTo>
                    <a:pt x="2777" y="825"/>
                  </a:lnTo>
                  <a:lnTo>
                    <a:pt x="1089" y="407"/>
                  </a:lnTo>
                  <a:cubicBezTo>
                    <a:pt x="1089" y="407"/>
                    <a:pt x="747" y="1"/>
                    <a:pt x="66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378;p42"/>
            <p:cNvSpPr/>
            <p:nvPr/>
          </p:nvSpPr>
          <p:spPr>
            <a:xfrm>
              <a:off x="4784575" y="5237825"/>
              <a:ext cx="49675" cy="22950"/>
            </a:xfrm>
            <a:custGeom>
              <a:avLst/>
              <a:gdLst/>
              <a:ahLst/>
              <a:cxnLst/>
              <a:rect l="l" t="t" r="r" b="b"/>
              <a:pathLst>
                <a:path w="1987" h="918" extrusionOk="0">
                  <a:moveTo>
                    <a:pt x="1851" y="1"/>
                  </a:moveTo>
                  <a:cubicBezTo>
                    <a:pt x="1757" y="176"/>
                    <a:pt x="1514" y="568"/>
                    <a:pt x="1245" y="568"/>
                  </a:cubicBezTo>
                  <a:lnTo>
                    <a:pt x="1216" y="568"/>
                  </a:lnTo>
                  <a:cubicBezTo>
                    <a:pt x="973" y="542"/>
                    <a:pt x="474" y="338"/>
                    <a:pt x="192" y="231"/>
                  </a:cubicBezTo>
                  <a:cubicBezTo>
                    <a:pt x="111" y="189"/>
                    <a:pt x="56" y="163"/>
                    <a:pt x="17" y="150"/>
                  </a:cubicBezTo>
                  <a:lnTo>
                    <a:pt x="1" y="150"/>
                  </a:lnTo>
                  <a:cubicBezTo>
                    <a:pt x="17" y="150"/>
                    <a:pt x="56" y="176"/>
                    <a:pt x="69" y="176"/>
                  </a:cubicBezTo>
                  <a:cubicBezTo>
                    <a:pt x="542" y="432"/>
                    <a:pt x="1028" y="675"/>
                    <a:pt x="1514" y="918"/>
                  </a:cubicBezTo>
                  <a:lnTo>
                    <a:pt x="1987" y="43"/>
                  </a:lnTo>
                  <a:lnTo>
                    <a:pt x="185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379;p42"/>
            <p:cNvSpPr/>
            <p:nvPr/>
          </p:nvSpPr>
          <p:spPr>
            <a:xfrm>
              <a:off x="4821750" y="5230775"/>
              <a:ext cx="158950" cy="102725"/>
            </a:xfrm>
            <a:custGeom>
              <a:avLst/>
              <a:gdLst/>
              <a:ahLst/>
              <a:cxnLst/>
              <a:rect l="l" t="t" r="r" b="b"/>
              <a:pathLst>
                <a:path w="6358" h="4109" extrusionOk="0">
                  <a:moveTo>
                    <a:pt x="5927" y="1"/>
                  </a:moveTo>
                  <a:lnTo>
                    <a:pt x="4563" y="607"/>
                  </a:lnTo>
                  <a:lnTo>
                    <a:pt x="4239" y="500"/>
                  </a:lnTo>
                  <a:cubicBezTo>
                    <a:pt x="4239" y="500"/>
                    <a:pt x="3821" y="1038"/>
                    <a:pt x="3293" y="1080"/>
                  </a:cubicBezTo>
                  <a:cubicBezTo>
                    <a:pt x="3276" y="1081"/>
                    <a:pt x="3259" y="1082"/>
                    <a:pt x="3242" y="1082"/>
                  </a:cubicBezTo>
                  <a:cubicBezTo>
                    <a:pt x="2738" y="1082"/>
                    <a:pt x="2308" y="539"/>
                    <a:pt x="2308" y="539"/>
                  </a:cubicBezTo>
                  <a:lnTo>
                    <a:pt x="2052" y="620"/>
                  </a:lnTo>
                  <a:lnTo>
                    <a:pt x="620" y="296"/>
                  </a:lnTo>
                  <a:lnTo>
                    <a:pt x="526" y="270"/>
                  </a:lnTo>
                  <a:lnTo>
                    <a:pt x="1" y="1255"/>
                  </a:lnTo>
                  <a:lnTo>
                    <a:pt x="1242" y="1848"/>
                  </a:lnTo>
                  <a:lnTo>
                    <a:pt x="1809" y="3779"/>
                  </a:lnTo>
                  <a:cubicBezTo>
                    <a:pt x="2434" y="4026"/>
                    <a:pt x="2950" y="4108"/>
                    <a:pt x="3360" y="4108"/>
                  </a:cubicBezTo>
                  <a:cubicBezTo>
                    <a:pt x="4180" y="4108"/>
                    <a:pt x="4576" y="3779"/>
                    <a:pt x="4576" y="3779"/>
                  </a:cubicBezTo>
                  <a:lnTo>
                    <a:pt x="5237" y="1890"/>
                  </a:lnTo>
                  <a:lnTo>
                    <a:pt x="6358" y="1093"/>
                  </a:lnTo>
                  <a:lnTo>
                    <a:pt x="6319" y="973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380;p42"/>
            <p:cNvSpPr/>
            <p:nvPr/>
          </p:nvSpPr>
          <p:spPr>
            <a:xfrm>
              <a:off x="4873675" y="524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381;p42"/>
            <p:cNvSpPr/>
            <p:nvPr/>
          </p:nvSpPr>
          <p:spPr>
            <a:xfrm>
              <a:off x="4873675" y="5245925"/>
              <a:ext cx="58425" cy="26025"/>
            </a:xfrm>
            <a:custGeom>
              <a:avLst/>
              <a:gdLst/>
              <a:ahLst/>
              <a:cxnLst/>
              <a:rect l="l" t="t" r="r" b="b"/>
              <a:pathLst>
                <a:path w="2337" h="1041" extrusionOk="0">
                  <a:moveTo>
                    <a:pt x="2337" y="1"/>
                  </a:moveTo>
                  <a:lnTo>
                    <a:pt x="1799" y="824"/>
                  </a:lnTo>
                  <a:lnTo>
                    <a:pt x="1459" y="461"/>
                  </a:lnTo>
                  <a:lnTo>
                    <a:pt x="1203" y="649"/>
                  </a:lnTo>
                  <a:lnTo>
                    <a:pt x="934" y="461"/>
                  </a:lnTo>
                  <a:lnTo>
                    <a:pt x="636" y="785"/>
                  </a:lnTo>
                  <a:cubicBezTo>
                    <a:pt x="435" y="610"/>
                    <a:pt x="17" y="27"/>
                    <a:pt x="1" y="1"/>
                  </a:cubicBezTo>
                  <a:lnTo>
                    <a:pt x="1" y="1"/>
                  </a:lnTo>
                  <a:lnTo>
                    <a:pt x="529" y="1028"/>
                  </a:lnTo>
                  <a:lnTo>
                    <a:pt x="921" y="594"/>
                  </a:lnTo>
                  <a:lnTo>
                    <a:pt x="1203" y="785"/>
                  </a:lnTo>
                  <a:lnTo>
                    <a:pt x="1433" y="649"/>
                  </a:lnTo>
                  <a:lnTo>
                    <a:pt x="1987" y="1041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382;p42"/>
            <p:cNvSpPr/>
            <p:nvPr/>
          </p:nvSpPr>
          <p:spPr>
            <a:xfrm>
              <a:off x="4879750" y="5228750"/>
              <a:ext cx="47000" cy="32025"/>
            </a:xfrm>
            <a:custGeom>
              <a:avLst/>
              <a:gdLst/>
              <a:ahLst/>
              <a:cxnLst/>
              <a:rect l="l" t="t" r="r" b="b"/>
              <a:pathLst>
                <a:path w="1880" h="1281" extrusionOk="0">
                  <a:moveTo>
                    <a:pt x="56" y="1"/>
                  </a:moveTo>
                  <a:cubicBezTo>
                    <a:pt x="56" y="1"/>
                    <a:pt x="98" y="377"/>
                    <a:pt x="1" y="688"/>
                  </a:cubicBezTo>
                  <a:cubicBezTo>
                    <a:pt x="98" y="743"/>
                    <a:pt x="137" y="850"/>
                    <a:pt x="124" y="957"/>
                  </a:cubicBezTo>
                  <a:lnTo>
                    <a:pt x="367" y="1054"/>
                  </a:lnTo>
                  <a:cubicBezTo>
                    <a:pt x="393" y="957"/>
                    <a:pt x="474" y="892"/>
                    <a:pt x="597" y="892"/>
                  </a:cubicBezTo>
                  <a:cubicBezTo>
                    <a:pt x="798" y="892"/>
                    <a:pt x="892" y="1080"/>
                    <a:pt x="853" y="1242"/>
                  </a:cubicBezTo>
                  <a:lnTo>
                    <a:pt x="973" y="1281"/>
                  </a:lnTo>
                  <a:lnTo>
                    <a:pt x="1041" y="1255"/>
                  </a:lnTo>
                  <a:cubicBezTo>
                    <a:pt x="1015" y="1119"/>
                    <a:pt x="1109" y="957"/>
                    <a:pt x="1297" y="957"/>
                  </a:cubicBezTo>
                  <a:cubicBezTo>
                    <a:pt x="1394" y="957"/>
                    <a:pt x="1475" y="999"/>
                    <a:pt x="1514" y="1067"/>
                  </a:cubicBezTo>
                  <a:lnTo>
                    <a:pt x="1731" y="973"/>
                  </a:lnTo>
                  <a:cubicBezTo>
                    <a:pt x="1689" y="850"/>
                    <a:pt x="1744" y="675"/>
                    <a:pt x="1880" y="633"/>
                  </a:cubicBezTo>
                  <a:cubicBezTo>
                    <a:pt x="1812" y="338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1383;p42"/>
            <p:cNvSpPr/>
            <p:nvPr/>
          </p:nvSpPr>
          <p:spPr>
            <a:xfrm>
              <a:off x="4881125" y="5231100"/>
              <a:ext cx="44900" cy="11200"/>
            </a:xfrm>
            <a:custGeom>
              <a:avLst/>
              <a:gdLst/>
              <a:ahLst/>
              <a:cxnLst/>
              <a:rect l="l" t="t" r="r" b="b"/>
              <a:pathLst>
                <a:path w="1796" h="448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9"/>
                    <a:pt x="14" y="189"/>
                    <a:pt x="1" y="312"/>
                  </a:cubicBezTo>
                  <a:cubicBezTo>
                    <a:pt x="257" y="393"/>
                    <a:pt x="542" y="432"/>
                    <a:pt x="866" y="445"/>
                  </a:cubicBezTo>
                  <a:cubicBezTo>
                    <a:pt x="909" y="446"/>
                    <a:pt x="952" y="447"/>
                    <a:pt x="995" y="447"/>
                  </a:cubicBezTo>
                  <a:cubicBezTo>
                    <a:pt x="1292" y="447"/>
                    <a:pt x="1560" y="407"/>
                    <a:pt x="1796" y="325"/>
                  </a:cubicBezTo>
                  <a:cubicBezTo>
                    <a:pt x="1783" y="202"/>
                    <a:pt x="1783" y="95"/>
                    <a:pt x="1783" y="14"/>
                  </a:cubicBezTo>
                  <a:cubicBezTo>
                    <a:pt x="1514" y="95"/>
                    <a:pt x="1216" y="134"/>
                    <a:pt x="866" y="134"/>
                  </a:cubicBezTo>
                  <a:cubicBezTo>
                    <a:pt x="542" y="121"/>
                    <a:pt x="257" y="82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1384;p42"/>
            <p:cNvSpPr/>
            <p:nvPr/>
          </p:nvSpPr>
          <p:spPr>
            <a:xfrm>
              <a:off x="4876100" y="5236850"/>
              <a:ext cx="27650" cy="27325"/>
            </a:xfrm>
            <a:custGeom>
              <a:avLst/>
              <a:gdLst/>
              <a:ahLst/>
              <a:cxnLst/>
              <a:rect l="l" t="t" r="r" b="b"/>
              <a:pathLst>
                <a:path w="1106" h="1093" extrusionOk="0">
                  <a:moveTo>
                    <a:pt x="202" y="1"/>
                  </a:moveTo>
                  <a:lnTo>
                    <a:pt x="1" y="338"/>
                  </a:lnTo>
                  <a:cubicBezTo>
                    <a:pt x="1" y="338"/>
                    <a:pt x="202" y="986"/>
                    <a:pt x="526" y="1093"/>
                  </a:cubicBezTo>
                  <a:lnTo>
                    <a:pt x="837" y="824"/>
                  </a:lnTo>
                  <a:lnTo>
                    <a:pt x="931" y="905"/>
                  </a:lnTo>
                  <a:lnTo>
                    <a:pt x="1106" y="1012"/>
                  </a:lnTo>
                  <a:cubicBezTo>
                    <a:pt x="1106" y="999"/>
                    <a:pt x="1093" y="918"/>
                    <a:pt x="1093" y="824"/>
                  </a:cubicBezTo>
                  <a:cubicBezTo>
                    <a:pt x="1080" y="675"/>
                    <a:pt x="1054" y="500"/>
                    <a:pt x="1012" y="471"/>
                  </a:cubicBezTo>
                  <a:cubicBezTo>
                    <a:pt x="931" y="419"/>
                    <a:pt x="202" y="189"/>
                    <a:pt x="202" y="189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1385;p42"/>
            <p:cNvSpPr/>
            <p:nvPr/>
          </p:nvSpPr>
          <p:spPr>
            <a:xfrm>
              <a:off x="4897000" y="5251025"/>
              <a:ext cx="6750" cy="11125"/>
            </a:xfrm>
            <a:custGeom>
              <a:avLst/>
              <a:gdLst/>
              <a:ahLst/>
              <a:cxnLst/>
              <a:rect l="l" t="t" r="r" b="b"/>
              <a:pathLst>
                <a:path w="270" h="445" extrusionOk="0">
                  <a:moveTo>
                    <a:pt x="108" y="1"/>
                  </a:moveTo>
                  <a:lnTo>
                    <a:pt x="1" y="257"/>
                  </a:lnTo>
                  <a:lnTo>
                    <a:pt x="270" y="445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1386;p42"/>
            <p:cNvSpPr/>
            <p:nvPr/>
          </p:nvSpPr>
          <p:spPr>
            <a:xfrm>
              <a:off x="4903725" y="5237175"/>
              <a:ext cx="27075" cy="27000"/>
            </a:xfrm>
            <a:custGeom>
              <a:avLst/>
              <a:gdLst/>
              <a:ahLst/>
              <a:cxnLst/>
              <a:rect l="l" t="t" r="r" b="b"/>
              <a:pathLst>
                <a:path w="1083" h="1080" extrusionOk="0">
                  <a:moveTo>
                    <a:pt x="879" y="1"/>
                  </a:moveTo>
                  <a:lnTo>
                    <a:pt x="879" y="176"/>
                  </a:lnTo>
                  <a:cubicBezTo>
                    <a:pt x="879" y="176"/>
                    <a:pt x="150" y="406"/>
                    <a:pt x="69" y="458"/>
                  </a:cubicBezTo>
                  <a:cubicBezTo>
                    <a:pt x="30" y="487"/>
                    <a:pt x="14" y="662"/>
                    <a:pt x="1" y="811"/>
                  </a:cubicBezTo>
                  <a:lnTo>
                    <a:pt x="1" y="999"/>
                  </a:lnTo>
                  <a:lnTo>
                    <a:pt x="192" y="850"/>
                  </a:lnTo>
                  <a:lnTo>
                    <a:pt x="257" y="811"/>
                  </a:lnTo>
                  <a:lnTo>
                    <a:pt x="555" y="1080"/>
                  </a:lnTo>
                  <a:cubicBezTo>
                    <a:pt x="879" y="973"/>
                    <a:pt x="1083" y="325"/>
                    <a:pt x="1083" y="32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1387;p42"/>
            <p:cNvSpPr/>
            <p:nvPr/>
          </p:nvSpPr>
          <p:spPr>
            <a:xfrm>
              <a:off x="4903725" y="5251025"/>
              <a:ext cx="6425" cy="11125"/>
            </a:xfrm>
            <a:custGeom>
              <a:avLst/>
              <a:gdLst/>
              <a:ahLst/>
              <a:cxnLst/>
              <a:rect l="l" t="t" r="r" b="b"/>
              <a:pathLst>
                <a:path w="257" h="445" extrusionOk="0">
                  <a:moveTo>
                    <a:pt x="137" y="1"/>
                  </a:moveTo>
                  <a:lnTo>
                    <a:pt x="1" y="445"/>
                  </a:lnTo>
                  <a:lnTo>
                    <a:pt x="1" y="445"/>
                  </a:lnTo>
                  <a:lnTo>
                    <a:pt x="257" y="257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1388;p42"/>
            <p:cNvSpPr/>
            <p:nvPr/>
          </p:nvSpPr>
          <p:spPr>
            <a:xfrm>
              <a:off x="4812550" y="5100775"/>
              <a:ext cx="181950" cy="133700"/>
            </a:xfrm>
            <a:custGeom>
              <a:avLst/>
              <a:gdLst/>
              <a:ahLst/>
              <a:cxnLst/>
              <a:rect l="l" t="t" r="r" b="b"/>
              <a:pathLst>
                <a:path w="7278" h="5348" extrusionOk="0">
                  <a:moveTo>
                    <a:pt x="3645" y="1"/>
                  </a:moveTo>
                  <a:cubicBezTo>
                    <a:pt x="3566" y="1"/>
                    <a:pt x="1336" y="13"/>
                    <a:pt x="1085" y="1420"/>
                  </a:cubicBezTo>
                  <a:cubicBezTo>
                    <a:pt x="1030" y="1718"/>
                    <a:pt x="988" y="2042"/>
                    <a:pt x="1004" y="2392"/>
                  </a:cubicBezTo>
                  <a:cubicBezTo>
                    <a:pt x="909" y="2318"/>
                    <a:pt x="796" y="2262"/>
                    <a:pt x="663" y="2262"/>
                  </a:cubicBezTo>
                  <a:cubicBezTo>
                    <a:pt x="605" y="2262"/>
                    <a:pt x="542" y="2273"/>
                    <a:pt x="476" y="2298"/>
                  </a:cubicBezTo>
                  <a:cubicBezTo>
                    <a:pt x="0" y="2482"/>
                    <a:pt x="108" y="3933"/>
                    <a:pt x="1234" y="3933"/>
                  </a:cubicBezTo>
                  <a:cubicBezTo>
                    <a:pt x="1259" y="3933"/>
                    <a:pt x="1285" y="3932"/>
                    <a:pt x="1312" y="3931"/>
                  </a:cubicBezTo>
                  <a:cubicBezTo>
                    <a:pt x="1678" y="4699"/>
                    <a:pt x="2365" y="5308"/>
                    <a:pt x="3609" y="5347"/>
                  </a:cubicBezTo>
                  <a:cubicBezTo>
                    <a:pt x="3636" y="5347"/>
                    <a:pt x="3663" y="5348"/>
                    <a:pt x="3690" y="5348"/>
                  </a:cubicBezTo>
                  <a:cubicBezTo>
                    <a:pt x="4869" y="5348"/>
                    <a:pt x="5574" y="4723"/>
                    <a:pt x="5945" y="3918"/>
                  </a:cubicBezTo>
                  <a:cubicBezTo>
                    <a:pt x="5981" y="3921"/>
                    <a:pt x="6016" y="3922"/>
                    <a:pt x="6051" y="3922"/>
                  </a:cubicBezTo>
                  <a:cubicBezTo>
                    <a:pt x="7167" y="3922"/>
                    <a:pt x="7278" y="2480"/>
                    <a:pt x="6794" y="2298"/>
                  </a:cubicBezTo>
                  <a:cubicBezTo>
                    <a:pt x="6727" y="2273"/>
                    <a:pt x="6665" y="2262"/>
                    <a:pt x="6606" y="2262"/>
                  </a:cubicBezTo>
                  <a:cubicBezTo>
                    <a:pt x="6473" y="2262"/>
                    <a:pt x="6361" y="2318"/>
                    <a:pt x="6269" y="2392"/>
                  </a:cubicBezTo>
                  <a:cubicBezTo>
                    <a:pt x="6282" y="2013"/>
                    <a:pt x="6240" y="1663"/>
                    <a:pt x="6159" y="1365"/>
                  </a:cubicBezTo>
                  <a:cubicBezTo>
                    <a:pt x="5783" y="17"/>
                    <a:pt x="3648" y="1"/>
                    <a:pt x="3648" y="1"/>
                  </a:cubicBezTo>
                  <a:cubicBezTo>
                    <a:pt x="3648" y="1"/>
                    <a:pt x="3647" y="1"/>
                    <a:pt x="3645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1389;p42"/>
            <p:cNvSpPr/>
            <p:nvPr/>
          </p:nvSpPr>
          <p:spPr>
            <a:xfrm>
              <a:off x="4829525" y="5127100"/>
              <a:ext cx="118450" cy="54700"/>
            </a:xfrm>
            <a:custGeom>
              <a:avLst/>
              <a:gdLst/>
              <a:ahLst/>
              <a:cxnLst/>
              <a:rect l="l" t="t" r="r" b="b"/>
              <a:pathLst>
                <a:path w="4738" h="2188" extrusionOk="0">
                  <a:moveTo>
                    <a:pt x="4738" y="1"/>
                  </a:moveTo>
                  <a:cubicBezTo>
                    <a:pt x="4440" y="150"/>
                    <a:pt x="4132" y="244"/>
                    <a:pt x="3821" y="299"/>
                  </a:cubicBezTo>
                  <a:cubicBezTo>
                    <a:pt x="3413" y="381"/>
                    <a:pt x="2904" y="434"/>
                    <a:pt x="2400" y="434"/>
                  </a:cubicBezTo>
                  <a:cubicBezTo>
                    <a:pt x="1985" y="434"/>
                    <a:pt x="1575" y="398"/>
                    <a:pt x="1229" y="312"/>
                  </a:cubicBezTo>
                  <a:cubicBezTo>
                    <a:pt x="1216" y="678"/>
                    <a:pt x="1135" y="1177"/>
                    <a:pt x="743" y="1540"/>
                  </a:cubicBezTo>
                  <a:lnTo>
                    <a:pt x="743" y="1569"/>
                  </a:lnTo>
                  <a:lnTo>
                    <a:pt x="649" y="2000"/>
                  </a:lnTo>
                  <a:cubicBezTo>
                    <a:pt x="649" y="2000"/>
                    <a:pt x="432" y="1608"/>
                    <a:pt x="283" y="1313"/>
                  </a:cubicBezTo>
                  <a:cubicBezTo>
                    <a:pt x="270" y="1297"/>
                    <a:pt x="257" y="1297"/>
                    <a:pt x="257" y="1284"/>
                  </a:cubicBezTo>
                  <a:cubicBezTo>
                    <a:pt x="244" y="1284"/>
                    <a:pt x="244" y="1284"/>
                    <a:pt x="228" y="1271"/>
                  </a:cubicBezTo>
                  <a:lnTo>
                    <a:pt x="215" y="1271"/>
                  </a:lnTo>
                  <a:cubicBezTo>
                    <a:pt x="202" y="1258"/>
                    <a:pt x="202" y="1258"/>
                    <a:pt x="189" y="1258"/>
                  </a:cubicBezTo>
                  <a:cubicBezTo>
                    <a:pt x="176" y="1245"/>
                    <a:pt x="163" y="1245"/>
                    <a:pt x="163" y="1245"/>
                  </a:cubicBezTo>
                  <a:lnTo>
                    <a:pt x="147" y="1245"/>
                  </a:lnTo>
                  <a:cubicBezTo>
                    <a:pt x="147" y="1232"/>
                    <a:pt x="134" y="1232"/>
                    <a:pt x="134" y="1232"/>
                  </a:cubicBezTo>
                  <a:cubicBezTo>
                    <a:pt x="82" y="1216"/>
                    <a:pt x="40" y="1203"/>
                    <a:pt x="1" y="1203"/>
                  </a:cubicBezTo>
                  <a:cubicBezTo>
                    <a:pt x="14" y="1271"/>
                    <a:pt x="27" y="1339"/>
                    <a:pt x="53" y="1407"/>
                  </a:cubicBezTo>
                  <a:cubicBezTo>
                    <a:pt x="121" y="1407"/>
                    <a:pt x="189" y="1433"/>
                    <a:pt x="257" y="1475"/>
                  </a:cubicBezTo>
                  <a:cubicBezTo>
                    <a:pt x="257" y="1488"/>
                    <a:pt x="270" y="1488"/>
                    <a:pt x="283" y="1501"/>
                  </a:cubicBezTo>
                  <a:cubicBezTo>
                    <a:pt x="432" y="1799"/>
                    <a:pt x="649" y="2188"/>
                    <a:pt x="649" y="2188"/>
                  </a:cubicBezTo>
                  <a:lnTo>
                    <a:pt x="743" y="1757"/>
                  </a:lnTo>
                  <a:lnTo>
                    <a:pt x="743" y="1731"/>
                  </a:lnTo>
                  <a:cubicBezTo>
                    <a:pt x="1135" y="1365"/>
                    <a:pt x="1216" y="866"/>
                    <a:pt x="1229" y="503"/>
                  </a:cubicBezTo>
                  <a:cubicBezTo>
                    <a:pt x="1573" y="587"/>
                    <a:pt x="1980" y="623"/>
                    <a:pt x="2392" y="623"/>
                  </a:cubicBezTo>
                  <a:cubicBezTo>
                    <a:pt x="2899" y="623"/>
                    <a:pt x="3411" y="569"/>
                    <a:pt x="3821" y="487"/>
                  </a:cubicBezTo>
                  <a:cubicBezTo>
                    <a:pt x="4132" y="435"/>
                    <a:pt x="4440" y="341"/>
                    <a:pt x="4725" y="205"/>
                  </a:cubicBezTo>
                  <a:cubicBezTo>
                    <a:pt x="4725" y="124"/>
                    <a:pt x="4725" y="56"/>
                    <a:pt x="473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1390;p42"/>
            <p:cNvSpPr/>
            <p:nvPr/>
          </p:nvSpPr>
          <p:spPr>
            <a:xfrm>
              <a:off x="4947300" y="5136250"/>
              <a:ext cx="29675" cy="45550"/>
            </a:xfrm>
            <a:custGeom>
              <a:avLst/>
              <a:gdLst/>
              <a:ahLst/>
              <a:cxnLst/>
              <a:rect l="l" t="t" r="r" b="b"/>
              <a:pathLst>
                <a:path w="1187" h="1822" extrusionOk="0">
                  <a:moveTo>
                    <a:pt x="14" y="1"/>
                  </a:moveTo>
                  <a:cubicBezTo>
                    <a:pt x="1" y="380"/>
                    <a:pt x="53" y="947"/>
                    <a:pt x="500" y="1365"/>
                  </a:cubicBezTo>
                  <a:lnTo>
                    <a:pt x="594" y="1822"/>
                  </a:lnTo>
                  <a:cubicBezTo>
                    <a:pt x="594" y="1822"/>
                    <a:pt x="782" y="1485"/>
                    <a:pt x="918" y="1203"/>
                  </a:cubicBezTo>
                  <a:cubicBezTo>
                    <a:pt x="931" y="1174"/>
                    <a:pt x="944" y="1135"/>
                    <a:pt x="960" y="1109"/>
                  </a:cubicBezTo>
                  <a:cubicBezTo>
                    <a:pt x="1012" y="1080"/>
                    <a:pt x="1067" y="1054"/>
                    <a:pt x="1122" y="1041"/>
                  </a:cubicBezTo>
                  <a:cubicBezTo>
                    <a:pt x="1148" y="986"/>
                    <a:pt x="1161" y="947"/>
                    <a:pt x="1174" y="892"/>
                  </a:cubicBezTo>
                  <a:cubicBezTo>
                    <a:pt x="1174" y="879"/>
                    <a:pt x="1187" y="866"/>
                    <a:pt x="1187" y="837"/>
                  </a:cubicBezTo>
                  <a:lnTo>
                    <a:pt x="1187" y="837"/>
                  </a:lnTo>
                  <a:cubicBezTo>
                    <a:pt x="1161" y="850"/>
                    <a:pt x="1148" y="850"/>
                    <a:pt x="1122" y="850"/>
                  </a:cubicBezTo>
                  <a:cubicBezTo>
                    <a:pt x="1106" y="850"/>
                    <a:pt x="1106" y="850"/>
                    <a:pt x="1093" y="866"/>
                  </a:cubicBezTo>
                  <a:lnTo>
                    <a:pt x="1080" y="866"/>
                  </a:lnTo>
                  <a:cubicBezTo>
                    <a:pt x="1067" y="866"/>
                    <a:pt x="1054" y="879"/>
                    <a:pt x="1041" y="879"/>
                  </a:cubicBezTo>
                  <a:cubicBezTo>
                    <a:pt x="1025" y="879"/>
                    <a:pt x="1025" y="879"/>
                    <a:pt x="1012" y="892"/>
                  </a:cubicBezTo>
                  <a:lnTo>
                    <a:pt x="999" y="892"/>
                  </a:lnTo>
                  <a:cubicBezTo>
                    <a:pt x="986" y="905"/>
                    <a:pt x="986" y="905"/>
                    <a:pt x="973" y="905"/>
                  </a:cubicBezTo>
                  <a:cubicBezTo>
                    <a:pt x="973" y="918"/>
                    <a:pt x="973" y="918"/>
                    <a:pt x="960" y="918"/>
                  </a:cubicBezTo>
                  <a:cubicBezTo>
                    <a:pt x="944" y="947"/>
                    <a:pt x="931" y="986"/>
                    <a:pt x="918" y="1012"/>
                  </a:cubicBezTo>
                  <a:cubicBezTo>
                    <a:pt x="782" y="1297"/>
                    <a:pt x="594" y="1634"/>
                    <a:pt x="594" y="1634"/>
                  </a:cubicBezTo>
                  <a:lnTo>
                    <a:pt x="500" y="1174"/>
                  </a:lnTo>
                  <a:cubicBezTo>
                    <a:pt x="121" y="824"/>
                    <a:pt x="27" y="364"/>
                    <a:pt x="1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1391;p42"/>
            <p:cNvSpPr/>
            <p:nvPr/>
          </p:nvSpPr>
          <p:spPr>
            <a:xfrm>
              <a:off x="4914575" y="5156825"/>
              <a:ext cx="31050" cy="27725"/>
            </a:xfrm>
            <a:custGeom>
              <a:avLst/>
              <a:gdLst/>
              <a:ahLst/>
              <a:cxnLst/>
              <a:rect l="l" t="t" r="r" b="b"/>
              <a:pathLst>
                <a:path w="1242" h="1109" extrusionOk="0">
                  <a:moveTo>
                    <a:pt x="688" y="1"/>
                  </a:moveTo>
                  <a:cubicBezTo>
                    <a:pt x="377" y="1"/>
                    <a:pt x="1" y="325"/>
                    <a:pt x="1" y="623"/>
                  </a:cubicBezTo>
                  <a:cubicBezTo>
                    <a:pt x="1" y="934"/>
                    <a:pt x="377" y="1109"/>
                    <a:pt x="688" y="1109"/>
                  </a:cubicBezTo>
                  <a:cubicBezTo>
                    <a:pt x="986" y="1109"/>
                    <a:pt x="1242" y="866"/>
                    <a:pt x="1242" y="555"/>
                  </a:cubicBezTo>
                  <a:cubicBezTo>
                    <a:pt x="1242" y="257"/>
                    <a:pt x="986" y="1"/>
                    <a:pt x="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1392;p42"/>
            <p:cNvSpPr/>
            <p:nvPr/>
          </p:nvSpPr>
          <p:spPr>
            <a:xfrm>
              <a:off x="4914175" y="5156375"/>
              <a:ext cx="32100" cy="23800"/>
            </a:xfrm>
            <a:custGeom>
              <a:avLst/>
              <a:gdLst/>
              <a:ahLst/>
              <a:cxnLst/>
              <a:rect l="l" t="t" r="r" b="b"/>
              <a:pathLst>
                <a:path w="1284" h="952" extrusionOk="0">
                  <a:moveTo>
                    <a:pt x="704" y="1"/>
                  </a:moveTo>
                  <a:cubicBezTo>
                    <a:pt x="624" y="1"/>
                    <a:pt x="544" y="16"/>
                    <a:pt x="474" y="45"/>
                  </a:cubicBezTo>
                  <a:cubicBezTo>
                    <a:pt x="380" y="87"/>
                    <a:pt x="286" y="142"/>
                    <a:pt x="218" y="223"/>
                  </a:cubicBezTo>
                  <a:cubicBezTo>
                    <a:pt x="137" y="288"/>
                    <a:pt x="82" y="369"/>
                    <a:pt x="43" y="466"/>
                  </a:cubicBezTo>
                  <a:cubicBezTo>
                    <a:pt x="30" y="518"/>
                    <a:pt x="17" y="560"/>
                    <a:pt x="17" y="612"/>
                  </a:cubicBezTo>
                  <a:cubicBezTo>
                    <a:pt x="1" y="667"/>
                    <a:pt x="17" y="722"/>
                    <a:pt x="43" y="761"/>
                  </a:cubicBezTo>
                  <a:cubicBezTo>
                    <a:pt x="17" y="667"/>
                    <a:pt x="30" y="560"/>
                    <a:pt x="69" y="479"/>
                  </a:cubicBezTo>
                  <a:cubicBezTo>
                    <a:pt x="111" y="385"/>
                    <a:pt x="179" y="317"/>
                    <a:pt x="244" y="249"/>
                  </a:cubicBezTo>
                  <a:cubicBezTo>
                    <a:pt x="325" y="181"/>
                    <a:pt x="406" y="126"/>
                    <a:pt x="487" y="100"/>
                  </a:cubicBezTo>
                  <a:cubicBezTo>
                    <a:pt x="559" y="71"/>
                    <a:pt x="629" y="55"/>
                    <a:pt x="698" y="55"/>
                  </a:cubicBezTo>
                  <a:cubicBezTo>
                    <a:pt x="723" y="55"/>
                    <a:pt x="747" y="57"/>
                    <a:pt x="772" y="61"/>
                  </a:cubicBezTo>
                  <a:cubicBezTo>
                    <a:pt x="960" y="74"/>
                    <a:pt x="1135" y="207"/>
                    <a:pt x="1203" y="398"/>
                  </a:cubicBezTo>
                  <a:cubicBezTo>
                    <a:pt x="1271" y="573"/>
                    <a:pt x="1245" y="790"/>
                    <a:pt x="1122" y="952"/>
                  </a:cubicBezTo>
                  <a:cubicBezTo>
                    <a:pt x="1190" y="871"/>
                    <a:pt x="1232" y="774"/>
                    <a:pt x="1258" y="680"/>
                  </a:cubicBezTo>
                  <a:cubicBezTo>
                    <a:pt x="1284" y="586"/>
                    <a:pt x="1271" y="479"/>
                    <a:pt x="1245" y="385"/>
                  </a:cubicBezTo>
                  <a:cubicBezTo>
                    <a:pt x="1177" y="181"/>
                    <a:pt x="989" y="32"/>
                    <a:pt x="785" y="6"/>
                  </a:cubicBezTo>
                  <a:cubicBezTo>
                    <a:pt x="758" y="3"/>
                    <a:pt x="731" y="1"/>
                    <a:pt x="704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1393;p42"/>
            <p:cNvSpPr/>
            <p:nvPr/>
          </p:nvSpPr>
          <p:spPr>
            <a:xfrm>
              <a:off x="4920650" y="5159500"/>
              <a:ext cx="19550" cy="19300"/>
            </a:xfrm>
            <a:custGeom>
              <a:avLst/>
              <a:gdLst/>
              <a:ahLst/>
              <a:cxnLst/>
              <a:rect l="l" t="t" r="r" b="b"/>
              <a:pathLst>
                <a:path w="782" h="772" extrusionOk="0">
                  <a:moveTo>
                    <a:pt x="390" y="1"/>
                  </a:moveTo>
                  <a:cubicBezTo>
                    <a:pt x="283" y="1"/>
                    <a:pt x="202" y="30"/>
                    <a:pt x="121" y="98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80"/>
                  </a:lnTo>
                  <a:cubicBezTo>
                    <a:pt x="1" y="474"/>
                    <a:pt x="27" y="555"/>
                    <a:pt x="82" y="623"/>
                  </a:cubicBezTo>
                  <a:cubicBezTo>
                    <a:pt x="147" y="704"/>
                    <a:pt x="244" y="759"/>
                    <a:pt x="351" y="772"/>
                  </a:cubicBezTo>
                  <a:lnTo>
                    <a:pt x="390" y="772"/>
                  </a:lnTo>
                  <a:cubicBezTo>
                    <a:pt x="607" y="772"/>
                    <a:pt x="782" y="597"/>
                    <a:pt x="782" y="380"/>
                  </a:cubicBezTo>
                  <a:cubicBezTo>
                    <a:pt x="782" y="354"/>
                    <a:pt x="782" y="325"/>
                    <a:pt x="769" y="299"/>
                  </a:cubicBezTo>
                  <a:cubicBezTo>
                    <a:pt x="743" y="179"/>
                    <a:pt x="649" y="69"/>
                    <a:pt x="539" y="30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1394;p42"/>
            <p:cNvSpPr/>
            <p:nvPr/>
          </p:nvSpPr>
          <p:spPr>
            <a:xfrm>
              <a:off x="4920650" y="516192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3"/>
                    <a:pt x="14" y="134"/>
                    <a:pt x="1" y="228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1395;p42"/>
            <p:cNvSpPr/>
            <p:nvPr/>
          </p:nvSpPr>
          <p:spPr>
            <a:xfrm>
              <a:off x="4922675" y="516865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1396;p42"/>
            <p:cNvSpPr/>
            <p:nvPr/>
          </p:nvSpPr>
          <p:spPr>
            <a:xfrm>
              <a:off x="4925025" y="516395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1397;p42"/>
            <p:cNvSpPr/>
            <p:nvPr/>
          </p:nvSpPr>
          <p:spPr>
            <a:xfrm>
              <a:off x="4934100" y="516962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56" y="1"/>
                  </a:moveTo>
                  <a:cubicBezTo>
                    <a:pt x="30" y="1"/>
                    <a:pt x="1" y="30"/>
                    <a:pt x="1" y="56"/>
                  </a:cubicBezTo>
                  <a:cubicBezTo>
                    <a:pt x="1" y="98"/>
                    <a:pt x="30" y="124"/>
                    <a:pt x="56" y="124"/>
                  </a:cubicBezTo>
                  <a:cubicBezTo>
                    <a:pt x="95" y="124"/>
                    <a:pt x="124" y="98"/>
                    <a:pt x="124" y="56"/>
                  </a:cubicBezTo>
                  <a:cubicBezTo>
                    <a:pt x="124" y="30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1398;p42"/>
            <p:cNvSpPr/>
            <p:nvPr/>
          </p:nvSpPr>
          <p:spPr>
            <a:xfrm>
              <a:off x="4861200" y="5156825"/>
              <a:ext cx="31125" cy="27725"/>
            </a:xfrm>
            <a:custGeom>
              <a:avLst/>
              <a:gdLst/>
              <a:ahLst/>
              <a:cxnLst/>
              <a:rect l="l" t="t" r="r" b="b"/>
              <a:pathLst>
                <a:path w="1245" h="1109" extrusionOk="0">
                  <a:moveTo>
                    <a:pt x="555" y="1"/>
                  </a:moveTo>
                  <a:cubicBezTo>
                    <a:pt x="257" y="1"/>
                    <a:pt x="1" y="257"/>
                    <a:pt x="1" y="555"/>
                  </a:cubicBezTo>
                  <a:cubicBezTo>
                    <a:pt x="1" y="866"/>
                    <a:pt x="257" y="1109"/>
                    <a:pt x="555" y="1109"/>
                  </a:cubicBezTo>
                  <a:cubicBezTo>
                    <a:pt x="866" y="1109"/>
                    <a:pt x="1245" y="934"/>
                    <a:pt x="1245" y="623"/>
                  </a:cubicBezTo>
                  <a:cubicBezTo>
                    <a:pt x="1245" y="325"/>
                    <a:pt x="86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1399;p42"/>
            <p:cNvSpPr/>
            <p:nvPr/>
          </p:nvSpPr>
          <p:spPr>
            <a:xfrm>
              <a:off x="4860875" y="5156375"/>
              <a:ext cx="31775" cy="23800"/>
            </a:xfrm>
            <a:custGeom>
              <a:avLst/>
              <a:gdLst/>
              <a:ahLst/>
              <a:cxnLst/>
              <a:rect l="l" t="t" r="r" b="b"/>
              <a:pathLst>
                <a:path w="1271" h="952" extrusionOk="0">
                  <a:moveTo>
                    <a:pt x="573" y="1"/>
                  </a:moveTo>
                  <a:cubicBezTo>
                    <a:pt x="548" y="1"/>
                    <a:pt x="523" y="3"/>
                    <a:pt x="500" y="6"/>
                  </a:cubicBezTo>
                  <a:cubicBezTo>
                    <a:pt x="286" y="32"/>
                    <a:pt x="108" y="181"/>
                    <a:pt x="43" y="385"/>
                  </a:cubicBezTo>
                  <a:cubicBezTo>
                    <a:pt x="1" y="479"/>
                    <a:pt x="1" y="586"/>
                    <a:pt x="14" y="680"/>
                  </a:cubicBezTo>
                  <a:cubicBezTo>
                    <a:pt x="43" y="774"/>
                    <a:pt x="95" y="871"/>
                    <a:pt x="163" y="952"/>
                  </a:cubicBezTo>
                  <a:cubicBezTo>
                    <a:pt x="27" y="790"/>
                    <a:pt x="1" y="573"/>
                    <a:pt x="69" y="398"/>
                  </a:cubicBezTo>
                  <a:cubicBezTo>
                    <a:pt x="150" y="207"/>
                    <a:pt x="312" y="74"/>
                    <a:pt x="500" y="61"/>
                  </a:cubicBezTo>
                  <a:cubicBezTo>
                    <a:pt x="524" y="57"/>
                    <a:pt x="549" y="55"/>
                    <a:pt x="574" y="55"/>
                  </a:cubicBezTo>
                  <a:cubicBezTo>
                    <a:pt x="644" y="55"/>
                    <a:pt x="715" y="71"/>
                    <a:pt x="785" y="100"/>
                  </a:cubicBezTo>
                  <a:cubicBezTo>
                    <a:pt x="879" y="126"/>
                    <a:pt x="960" y="181"/>
                    <a:pt x="1028" y="249"/>
                  </a:cubicBezTo>
                  <a:cubicBezTo>
                    <a:pt x="1109" y="317"/>
                    <a:pt x="1161" y="385"/>
                    <a:pt x="1203" y="479"/>
                  </a:cubicBezTo>
                  <a:cubicBezTo>
                    <a:pt x="1242" y="560"/>
                    <a:pt x="1271" y="667"/>
                    <a:pt x="1242" y="761"/>
                  </a:cubicBezTo>
                  <a:cubicBezTo>
                    <a:pt x="1258" y="722"/>
                    <a:pt x="1271" y="667"/>
                    <a:pt x="1271" y="612"/>
                  </a:cubicBezTo>
                  <a:cubicBezTo>
                    <a:pt x="1271" y="560"/>
                    <a:pt x="1258" y="518"/>
                    <a:pt x="1229" y="466"/>
                  </a:cubicBezTo>
                  <a:cubicBezTo>
                    <a:pt x="1190" y="369"/>
                    <a:pt x="1135" y="288"/>
                    <a:pt x="1054" y="223"/>
                  </a:cubicBezTo>
                  <a:cubicBezTo>
                    <a:pt x="986" y="142"/>
                    <a:pt x="905" y="87"/>
                    <a:pt x="798" y="45"/>
                  </a:cubicBezTo>
                  <a:cubicBezTo>
                    <a:pt x="727" y="16"/>
                    <a:pt x="648" y="1"/>
                    <a:pt x="573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1400;p42"/>
            <p:cNvSpPr/>
            <p:nvPr/>
          </p:nvSpPr>
          <p:spPr>
            <a:xfrm>
              <a:off x="4868000" y="5160225"/>
              <a:ext cx="19550" cy="19225"/>
            </a:xfrm>
            <a:custGeom>
              <a:avLst/>
              <a:gdLst/>
              <a:ahLst/>
              <a:cxnLst/>
              <a:rect l="l" t="t" r="r" b="b"/>
              <a:pathLst>
                <a:path w="782" h="769" extrusionOk="0">
                  <a:moveTo>
                    <a:pt x="390" y="1"/>
                  </a:moveTo>
                  <a:cubicBezTo>
                    <a:pt x="283" y="1"/>
                    <a:pt x="202" y="27"/>
                    <a:pt x="121" y="95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77"/>
                  </a:lnTo>
                  <a:cubicBezTo>
                    <a:pt x="1" y="474"/>
                    <a:pt x="27" y="555"/>
                    <a:pt x="82" y="620"/>
                  </a:cubicBezTo>
                  <a:cubicBezTo>
                    <a:pt x="147" y="701"/>
                    <a:pt x="244" y="756"/>
                    <a:pt x="351" y="769"/>
                  </a:cubicBezTo>
                  <a:lnTo>
                    <a:pt x="390" y="769"/>
                  </a:lnTo>
                  <a:cubicBezTo>
                    <a:pt x="607" y="769"/>
                    <a:pt x="782" y="594"/>
                    <a:pt x="782" y="377"/>
                  </a:cubicBezTo>
                  <a:cubicBezTo>
                    <a:pt x="782" y="351"/>
                    <a:pt x="782" y="325"/>
                    <a:pt x="769" y="296"/>
                  </a:cubicBezTo>
                  <a:cubicBezTo>
                    <a:pt x="743" y="176"/>
                    <a:pt x="649" y="69"/>
                    <a:pt x="539" y="27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1401;p42"/>
            <p:cNvSpPr/>
            <p:nvPr/>
          </p:nvSpPr>
          <p:spPr>
            <a:xfrm>
              <a:off x="4868000" y="516257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6"/>
                    <a:pt x="14" y="137"/>
                    <a:pt x="1" y="231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1402;p42"/>
            <p:cNvSpPr/>
            <p:nvPr/>
          </p:nvSpPr>
          <p:spPr>
            <a:xfrm>
              <a:off x="4870025" y="516930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1403;p42"/>
            <p:cNvSpPr/>
            <p:nvPr/>
          </p:nvSpPr>
          <p:spPr>
            <a:xfrm>
              <a:off x="4872375" y="516460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1404;p42"/>
            <p:cNvSpPr/>
            <p:nvPr/>
          </p:nvSpPr>
          <p:spPr>
            <a:xfrm>
              <a:off x="48814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53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53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1405;p42"/>
            <p:cNvSpPr/>
            <p:nvPr/>
          </p:nvSpPr>
          <p:spPr>
            <a:xfrm>
              <a:off x="4931275" y="5140550"/>
              <a:ext cx="14350" cy="11375"/>
            </a:xfrm>
            <a:custGeom>
              <a:avLst/>
              <a:gdLst/>
              <a:ahLst/>
              <a:cxnLst/>
              <a:rect l="l" t="t" r="r" b="b"/>
              <a:pathLst>
                <a:path w="574" h="455" extrusionOk="0">
                  <a:moveTo>
                    <a:pt x="209" y="0"/>
                  </a:moveTo>
                  <a:cubicBezTo>
                    <a:pt x="82" y="0"/>
                    <a:pt x="0" y="110"/>
                    <a:pt x="62" y="234"/>
                  </a:cubicBezTo>
                  <a:cubicBezTo>
                    <a:pt x="101" y="302"/>
                    <a:pt x="156" y="341"/>
                    <a:pt x="208" y="383"/>
                  </a:cubicBezTo>
                  <a:cubicBezTo>
                    <a:pt x="263" y="409"/>
                    <a:pt x="318" y="435"/>
                    <a:pt x="370" y="451"/>
                  </a:cubicBezTo>
                  <a:cubicBezTo>
                    <a:pt x="379" y="453"/>
                    <a:pt x="388" y="454"/>
                    <a:pt x="398" y="454"/>
                  </a:cubicBezTo>
                  <a:cubicBezTo>
                    <a:pt x="446" y="454"/>
                    <a:pt x="499" y="428"/>
                    <a:pt x="532" y="396"/>
                  </a:cubicBezTo>
                  <a:cubicBezTo>
                    <a:pt x="574" y="341"/>
                    <a:pt x="561" y="273"/>
                    <a:pt x="532" y="221"/>
                  </a:cubicBezTo>
                  <a:cubicBezTo>
                    <a:pt x="506" y="166"/>
                    <a:pt x="467" y="127"/>
                    <a:pt x="412" y="85"/>
                  </a:cubicBezTo>
                  <a:cubicBezTo>
                    <a:pt x="370" y="59"/>
                    <a:pt x="318" y="17"/>
                    <a:pt x="250" y="4"/>
                  </a:cubicBezTo>
                  <a:cubicBezTo>
                    <a:pt x="236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1406;p42"/>
            <p:cNvSpPr/>
            <p:nvPr/>
          </p:nvSpPr>
          <p:spPr>
            <a:xfrm>
              <a:off x="4861525" y="5140550"/>
              <a:ext cx="14050" cy="11375"/>
            </a:xfrm>
            <a:custGeom>
              <a:avLst/>
              <a:gdLst/>
              <a:ahLst/>
              <a:cxnLst/>
              <a:rect l="l" t="t" r="r" b="b"/>
              <a:pathLst>
                <a:path w="562" h="455" extrusionOk="0">
                  <a:moveTo>
                    <a:pt x="352" y="0"/>
                  </a:moveTo>
                  <a:cubicBezTo>
                    <a:pt x="339" y="0"/>
                    <a:pt x="325" y="1"/>
                    <a:pt x="312" y="4"/>
                  </a:cubicBezTo>
                  <a:cubicBezTo>
                    <a:pt x="260" y="17"/>
                    <a:pt x="205" y="59"/>
                    <a:pt x="150" y="85"/>
                  </a:cubicBezTo>
                  <a:cubicBezTo>
                    <a:pt x="98" y="127"/>
                    <a:pt x="56" y="166"/>
                    <a:pt x="30" y="221"/>
                  </a:cubicBezTo>
                  <a:cubicBezTo>
                    <a:pt x="1" y="273"/>
                    <a:pt x="1" y="341"/>
                    <a:pt x="30" y="396"/>
                  </a:cubicBezTo>
                  <a:cubicBezTo>
                    <a:pt x="62" y="428"/>
                    <a:pt x="115" y="454"/>
                    <a:pt x="164" y="454"/>
                  </a:cubicBezTo>
                  <a:cubicBezTo>
                    <a:pt x="173" y="454"/>
                    <a:pt x="183" y="453"/>
                    <a:pt x="192" y="451"/>
                  </a:cubicBezTo>
                  <a:cubicBezTo>
                    <a:pt x="260" y="435"/>
                    <a:pt x="299" y="409"/>
                    <a:pt x="354" y="383"/>
                  </a:cubicBezTo>
                  <a:cubicBezTo>
                    <a:pt x="406" y="341"/>
                    <a:pt x="474" y="302"/>
                    <a:pt x="503" y="234"/>
                  </a:cubicBezTo>
                  <a:cubicBezTo>
                    <a:pt x="562" y="110"/>
                    <a:pt x="479" y="0"/>
                    <a:pt x="35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1407;p42"/>
            <p:cNvSpPr/>
            <p:nvPr/>
          </p:nvSpPr>
          <p:spPr>
            <a:xfrm>
              <a:off x="4895950" y="5178450"/>
              <a:ext cx="14925" cy="7800"/>
            </a:xfrm>
            <a:custGeom>
              <a:avLst/>
              <a:gdLst/>
              <a:ahLst/>
              <a:cxnLst/>
              <a:rect l="l" t="t" r="r" b="b"/>
              <a:pathLst>
                <a:path w="597" h="312" extrusionOk="0">
                  <a:moveTo>
                    <a:pt x="299" y="1"/>
                  </a:moveTo>
                  <a:lnTo>
                    <a:pt x="231" y="14"/>
                  </a:lnTo>
                  <a:lnTo>
                    <a:pt x="163" y="14"/>
                  </a:lnTo>
                  <a:cubicBezTo>
                    <a:pt x="124" y="27"/>
                    <a:pt x="82" y="40"/>
                    <a:pt x="43" y="82"/>
                  </a:cubicBezTo>
                  <a:cubicBezTo>
                    <a:pt x="30" y="82"/>
                    <a:pt x="30" y="95"/>
                    <a:pt x="17" y="108"/>
                  </a:cubicBezTo>
                  <a:cubicBezTo>
                    <a:pt x="17" y="121"/>
                    <a:pt x="1" y="134"/>
                    <a:pt x="17" y="150"/>
                  </a:cubicBezTo>
                  <a:cubicBezTo>
                    <a:pt x="1" y="176"/>
                    <a:pt x="17" y="189"/>
                    <a:pt x="30" y="215"/>
                  </a:cubicBezTo>
                  <a:cubicBezTo>
                    <a:pt x="56" y="257"/>
                    <a:pt x="98" y="283"/>
                    <a:pt x="124" y="312"/>
                  </a:cubicBezTo>
                  <a:cubicBezTo>
                    <a:pt x="98" y="270"/>
                    <a:pt x="69" y="244"/>
                    <a:pt x="56" y="202"/>
                  </a:cubicBezTo>
                  <a:cubicBezTo>
                    <a:pt x="43" y="163"/>
                    <a:pt x="43" y="121"/>
                    <a:pt x="69" y="108"/>
                  </a:cubicBezTo>
                  <a:cubicBezTo>
                    <a:pt x="98" y="82"/>
                    <a:pt x="137" y="82"/>
                    <a:pt x="179" y="69"/>
                  </a:cubicBezTo>
                  <a:lnTo>
                    <a:pt x="244" y="69"/>
                  </a:lnTo>
                  <a:lnTo>
                    <a:pt x="299" y="53"/>
                  </a:lnTo>
                  <a:lnTo>
                    <a:pt x="367" y="53"/>
                  </a:lnTo>
                  <a:cubicBezTo>
                    <a:pt x="393" y="53"/>
                    <a:pt x="406" y="53"/>
                    <a:pt x="435" y="69"/>
                  </a:cubicBezTo>
                  <a:cubicBezTo>
                    <a:pt x="474" y="69"/>
                    <a:pt x="516" y="82"/>
                    <a:pt x="542" y="95"/>
                  </a:cubicBezTo>
                  <a:cubicBezTo>
                    <a:pt x="568" y="121"/>
                    <a:pt x="568" y="163"/>
                    <a:pt x="542" y="189"/>
                  </a:cubicBezTo>
                  <a:cubicBezTo>
                    <a:pt x="529" y="231"/>
                    <a:pt x="503" y="270"/>
                    <a:pt x="474" y="296"/>
                  </a:cubicBezTo>
                  <a:cubicBezTo>
                    <a:pt x="516" y="270"/>
                    <a:pt x="542" y="244"/>
                    <a:pt x="568" y="202"/>
                  </a:cubicBezTo>
                  <a:cubicBezTo>
                    <a:pt x="584" y="189"/>
                    <a:pt x="597" y="163"/>
                    <a:pt x="597" y="134"/>
                  </a:cubicBezTo>
                  <a:cubicBezTo>
                    <a:pt x="597" y="121"/>
                    <a:pt x="597" y="108"/>
                    <a:pt x="584" y="95"/>
                  </a:cubicBezTo>
                  <a:cubicBezTo>
                    <a:pt x="584" y="95"/>
                    <a:pt x="584" y="69"/>
                    <a:pt x="568" y="69"/>
                  </a:cubicBezTo>
                  <a:cubicBezTo>
                    <a:pt x="529" y="27"/>
                    <a:pt x="474" y="14"/>
                    <a:pt x="435" y="14"/>
                  </a:cubicBezTo>
                  <a:cubicBezTo>
                    <a:pt x="406" y="14"/>
                    <a:pt x="393" y="1"/>
                    <a:pt x="367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1408;p42"/>
            <p:cNvSpPr/>
            <p:nvPr/>
          </p:nvSpPr>
          <p:spPr>
            <a:xfrm>
              <a:off x="482240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265" y="0"/>
                  </a:moveTo>
                  <a:cubicBezTo>
                    <a:pt x="245" y="0"/>
                    <a:pt x="224" y="3"/>
                    <a:pt x="205" y="10"/>
                  </a:cubicBezTo>
                  <a:cubicBezTo>
                    <a:pt x="189" y="10"/>
                    <a:pt x="176" y="23"/>
                    <a:pt x="150" y="23"/>
                  </a:cubicBezTo>
                  <a:cubicBezTo>
                    <a:pt x="137" y="39"/>
                    <a:pt x="124" y="52"/>
                    <a:pt x="108" y="65"/>
                  </a:cubicBezTo>
                  <a:cubicBezTo>
                    <a:pt x="82" y="91"/>
                    <a:pt x="56" y="120"/>
                    <a:pt x="43" y="146"/>
                  </a:cubicBezTo>
                  <a:cubicBezTo>
                    <a:pt x="27" y="185"/>
                    <a:pt x="14" y="227"/>
                    <a:pt x="14" y="253"/>
                  </a:cubicBezTo>
                  <a:cubicBezTo>
                    <a:pt x="1" y="334"/>
                    <a:pt x="14" y="402"/>
                    <a:pt x="43" y="470"/>
                  </a:cubicBezTo>
                  <a:cubicBezTo>
                    <a:pt x="27" y="402"/>
                    <a:pt x="27" y="334"/>
                    <a:pt x="43" y="266"/>
                  </a:cubicBezTo>
                  <a:cubicBezTo>
                    <a:pt x="43" y="227"/>
                    <a:pt x="56" y="201"/>
                    <a:pt x="69" y="172"/>
                  </a:cubicBezTo>
                  <a:cubicBezTo>
                    <a:pt x="82" y="133"/>
                    <a:pt x="108" y="104"/>
                    <a:pt x="137" y="91"/>
                  </a:cubicBezTo>
                  <a:cubicBezTo>
                    <a:pt x="170" y="66"/>
                    <a:pt x="205" y="51"/>
                    <a:pt x="244" y="51"/>
                  </a:cubicBezTo>
                  <a:cubicBezTo>
                    <a:pt x="265" y="51"/>
                    <a:pt x="288" y="56"/>
                    <a:pt x="312" y="65"/>
                  </a:cubicBezTo>
                  <a:cubicBezTo>
                    <a:pt x="380" y="78"/>
                    <a:pt x="432" y="104"/>
                    <a:pt x="487" y="159"/>
                  </a:cubicBezTo>
                  <a:cubicBezTo>
                    <a:pt x="529" y="201"/>
                    <a:pt x="581" y="253"/>
                    <a:pt x="610" y="321"/>
                  </a:cubicBezTo>
                  <a:cubicBezTo>
                    <a:pt x="636" y="347"/>
                    <a:pt x="636" y="376"/>
                    <a:pt x="649" y="402"/>
                  </a:cubicBezTo>
                  <a:cubicBezTo>
                    <a:pt x="662" y="444"/>
                    <a:pt x="675" y="470"/>
                    <a:pt x="691" y="509"/>
                  </a:cubicBezTo>
                  <a:cubicBezTo>
                    <a:pt x="728" y="625"/>
                    <a:pt x="730" y="766"/>
                    <a:pt x="719" y="893"/>
                  </a:cubicBezTo>
                  <a:lnTo>
                    <a:pt x="719" y="893"/>
                  </a:lnTo>
                  <a:cubicBezTo>
                    <a:pt x="722" y="870"/>
                    <a:pt x="730" y="842"/>
                    <a:pt x="730" y="820"/>
                  </a:cubicBezTo>
                  <a:cubicBezTo>
                    <a:pt x="743" y="781"/>
                    <a:pt x="743" y="739"/>
                    <a:pt x="743" y="713"/>
                  </a:cubicBezTo>
                  <a:lnTo>
                    <a:pt x="743" y="606"/>
                  </a:lnTo>
                  <a:cubicBezTo>
                    <a:pt x="743" y="564"/>
                    <a:pt x="730" y="538"/>
                    <a:pt x="730" y="496"/>
                  </a:cubicBezTo>
                  <a:cubicBezTo>
                    <a:pt x="704" y="347"/>
                    <a:pt x="636" y="214"/>
                    <a:pt x="513" y="120"/>
                  </a:cubicBezTo>
                  <a:cubicBezTo>
                    <a:pt x="461" y="65"/>
                    <a:pt x="393" y="23"/>
                    <a:pt x="325" y="10"/>
                  </a:cubicBezTo>
                  <a:cubicBezTo>
                    <a:pt x="305" y="3"/>
                    <a:pt x="285" y="0"/>
                    <a:pt x="265" y="0"/>
                  </a:cubicBezTo>
                  <a:close/>
                  <a:moveTo>
                    <a:pt x="719" y="893"/>
                  </a:moveTo>
                  <a:lnTo>
                    <a:pt x="719" y="893"/>
                  </a:lnTo>
                  <a:cubicBezTo>
                    <a:pt x="717" y="900"/>
                    <a:pt x="717" y="907"/>
                    <a:pt x="717" y="914"/>
                  </a:cubicBezTo>
                  <a:cubicBezTo>
                    <a:pt x="717" y="907"/>
                    <a:pt x="718" y="900"/>
                    <a:pt x="719" y="893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1409;p42"/>
            <p:cNvSpPr/>
            <p:nvPr/>
          </p:nvSpPr>
          <p:spPr>
            <a:xfrm>
              <a:off x="4830825" y="5173325"/>
              <a:ext cx="8125" cy="15275"/>
            </a:xfrm>
            <a:custGeom>
              <a:avLst/>
              <a:gdLst/>
              <a:ahLst/>
              <a:cxnLst/>
              <a:rect l="l" t="t" r="r" b="b"/>
              <a:pathLst>
                <a:path w="325" h="611" extrusionOk="0">
                  <a:moveTo>
                    <a:pt x="189" y="1"/>
                  </a:moveTo>
                  <a:cubicBezTo>
                    <a:pt x="162" y="1"/>
                    <a:pt x="135" y="5"/>
                    <a:pt x="111" y="15"/>
                  </a:cubicBezTo>
                  <a:cubicBezTo>
                    <a:pt x="69" y="31"/>
                    <a:pt x="43" y="57"/>
                    <a:pt x="14" y="96"/>
                  </a:cubicBezTo>
                  <a:cubicBezTo>
                    <a:pt x="1" y="138"/>
                    <a:pt x="1" y="177"/>
                    <a:pt x="1" y="206"/>
                  </a:cubicBezTo>
                  <a:cubicBezTo>
                    <a:pt x="1" y="287"/>
                    <a:pt x="30" y="355"/>
                    <a:pt x="56" y="420"/>
                  </a:cubicBezTo>
                  <a:cubicBezTo>
                    <a:pt x="82" y="488"/>
                    <a:pt x="124" y="556"/>
                    <a:pt x="163" y="611"/>
                  </a:cubicBezTo>
                  <a:cubicBezTo>
                    <a:pt x="137" y="543"/>
                    <a:pt x="111" y="475"/>
                    <a:pt x="95" y="407"/>
                  </a:cubicBezTo>
                  <a:cubicBezTo>
                    <a:pt x="69" y="339"/>
                    <a:pt x="56" y="274"/>
                    <a:pt x="56" y="206"/>
                  </a:cubicBezTo>
                  <a:cubicBezTo>
                    <a:pt x="56" y="151"/>
                    <a:pt x="69" y="83"/>
                    <a:pt x="124" y="57"/>
                  </a:cubicBezTo>
                  <a:cubicBezTo>
                    <a:pt x="176" y="31"/>
                    <a:pt x="257" y="31"/>
                    <a:pt x="325" y="31"/>
                  </a:cubicBezTo>
                  <a:cubicBezTo>
                    <a:pt x="282" y="13"/>
                    <a:pt x="234" y="1"/>
                    <a:pt x="189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1410;p42"/>
            <p:cNvSpPr/>
            <p:nvPr/>
          </p:nvSpPr>
          <p:spPr>
            <a:xfrm>
              <a:off x="496585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480" y="0"/>
                  </a:moveTo>
                  <a:cubicBezTo>
                    <a:pt x="460" y="0"/>
                    <a:pt x="440" y="3"/>
                    <a:pt x="419" y="10"/>
                  </a:cubicBezTo>
                  <a:cubicBezTo>
                    <a:pt x="351" y="23"/>
                    <a:pt x="283" y="65"/>
                    <a:pt x="231" y="120"/>
                  </a:cubicBezTo>
                  <a:cubicBezTo>
                    <a:pt x="121" y="214"/>
                    <a:pt x="56" y="347"/>
                    <a:pt x="14" y="496"/>
                  </a:cubicBezTo>
                  <a:cubicBezTo>
                    <a:pt x="14" y="538"/>
                    <a:pt x="14" y="564"/>
                    <a:pt x="1" y="606"/>
                  </a:cubicBezTo>
                  <a:lnTo>
                    <a:pt x="1" y="713"/>
                  </a:lnTo>
                  <a:cubicBezTo>
                    <a:pt x="1" y="739"/>
                    <a:pt x="14" y="781"/>
                    <a:pt x="14" y="820"/>
                  </a:cubicBezTo>
                  <a:cubicBezTo>
                    <a:pt x="14" y="849"/>
                    <a:pt x="27" y="888"/>
                    <a:pt x="40" y="914"/>
                  </a:cubicBezTo>
                  <a:cubicBezTo>
                    <a:pt x="27" y="781"/>
                    <a:pt x="27" y="632"/>
                    <a:pt x="56" y="509"/>
                  </a:cubicBezTo>
                  <a:cubicBezTo>
                    <a:pt x="69" y="470"/>
                    <a:pt x="82" y="444"/>
                    <a:pt x="95" y="402"/>
                  </a:cubicBezTo>
                  <a:cubicBezTo>
                    <a:pt x="108" y="376"/>
                    <a:pt x="121" y="347"/>
                    <a:pt x="137" y="321"/>
                  </a:cubicBezTo>
                  <a:cubicBezTo>
                    <a:pt x="176" y="253"/>
                    <a:pt x="218" y="201"/>
                    <a:pt x="270" y="159"/>
                  </a:cubicBezTo>
                  <a:cubicBezTo>
                    <a:pt x="312" y="104"/>
                    <a:pt x="380" y="78"/>
                    <a:pt x="432" y="65"/>
                  </a:cubicBezTo>
                  <a:cubicBezTo>
                    <a:pt x="456" y="56"/>
                    <a:pt x="480" y="51"/>
                    <a:pt x="503" y="51"/>
                  </a:cubicBezTo>
                  <a:cubicBezTo>
                    <a:pt x="546" y="51"/>
                    <a:pt x="587" y="66"/>
                    <a:pt x="623" y="91"/>
                  </a:cubicBezTo>
                  <a:cubicBezTo>
                    <a:pt x="649" y="104"/>
                    <a:pt x="662" y="133"/>
                    <a:pt x="675" y="172"/>
                  </a:cubicBezTo>
                  <a:cubicBezTo>
                    <a:pt x="688" y="201"/>
                    <a:pt x="704" y="227"/>
                    <a:pt x="717" y="266"/>
                  </a:cubicBezTo>
                  <a:cubicBezTo>
                    <a:pt x="730" y="334"/>
                    <a:pt x="717" y="402"/>
                    <a:pt x="717" y="470"/>
                  </a:cubicBezTo>
                  <a:cubicBezTo>
                    <a:pt x="730" y="402"/>
                    <a:pt x="743" y="334"/>
                    <a:pt x="743" y="253"/>
                  </a:cubicBezTo>
                  <a:cubicBezTo>
                    <a:pt x="730" y="227"/>
                    <a:pt x="730" y="185"/>
                    <a:pt x="717" y="146"/>
                  </a:cubicBezTo>
                  <a:cubicBezTo>
                    <a:pt x="688" y="120"/>
                    <a:pt x="675" y="91"/>
                    <a:pt x="649" y="65"/>
                  </a:cubicBezTo>
                  <a:cubicBezTo>
                    <a:pt x="623" y="52"/>
                    <a:pt x="607" y="39"/>
                    <a:pt x="594" y="23"/>
                  </a:cubicBezTo>
                  <a:cubicBezTo>
                    <a:pt x="581" y="23"/>
                    <a:pt x="555" y="10"/>
                    <a:pt x="542" y="10"/>
                  </a:cubicBezTo>
                  <a:cubicBezTo>
                    <a:pt x="521" y="3"/>
                    <a:pt x="500" y="0"/>
                    <a:pt x="4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1411;p42"/>
            <p:cNvSpPr/>
            <p:nvPr/>
          </p:nvSpPr>
          <p:spPr>
            <a:xfrm>
              <a:off x="4968200" y="5173325"/>
              <a:ext cx="7800" cy="15275"/>
            </a:xfrm>
            <a:custGeom>
              <a:avLst/>
              <a:gdLst/>
              <a:ahLst/>
              <a:cxnLst/>
              <a:rect l="l" t="t" r="r" b="b"/>
              <a:pathLst>
                <a:path w="312" h="611" extrusionOk="0">
                  <a:moveTo>
                    <a:pt x="125" y="1"/>
                  </a:moveTo>
                  <a:cubicBezTo>
                    <a:pt x="80" y="1"/>
                    <a:pt x="35" y="13"/>
                    <a:pt x="1" y="31"/>
                  </a:cubicBezTo>
                  <a:cubicBezTo>
                    <a:pt x="69" y="31"/>
                    <a:pt x="137" y="31"/>
                    <a:pt x="189" y="57"/>
                  </a:cubicBezTo>
                  <a:cubicBezTo>
                    <a:pt x="244" y="83"/>
                    <a:pt x="270" y="151"/>
                    <a:pt x="257" y="206"/>
                  </a:cubicBezTo>
                  <a:cubicBezTo>
                    <a:pt x="257" y="274"/>
                    <a:pt x="244" y="339"/>
                    <a:pt x="218" y="407"/>
                  </a:cubicBezTo>
                  <a:cubicBezTo>
                    <a:pt x="205" y="475"/>
                    <a:pt x="176" y="543"/>
                    <a:pt x="163" y="611"/>
                  </a:cubicBezTo>
                  <a:cubicBezTo>
                    <a:pt x="205" y="556"/>
                    <a:pt x="231" y="488"/>
                    <a:pt x="257" y="420"/>
                  </a:cubicBezTo>
                  <a:cubicBezTo>
                    <a:pt x="286" y="355"/>
                    <a:pt x="312" y="287"/>
                    <a:pt x="312" y="206"/>
                  </a:cubicBezTo>
                  <a:cubicBezTo>
                    <a:pt x="312" y="177"/>
                    <a:pt x="312" y="138"/>
                    <a:pt x="299" y="96"/>
                  </a:cubicBezTo>
                  <a:cubicBezTo>
                    <a:pt x="286" y="57"/>
                    <a:pt x="244" y="31"/>
                    <a:pt x="205" y="15"/>
                  </a:cubicBezTo>
                  <a:cubicBezTo>
                    <a:pt x="179" y="5"/>
                    <a:pt x="152" y="1"/>
                    <a:pt x="1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1412;p42"/>
            <p:cNvSpPr/>
            <p:nvPr/>
          </p:nvSpPr>
          <p:spPr>
            <a:xfrm>
              <a:off x="4888250" y="5193275"/>
              <a:ext cx="30400" cy="5450"/>
            </a:xfrm>
            <a:custGeom>
              <a:avLst/>
              <a:gdLst/>
              <a:ahLst/>
              <a:cxnLst/>
              <a:rect l="l" t="t" r="r" b="b"/>
              <a:pathLst>
                <a:path w="1216" h="218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1119" y="56"/>
                    <a:pt x="1025" y="95"/>
                    <a:pt x="918" y="124"/>
                  </a:cubicBezTo>
                  <a:cubicBezTo>
                    <a:pt x="876" y="137"/>
                    <a:pt x="824" y="137"/>
                    <a:pt x="769" y="150"/>
                  </a:cubicBezTo>
                  <a:cubicBezTo>
                    <a:pt x="714" y="150"/>
                    <a:pt x="662" y="163"/>
                    <a:pt x="607" y="163"/>
                  </a:cubicBezTo>
                  <a:cubicBezTo>
                    <a:pt x="513" y="163"/>
                    <a:pt x="406" y="137"/>
                    <a:pt x="296" y="108"/>
                  </a:cubicBezTo>
                  <a:cubicBezTo>
                    <a:pt x="202" y="82"/>
                    <a:pt x="95" y="56"/>
                    <a:pt x="1" y="1"/>
                  </a:cubicBezTo>
                  <a:lnTo>
                    <a:pt x="1" y="1"/>
                  </a:lnTo>
                  <a:cubicBezTo>
                    <a:pt x="82" y="69"/>
                    <a:pt x="189" y="124"/>
                    <a:pt x="283" y="150"/>
                  </a:cubicBezTo>
                  <a:cubicBezTo>
                    <a:pt x="390" y="189"/>
                    <a:pt x="500" y="205"/>
                    <a:pt x="607" y="218"/>
                  </a:cubicBezTo>
                  <a:cubicBezTo>
                    <a:pt x="662" y="218"/>
                    <a:pt x="714" y="205"/>
                    <a:pt x="769" y="205"/>
                  </a:cubicBezTo>
                  <a:cubicBezTo>
                    <a:pt x="824" y="189"/>
                    <a:pt x="892" y="189"/>
                    <a:pt x="931" y="163"/>
                  </a:cubicBezTo>
                  <a:cubicBezTo>
                    <a:pt x="1038" y="137"/>
                    <a:pt x="1135" y="69"/>
                    <a:pt x="121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1413;p42"/>
            <p:cNvSpPr/>
            <p:nvPr/>
          </p:nvSpPr>
          <p:spPr>
            <a:xfrm>
              <a:off x="4897975" y="5201700"/>
              <a:ext cx="10150" cy="1725"/>
            </a:xfrm>
            <a:custGeom>
              <a:avLst/>
              <a:gdLst/>
              <a:ahLst/>
              <a:cxnLst/>
              <a:rect l="l" t="t" r="r" b="b"/>
              <a:pathLst>
                <a:path w="406" h="69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67" y="14"/>
                    <a:pt x="341" y="14"/>
                    <a:pt x="299" y="14"/>
                  </a:cubicBezTo>
                  <a:lnTo>
                    <a:pt x="98" y="14"/>
                  </a:lnTo>
                  <a:cubicBezTo>
                    <a:pt x="69" y="14"/>
                    <a:pt x="30" y="14"/>
                    <a:pt x="1" y="1"/>
                  </a:cubicBezTo>
                  <a:lnTo>
                    <a:pt x="1" y="1"/>
                  </a:lnTo>
                  <a:cubicBezTo>
                    <a:pt x="30" y="30"/>
                    <a:pt x="56" y="43"/>
                    <a:pt x="98" y="56"/>
                  </a:cubicBezTo>
                  <a:cubicBezTo>
                    <a:pt x="124" y="69"/>
                    <a:pt x="163" y="69"/>
                    <a:pt x="205" y="69"/>
                  </a:cubicBezTo>
                  <a:cubicBezTo>
                    <a:pt x="273" y="69"/>
                    <a:pt x="354" y="56"/>
                    <a:pt x="40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1414;p42"/>
            <p:cNvSpPr/>
            <p:nvPr/>
          </p:nvSpPr>
          <p:spPr>
            <a:xfrm>
              <a:off x="4825475" y="5078725"/>
              <a:ext cx="153925" cy="98375"/>
            </a:xfrm>
            <a:custGeom>
              <a:avLst/>
              <a:gdLst/>
              <a:ahLst/>
              <a:cxnLst/>
              <a:rect l="l" t="t" r="r" b="b"/>
              <a:pathLst>
                <a:path w="6157" h="3935" extrusionOk="0">
                  <a:moveTo>
                    <a:pt x="3058" y="0"/>
                  </a:moveTo>
                  <a:cubicBezTo>
                    <a:pt x="2984" y="0"/>
                    <a:pt x="2910" y="3"/>
                    <a:pt x="2836" y="8"/>
                  </a:cubicBezTo>
                  <a:cubicBezTo>
                    <a:pt x="2415" y="47"/>
                    <a:pt x="2010" y="170"/>
                    <a:pt x="1673" y="413"/>
                  </a:cubicBezTo>
                  <a:cubicBezTo>
                    <a:pt x="1566" y="478"/>
                    <a:pt x="1472" y="575"/>
                    <a:pt x="1391" y="682"/>
                  </a:cubicBezTo>
                  <a:cubicBezTo>
                    <a:pt x="1391" y="682"/>
                    <a:pt x="1378" y="682"/>
                    <a:pt x="1378" y="695"/>
                  </a:cubicBezTo>
                  <a:cubicBezTo>
                    <a:pt x="1281" y="721"/>
                    <a:pt x="1200" y="750"/>
                    <a:pt x="1148" y="776"/>
                  </a:cubicBezTo>
                  <a:cubicBezTo>
                    <a:pt x="688" y="1006"/>
                    <a:pt x="202" y="1612"/>
                    <a:pt x="66" y="2033"/>
                  </a:cubicBezTo>
                  <a:cubicBezTo>
                    <a:pt x="53" y="2085"/>
                    <a:pt x="40" y="2127"/>
                    <a:pt x="40" y="2166"/>
                  </a:cubicBezTo>
                  <a:cubicBezTo>
                    <a:pt x="1" y="2409"/>
                    <a:pt x="121" y="2843"/>
                    <a:pt x="215" y="3151"/>
                  </a:cubicBezTo>
                  <a:cubicBezTo>
                    <a:pt x="283" y="3151"/>
                    <a:pt x="351" y="3180"/>
                    <a:pt x="419" y="3219"/>
                  </a:cubicBezTo>
                  <a:cubicBezTo>
                    <a:pt x="419" y="3232"/>
                    <a:pt x="432" y="3232"/>
                    <a:pt x="445" y="3248"/>
                  </a:cubicBezTo>
                  <a:cubicBezTo>
                    <a:pt x="594" y="3543"/>
                    <a:pt x="811" y="3935"/>
                    <a:pt x="811" y="3935"/>
                  </a:cubicBezTo>
                  <a:lnTo>
                    <a:pt x="905" y="3504"/>
                  </a:lnTo>
                  <a:lnTo>
                    <a:pt x="905" y="3475"/>
                  </a:lnTo>
                  <a:cubicBezTo>
                    <a:pt x="1297" y="3112"/>
                    <a:pt x="1378" y="2613"/>
                    <a:pt x="1391" y="2247"/>
                  </a:cubicBezTo>
                  <a:cubicBezTo>
                    <a:pt x="1737" y="2333"/>
                    <a:pt x="2147" y="2369"/>
                    <a:pt x="2562" y="2369"/>
                  </a:cubicBezTo>
                  <a:cubicBezTo>
                    <a:pt x="3066" y="2369"/>
                    <a:pt x="3575" y="2316"/>
                    <a:pt x="3983" y="2234"/>
                  </a:cubicBezTo>
                  <a:cubicBezTo>
                    <a:pt x="4294" y="2179"/>
                    <a:pt x="4602" y="2085"/>
                    <a:pt x="4900" y="1936"/>
                  </a:cubicBezTo>
                  <a:lnTo>
                    <a:pt x="4900" y="1936"/>
                  </a:lnTo>
                  <a:cubicBezTo>
                    <a:pt x="4861" y="2276"/>
                    <a:pt x="4861" y="2989"/>
                    <a:pt x="5373" y="3475"/>
                  </a:cubicBezTo>
                  <a:lnTo>
                    <a:pt x="5467" y="3935"/>
                  </a:lnTo>
                  <a:cubicBezTo>
                    <a:pt x="5467" y="3935"/>
                    <a:pt x="5655" y="3598"/>
                    <a:pt x="5791" y="3313"/>
                  </a:cubicBezTo>
                  <a:cubicBezTo>
                    <a:pt x="5804" y="3287"/>
                    <a:pt x="5817" y="3248"/>
                    <a:pt x="5833" y="3219"/>
                  </a:cubicBezTo>
                  <a:cubicBezTo>
                    <a:pt x="5885" y="3193"/>
                    <a:pt x="5940" y="3167"/>
                    <a:pt x="5995" y="3151"/>
                  </a:cubicBezTo>
                  <a:cubicBezTo>
                    <a:pt x="6021" y="3099"/>
                    <a:pt x="6034" y="3057"/>
                    <a:pt x="6047" y="3005"/>
                  </a:cubicBezTo>
                  <a:cubicBezTo>
                    <a:pt x="6076" y="2924"/>
                    <a:pt x="6089" y="2843"/>
                    <a:pt x="6102" y="2762"/>
                  </a:cubicBezTo>
                  <a:cubicBezTo>
                    <a:pt x="6157" y="2396"/>
                    <a:pt x="6089" y="1965"/>
                    <a:pt x="5804" y="1492"/>
                  </a:cubicBezTo>
                  <a:cubicBezTo>
                    <a:pt x="5791" y="1479"/>
                    <a:pt x="5791" y="1479"/>
                    <a:pt x="5791" y="1466"/>
                  </a:cubicBezTo>
                  <a:cubicBezTo>
                    <a:pt x="5765" y="1424"/>
                    <a:pt x="5736" y="1385"/>
                    <a:pt x="5697" y="1343"/>
                  </a:cubicBezTo>
                  <a:cubicBezTo>
                    <a:pt x="5697" y="1330"/>
                    <a:pt x="5684" y="1317"/>
                    <a:pt x="5671" y="1304"/>
                  </a:cubicBezTo>
                  <a:cubicBezTo>
                    <a:pt x="5710" y="1236"/>
                    <a:pt x="5752" y="1168"/>
                    <a:pt x="5791" y="1100"/>
                  </a:cubicBezTo>
                  <a:cubicBezTo>
                    <a:pt x="5817" y="1045"/>
                    <a:pt x="5833" y="993"/>
                    <a:pt x="5859" y="951"/>
                  </a:cubicBezTo>
                  <a:lnTo>
                    <a:pt x="5859" y="951"/>
                  </a:lnTo>
                  <a:cubicBezTo>
                    <a:pt x="5723" y="1019"/>
                    <a:pt x="5590" y="1061"/>
                    <a:pt x="5454" y="1100"/>
                  </a:cubicBezTo>
                  <a:cubicBezTo>
                    <a:pt x="5441" y="1087"/>
                    <a:pt x="5441" y="1087"/>
                    <a:pt x="5428" y="1074"/>
                  </a:cubicBezTo>
                  <a:cubicBezTo>
                    <a:pt x="5412" y="1074"/>
                    <a:pt x="5412" y="1061"/>
                    <a:pt x="5399" y="1045"/>
                  </a:cubicBezTo>
                  <a:cubicBezTo>
                    <a:pt x="5454" y="993"/>
                    <a:pt x="5493" y="925"/>
                    <a:pt x="5548" y="857"/>
                  </a:cubicBezTo>
                  <a:cubicBezTo>
                    <a:pt x="5561" y="844"/>
                    <a:pt x="5561" y="818"/>
                    <a:pt x="5574" y="802"/>
                  </a:cubicBezTo>
                  <a:cubicBezTo>
                    <a:pt x="5642" y="721"/>
                    <a:pt x="5697" y="614"/>
                    <a:pt x="5736" y="520"/>
                  </a:cubicBezTo>
                  <a:cubicBezTo>
                    <a:pt x="5752" y="478"/>
                    <a:pt x="5765" y="452"/>
                    <a:pt x="5791" y="413"/>
                  </a:cubicBezTo>
                  <a:lnTo>
                    <a:pt x="5791" y="413"/>
                  </a:lnTo>
                  <a:cubicBezTo>
                    <a:pt x="5710" y="439"/>
                    <a:pt x="5629" y="452"/>
                    <a:pt x="5548" y="452"/>
                  </a:cubicBezTo>
                  <a:cubicBezTo>
                    <a:pt x="5509" y="455"/>
                    <a:pt x="5470" y="457"/>
                    <a:pt x="5431" y="457"/>
                  </a:cubicBezTo>
                  <a:cubicBezTo>
                    <a:pt x="4971" y="457"/>
                    <a:pt x="4512" y="241"/>
                    <a:pt x="4064" y="128"/>
                  </a:cubicBezTo>
                  <a:cubicBezTo>
                    <a:pt x="3732" y="51"/>
                    <a:pt x="3393" y="0"/>
                    <a:pt x="3058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1415;p42"/>
            <p:cNvSpPr/>
            <p:nvPr/>
          </p:nvSpPr>
          <p:spPr>
            <a:xfrm>
              <a:off x="4857150" y="51038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1416;p42"/>
            <p:cNvSpPr/>
            <p:nvPr/>
          </p:nvSpPr>
          <p:spPr>
            <a:xfrm>
              <a:off x="4826125" y="5104175"/>
              <a:ext cx="144125" cy="72925"/>
            </a:xfrm>
            <a:custGeom>
              <a:avLst/>
              <a:gdLst/>
              <a:ahLst/>
              <a:cxnLst/>
              <a:rect l="l" t="t" r="r" b="b"/>
              <a:pathLst>
                <a:path w="5765" h="2917" extrusionOk="0">
                  <a:moveTo>
                    <a:pt x="40" y="1015"/>
                  </a:moveTo>
                  <a:cubicBezTo>
                    <a:pt x="27" y="1067"/>
                    <a:pt x="14" y="1109"/>
                    <a:pt x="14" y="1148"/>
                  </a:cubicBezTo>
                  <a:cubicBezTo>
                    <a:pt x="14" y="1177"/>
                    <a:pt x="1" y="1216"/>
                    <a:pt x="1" y="1242"/>
                  </a:cubicBezTo>
                  <a:cubicBezTo>
                    <a:pt x="1" y="1501"/>
                    <a:pt x="108" y="1864"/>
                    <a:pt x="189" y="2133"/>
                  </a:cubicBezTo>
                  <a:cubicBezTo>
                    <a:pt x="257" y="2133"/>
                    <a:pt x="325" y="2162"/>
                    <a:pt x="393" y="2201"/>
                  </a:cubicBezTo>
                  <a:cubicBezTo>
                    <a:pt x="380" y="2039"/>
                    <a:pt x="364" y="1877"/>
                    <a:pt x="364" y="1715"/>
                  </a:cubicBezTo>
                  <a:cubicBezTo>
                    <a:pt x="283" y="1647"/>
                    <a:pt x="231" y="1566"/>
                    <a:pt x="189" y="1472"/>
                  </a:cubicBezTo>
                  <a:cubicBezTo>
                    <a:pt x="108" y="1323"/>
                    <a:pt x="69" y="1177"/>
                    <a:pt x="40" y="1015"/>
                  </a:cubicBezTo>
                  <a:close/>
                  <a:moveTo>
                    <a:pt x="1255" y="1"/>
                  </a:moveTo>
                  <a:cubicBezTo>
                    <a:pt x="1255" y="1"/>
                    <a:pt x="1242" y="14"/>
                    <a:pt x="1242" y="27"/>
                  </a:cubicBezTo>
                  <a:cubicBezTo>
                    <a:pt x="1203" y="461"/>
                    <a:pt x="1122" y="905"/>
                    <a:pt x="986" y="1323"/>
                  </a:cubicBezTo>
                  <a:cubicBezTo>
                    <a:pt x="960" y="1433"/>
                    <a:pt x="918" y="1540"/>
                    <a:pt x="850" y="1634"/>
                  </a:cubicBezTo>
                  <a:cubicBezTo>
                    <a:pt x="811" y="1676"/>
                    <a:pt x="769" y="1715"/>
                    <a:pt x="717" y="1757"/>
                  </a:cubicBezTo>
                  <a:cubicBezTo>
                    <a:pt x="743" y="2000"/>
                    <a:pt x="785" y="2256"/>
                    <a:pt x="879" y="2486"/>
                  </a:cubicBezTo>
                  <a:lnTo>
                    <a:pt x="879" y="2457"/>
                  </a:lnTo>
                  <a:cubicBezTo>
                    <a:pt x="1271" y="2094"/>
                    <a:pt x="1352" y="1595"/>
                    <a:pt x="1365" y="1229"/>
                  </a:cubicBezTo>
                  <a:cubicBezTo>
                    <a:pt x="1715" y="1310"/>
                    <a:pt x="2120" y="1352"/>
                    <a:pt x="2538" y="1352"/>
                  </a:cubicBezTo>
                  <a:cubicBezTo>
                    <a:pt x="3053" y="1352"/>
                    <a:pt x="3552" y="1297"/>
                    <a:pt x="3957" y="1216"/>
                  </a:cubicBezTo>
                  <a:cubicBezTo>
                    <a:pt x="4268" y="1161"/>
                    <a:pt x="4576" y="1067"/>
                    <a:pt x="4874" y="918"/>
                  </a:cubicBezTo>
                  <a:lnTo>
                    <a:pt x="4874" y="918"/>
                  </a:lnTo>
                  <a:cubicBezTo>
                    <a:pt x="4861" y="999"/>
                    <a:pt x="4861" y="1080"/>
                    <a:pt x="4861" y="1190"/>
                  </a:cubicBezTo>
                  <a:cubicBezTo>
                    <a:pt x="4861" y="1553"/>
                    <a:pt x="4942" y="2081"/>
                    <a:pt x="5347" y="2457"/>
                  </a:cubicBezTo>
                  <a:lnTo>
                    <a:pt x="5441" y="2917"/>
                  </a:lnTo>
                  <a:cubicBezTo>
                    <a:pt x="5441" y="2917"/>
                    <a:pt x="5629" y="2580"/>
                    <a:pt x="5765" y="2295"/>
                  </a:cubicBezTo>
                  <a:cubicBezTo>
                    <a:pt x="5752" y="2149"/>
                    <a:pt x="5726" y="2000"/>
                    <a:pt x="5697" y="1851"/>
                  </a:cubicBezTo>
                  <a:cubicBezTo>
                    <a:pt x="5577" y="1757"/>
                    <a:pt x="5496" y="1608"/>
                    <a:pt x="5483" y="1446"/>
                  </a:cubicBezTo>
                  <a:cubicBezTo>
                    <a:pt x="5483" y="1391"/>
                    <a:pt x="5483" y="1323"/>
                    <a:pt x="5496" y="1271"/>
                  </a:cubicBezTo>
                  <a:cubicBezTo>
                    <a:pt x="5415" y="1080"/>
                    <a:pt x="5321" y="905"/>
                    <a:pt x="5211" y="743"/>
                  </a:cubicBezTo>
                  <a:lnTo>
                    <a:pt x="5211" y="743"/>
                  </a:lnTo>
                  <a:cubicBezTo>
                    <a:pt x="5334" y="837"/>
                    <a:pt x="5441" y="947"/>
                    <a:pt x="5548" y="1054"/>
                  </a:cubicBezTo>
                  <a:cubicBezTo>
                    <a:pt x="5603" y="837"/>
                    <a:pt x="5684" y="636"/>
                    <a:pt x="5765" y="448"/>
                  </a:cubicBezTo>
                  <a:cubicBezTo>
                    <a:pt x="5739" y="406"/>
                    <a:pt x="5710" y="367"/>
                    <a:pt x="5671" y="325"/>
                  </a:cubicBezTo>
                  <a:cubicBezTo>
                    <a:pt x="5629" y="393"/>
                    <a:pt x="5577" y="448"/>
                    <a:pt x="5509" y="500"/>
                  </a:cubicBezTo>
                  <a:cubicBezTo>
                    <a:pt x="5321" y="649"/>
                    <a:pt x="5091" y="704"/>
                    <a:pt x="4861" y="756"/>
                  </a:cubicBezTo>
                  <a:cubicBezTo>
                    <a:pt x="4495" y="837"/>
                    <a:pt x="4119" y="905"/>
                    <a:pt x="3740" y="905"/>
                  </a:cubicBezTo>
                  <a:cubicBezTo>
                    <a:pt x="3646" y="905"/>
                    <a:pt x="3539" y="892"/>
                    <a:pt x="3442" y="892"/>
                  </a:cubicBezTo>
                  <a:cubicBezTo>
                    <a:pt x="3228" y="866"/>
                    <a:pt x="3024" y="824"/>
                    <a:pt x="2823" y="756"/>
                  </a:cubicBezTo>
                  <a:cubicBezTo>
                    <a:pt x="2295" y="704"/>
                    <a:pt x="1838" y="461"/>
                    <a:pt x="1417" y="124"/>
                  </a:cubicBezTo>
                  <a:cubicBezTo>
                    <a:pt x="1378" y="108"/>
                    <a:pt x="1352" y="95"/>
                    <a:pt x="1323" y="69"/>
                  </a:cubicBezTo>
                  <a:lnTo>
                    <a:pt x="1352" y="69"/>
                  </a:lnTo>
                  <a:cubicBezTo>
                    <a:pt x="1323" y="56"/>
                    <a:pt x="1284" y="27"/>
                    <a:pt x="1255" y="1"/>
                  </a:cubicBez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1417;p42"/>
            <p:cNvSpPr/>
            <p:nvPr/>
          </p:nvSpPr>
          <p:spPr>
            <a:xfrm>
              <a:off x="4858525" y="5091700"/>
              <a:ext cx="110350" cy="17200"/>
            </a:xfrm>
            <a:custGeom>
              <a:avLst/>
              <a:gdLst/>
              <a:ahLst/>
              <a:cxnLst/>
              <a:rect l="l" t="t" r="r" b="b"/>
              <a:pathLst>
                <a:path w="4414" h="688" extrusionOk="0">
                  <a:moveTo>
                    <a:pt x="4414" y="1"/>
                  </a:moveTo>
                  <a:lnTo>
                    <a:pt x="4414" y="1"/>
                  </a:lnTo>
                  <a:cubicBezTo>
                    <a:pt x="4333" y="56"/>
                    <a:pt x="4252" y="95"/>
                    <a:pt x="4158" y="137"/>
                  </a:cubicBezTo>
                  <a:cubicBezTo>
                    <a:pt x="3714" y="325"/>
                    <a:pt x="3241" y="380"/>
                    <a:pt x="2755" y="380"/>
                  </a:cubicBezTo>
                  <a:lnTo>
                    <a:pt x="2363" y="380"/>
                  </a:lnTo>
                  <a:cubicBezTo>
                    <a:pt x="1757" y="338"/>
                    <a:pt x="1148" y="231"/>
                    <a:pt x="542" y="218"/>
                  </a:cubicBezTo>
                  <a:lnTo>
                    <a:pt x="445" y="218"/>
                  </a:lnTo>
                  <a:cubicBezTo>
                    <a:pt x="380" y="218"/>
                    <a:pt x="299" y="218"/>
                    <a:pt x="218" y="244"/>
                  </a:cubicBezTo>
                  <a:cubicBezTo>
                    <a:pt x="121" y="270"/>
                    <a:pt x="27" y="351"/>
                    <a:pt x="1" y="461"/>
                  </a:cubicBezTo>
                  <a:cubicBezTo>
                    <a:pt x="27" y="406"/>
                    <a:pt x="108" y="364"/>
                    <a:pt x="163" y="364"/>
                  </a:cubicBezTo>
                  <a:cubicBezTo>
                    <a:pt x="163" y="364"/>
                    <a:pt x="176" y="364"/>
                    <a:pt x="176" y="380"/>
                  </a:cubicBezTo>
                  <a:cubicBezTo>
                    <a:pt x="730" y="406"/>
                    <a:pt x="1255" y="607"/>
                    <a:pt x="1809" y="662"/>
                  </a:cubicBezTo>
                  <a:cubicBezTo>
                    <a:pt x="1984" y="675"/>
                    <a:pt x="2175" y="688"/>
                    <a:pt x="2350" y="688"/>
                  </a:cubicBezTo>
                  <a:cubicBezTo>
                    <a:pt x="2875" y="688"/>
                    <a:pt x="3416" y="607"/>
                    <a:pt x="3915" y="445"/>
                  </a:cubicBezTo>
                  <a:cubicBezTo>
                    <a:pt x="4009" y="419"/>
                    <a:pt x="4119" y="380"/>
                    <a:pt x="4226" y="338"/>
                  </a:cubicBezTo>
                  <a:cubicBezTo>
                    <a:pt x="4239" y="325"/>
                    <a:pt x="4239" y="299"/>
                    <a:pt x="4252" y="283"/>
                  </a:cubicBezTo>
                  <a:cubicBezTo>
                    <a:pt x="4320" y="202"/>
                    <a:pt x="4375" y="95"/>
                    <a:pt x="4414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1418;p42"/>
            <p:cNvSpPr/>
            <p:nvPr/>
          </p:nvSpPr>
          <p:spPr>
            <a:xfrm>
              <a:off x="4859900" y="5102475"/>
              <a:ext cx="112050" cy="21000"/>
            </a:xfrm>
            <a:custGeom>
              <a:avLst/>
              <a:gdLst/>
              <a:ahLst/>
              <a:cxnLst/>
              <a:rect l="l" t="t" r="r" b="b"/>
              <a:pathLst>
                <a:path w="4482" h="840" extrusionOk="0">
                  <a:moveTo>
                    <a:pt x="4482" y="1"/>
                  </a:moveTo>
                  <a:lnTo>
                    <a:pt x="4482" y="1"/>
                  </a:lnTo>
                  <a:cubicBezTo>
                    <a:pt x="4346" y="69"/>
                    <a:pt x="4213" y="111"/>
                    <a:pt x="4077" y="150"/>
                  </a:cubicBezTo>
                  <a:cubicBezTo>
                    <a:pt x="4064" y="137"/>
                    <a:pt x="4064" y="137"/>
                    <a:pt x="4051" y="124"/>
                  </a:cubicBezTo>
                  <a:cubicBezTo>
                    <a:pt x="3565" y="419"/>
                    <a:pt x="2998" y="581"/>
                    <a:pt x="2431" y="581"/>
                  </a:cubicBezTo>
                  <a:cubicBezTo>
                    <a:pt x="2295" y="581"/>
                    <a:pt x="2146" y="568"/>
                    <a:pt x="2010" y="542"/>
                  </a:cubicBezTo>
                  <a:cubicBezTo>
                    <a:pt x="1349" y="448"/>
                    <a:pt x="714" y="137"/>
                    <a:pt x="53" y="137"/>
                  </a:cubicBezTo>
                  <a:lnTo>
                    <a:pt x="1" y="137"/>
                  </a:lnTo>
                  <a:cubicBezTo>
                    <a:pt x="14" y="163"/>
                    <a:pt x="40" y="176"/>
                    <a:pt x="66" y="192"/>
                  </a:cubicBezTo>
                  <a:cubicBezTo>
                    <a:pt x="513" y="448"/>
                    <a:pt x="973" y="691"/>
                    <a:pt x="1472" y="824"/>
                  </a:cubicBezTo>
                  <a:cubicBezTo>
                    <a:pt x="1524" y="840"/>
                    <a:pt x="1579" y="840"/>
                    <a:pt x="1647" y="840"/>
                  </a:cubicBezTo>
                  <a:lnTo>
                    <a:pt x="1715" y="840"/>
                  </a:lnTo>
                  <a:cubicBezTo>
                    <a:pt x="1971" y="840"/>
                    <a:pt x="2214" y="798"/>
                    <a:pt x="2457" y="759"/>
                  </a:cubicBezTo>
                  <a:cubicBezTo>
                    <a:pt x="3131" y="636"/>
                    <a:pt x="3847" y="516"/>
                    <a:pt x="4414" y="150"/>
                  </a:cubicBezTo>
                  <a:cubicBezTo>
                    <a:pt x="4440" y="95"/>
                    <a:pt x="4456" y="43"/>
                    <a:pt x="4482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1419;p42"/>
            <p:cNvSpPr/>
            <p:nvPr/>
          </p:nvSpPr>
          <p:spPr>
            <a:xfrm>
              <a:off x="4859175" y="5105875"/>
              <a:ext cx="2375" cy="1400"/>
            </a:xfrm>
            <a:custGeom>
              <a:avLst/>
              <a:gdLst/>
              <a:ahLst/>
              <a:cxnLst/>
              <a:rect l="l" t="t" r="r" b="b"/>
              <a:pathLst>
                <a:path w="95" h="56" extrusionOk="0">
                  <a:moveTo>
                    <a:pt x="1" y="1"/>
                  </a:moveTo>
                  <a:cubicBezTo>
                    <a:pt x="30" y="27"/>
                    <a:pt x="56" y="40"/>
                    <a:pt x="95" y="56"/>
                  </a:cubicBezTo>
                  <a:cubicBezTo>
                    <a:pt x="69" y="40"/>
                    <a:pt x="43" y="27"/>
                    <a:pt x="30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1420;p42"/>
            <p:cNvSpPr/>
            <p:nvPr/>
          </p:nvSpPr>
          <p:spPr>
            <a:xfrm>
              <a:off x="4896675" y="5106200"/>
              <a:ext cx="73575" cy="20600"/>
            </a:xfrm>
            <a:custGeom>
              <a:avLst/>
              <a:gdLst/>
              <a:ahLst/>
              <a:cxnLst/>
              <a:rect l="l" t="t" r="r" b="b"/>
              <a:pathLst>
                <a:path w="2943" h="824" extrusionOk="0">
                  <a:moveTo>
                    <a:pt x="2943" y="1"/>
                  </a:moveTo>
                  <a:cubicBezTo>
                    <a:pt x="2376" y="367"/>
                    <a:pt x="1660" y="487"/>
                    <a:pt x="986" y="610"/>
                  </a:cubicBezTo>
                  <a:cubicBezTo>
                    <a:pt x="743" y="649"/>
                    <a:pt x="500" y="691"/>
                    <a:pt x="244" y="691"/>
                  </a:cubicBezTo>
                  <a:lnTo>
                    <a:pt x="176" y="691"/>
                  </a:lnTo>
                  <a:cubicBezTo>
                    <a:pt x="108" y="691"/>
                    <a:pt x="53" y="691"/>
                    <a:pt x="1" y="675"/>
                  </a:cubicBezTo>
                  <a:lnTo>
                    <a:pt x="1" y="675"/>
                  </a:lnTo>
                  <a:cubicBezTo>
                    <a:pt x="202" y="743"/>
                    <a:pt x="406" y="785"/>
                    <a:pt x="620" y="811"/>
                  </a:cubicBezTo>
                  <a:cubicBezTo>
                    <a:pt x="717" y="811"/>
                    <a:pt x="824" y="824"/>
                    <a:pt x="918" y="824"/>
                  </a:cubicBezTo>
                  <a:cubicBezTo>
                    <a:pt x="1297" y="824"/>
                    <a:pt x="1673" y="756"/>
                    <a:pt x="2039" y="675"/>
                  </a:cubicBezTo>
                  <a:cubicBezTo>
                    <a:pt x="2269" y="623"/>
                    <a:pt x="2499" y="568"/>
                    <a:pt x="2687" y="419"/>
                  </a:cubicBezTo>
                  <a:cubicBezTo>
                    <a:pt x="2755" y="367"/>
                    <a:pt x="2807" y="312"/>
                    <a:pt x="2849" y="244"/>
                  </a:cubicBezTo>
                  <a:cubicBezTo>
                    <a:pt x="2849" y="231"/>
                    <a:pt x="2836" y="218"/>
                    <a:pt x="2823" y="205"/>
                  </a:cubicBezTo>
                  <a:cubicBezTo>
                    <a:pt x="2862" y="137"/>
                    <a:pt x="2904" y="69"/>
                    <a:pt x="2943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1421;p42"/>
            <p:cNvSpPr/>
            <p:nvPr/>
          </p:nvSpPr>
          <p:spPr>
            <a:xfrm>
              <a:off x="4834875" y="5103850"/>
              <a:ext cx="23025" cy="45225"/>
            </a:xfrm>
            <a:custGeom>
              <a:avLst/>
              <a:gdLst/>
              <a:ahLst/>
              <a:cxnLst/>
              <a:rect l="l" t="t" r="r" b="b"/>
              <a:pathLst>
                <a:path w="921" h="1809" extrusionOk="0">
                  <a:moveTo>
                    <a:pt x="921" y="1"/>
                  </a:moveTo>
                  <a:cubicBezTo>
                    <a:pt x="921" y="1"/>
                    <a:pt x="905" y="1"/>
                    <a:pt x="905" y="14"/>
                  </a:cubicBezTo>
                  <a:lnTo>
                    <a:pt x="921" y="1"/>
                  </a:lnTo>
                  <a:close/>
                  <a:moveTo>
                    <a:pt x="892" y="14"/>
                  </a:moveTo>
                  <a:cubicBezTo>
                    <a:pt x="636" y="218"/>
                    <a:pt x="380" y="393"/>
                    <a:pt x="218" y="675"/>
                  </a:cubicBezTo>
                  <a:cubicBezTo>
                    <a:pt x="43" y="986"/>
                    <a:pt x="1" y="1352"/>
                    <a:pt x="14" y="1728"/>
                  </a:cubicBezTo>
                  <a:cubicBezTo>
                    <a:pt x="69" y="1770"/>
                    <a:pt x="137" y="1809"/>
                    <a:pt x="218" y="1809"/>
                  </a:cubicBezTo>
                  <a:cubicBezTo>
                    <a:pt x="273" y="1809"/>
                    <a:pt x="325" y="1796"/>
                    <a:pt x="367" y="1770"/>
                  </a:cubicBezTo>
                  <a:lnTo>
                    <a:pt x="367" y="1689"/>
                  </a:lnTo>
                  <a:cubicBezTo>
                    <a:pt x="354" y="1540"/>
                    <a:pt x="354" y="1391"/>
                    <a:pt x="367" y="1255"/>
                  </a:cubicBezTo>
                  <a:cubicBezTo>
                    <a:pt x="406" y="798"/>
                    <a:pt x="597" y="364"/>
                    <a:pt x="892" y="40"/>
                  </a:cubicBezTo>
                  <a:lnTo>
                    <a:pt x="892" y="14"/>
                  </a:ln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1422;p42"/>
            <p:cNvSpPr/>
            <p:nvPr/>
          </p:nvSpPr>
          <p:spPr>
            <a:xfrm>
              <a:off x="4835200" y="5104175"/>
              <a:ext cx="22300" cy="72925"/>
            </a:xfrm>
            <a:custGeom>
              <a:avLst/>
              <a:gdLst/>
              <a:ahLst/>
              <a:cxnLst/>
              <a:rect l="l" t="t" r="r" b="b"/>
              <a:pathLst>
                <a:path w="892" h="2917" extrusionOk="0">
                  <a:moveTo>
                    <a:pt x="879" y="1"/>
                  </a:moveTo>
                  <a:lnTo>
                    <a:pt x="879" y="27"/>
                  </a:lnTo>
                  <a:cubicBezTo>
                    <a:pt x="879" y="14"/>
                    <a:pt x="892" y="1"/>
                    <a:pt x="892" y="1"/>
                  </a:cubicBezTo>
                  <a:close/>
                  <a:moveTo>
                    <a:pt x="1" y="1715"/>
                  </a:moveTo>
                  <a:cubicBezTo>
                    <a:pt x="1" y="1877"/>
                    <a:pt x="17" y="2039"/>
                    <a:pt x="30" y="2201"/>
                  </a:cubicBezTo>
                  <a:cubicBezTo>
                    <a:pt x="30" y="2214"/>
                    <a:pt x="43" y="2214"/>
                    <a:pt x="56" y="2230"/>
                  </a:cubicBezTo>
                  <a:cubicBezTo>
                    <a:pt x="205" y="2525"/>
                    <a:pt x="422" y="2917"/>
                    <a:pt x="422" y="2917"/>
                  </a:cubicBezTo>
                  <a:lnTo>
                    <a:pt x="516" y="2486"/>
                  </a:lnTo>
                  <a:cubicBezTo>
                    <a:pt x="422" y="2256"/>
                    <a:pt x="380" y="2000"/>
                    <a:pt x="354" y="1757"/>
                  </a:cubicBezTo>
                  <a:cubicBezTo>
                    <a:pt x="312" y="1783"/>
                    <a:pt x="260" y="1796"/>
                    <a:pt x="205" y="1796"/>
                  </a:cubicBezTo>
                  <a:cubicBezTo>
                    <a:pt x="124" y="1796"/>
                    <a:pt x="56" y="1757"/>
                    <a:pt x="1" y="1715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1423;p42"/>
            <p:cNvSpPr/>
            <p:nvPr/>
          </p:nvSpPr>
          <p:spPr>
            <a:xfrm>
              <a:off x="4963500" y="5130500"/>
              <a:ext cx="14525" cy="23350"/>
            </a:xfrm>
            <a:custGeom>
              <a:avLst/>
              <a:gdLst/>
              <a:ahLst/>
              <a:cxnLst/>
              <a:rect l="l" t="t" r="r" b="b"/>
              <a:pathLst>
                <a:path w="581" h="934" extrusionOk="0">
                  <a:moveTo>
                    <a:pt x="53" y="1"/>
                  </a:moveTo>
                  <a:cubicBezTo>
                    <a:pt x="40" y="43"/>
                    <a:pt x="27" y="82"/>
                    <a:pt x="27" y="124"/>
                  </a:cubicBezTo>
                  <a:cubicBezTo>
                    <a:pt x="14" y="150"/>
                    <a:pt x="14" y="176"/>
                    <a:pt x="1" y="218"/>
                  </a:cubicBezTo>
                  <a:cubicBezTo>
                    <a:pt x="82" y="406"/>
                    <a:pt x="150" y="594"/>
                    <a:pt x="202" y="798"/>
                  </a:cubicBezTo>
                  <a:cubicBezTo>
                    <a:pt x="231" y="824"/>
                    <a:pt x="270" y="853"/>
                    <a:pt x="312" y="866"/>
                  </a:cubicBezTo>
                  <a:cubicBezTo>
                    <a:pt x="377" y="905"/>
                    <a:pt x="445" y="934"/>
                    <a:pt x="526" y="934"/>
                  </a:cubicBezTo>
                  <a:cubicBezTo>
                    <a:pt x="555" y="853"/>
                    <a:pt x="568" y="772"/>
                    <a:pt x="581" y="691"/>
                  </a:cubicBezTo>
                  <a:cubicBezTo>
                    <a:pt x="432" y="448"/>
                    <a:pt x="257" y="205"/>
                    <a:pt x="53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1424;p42"/>
            <p:cNvSpPr/>
            <p:nvPr/>
          </p:nvSpPr>
          <p:spPr>
            <a:xfrm>
              <a:off x="4956375" y="5122725"/>
              <a:ext cx="20275" cy="38825"/>
            </a:xfrm>
            <a:custGeom>
              <a:avLst/>
              <a:gdLst/>
              <a:ahLst/>
              <a:cxnLst/>
              <a:rect l="l" t="t" r="r" b="b"/>
              <a:pathLst>
                <a:path w="811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63"/>
                    <a:pt x="205" y="338"/>
                    <a:pt x="286" y="529"/>
                  </a:cubicBezTo>
                  <a:cubicBezTo>
                    <a:pt x="299" y="487"/>
                    <a:pt x="299" y="461"/>
                    <a:pt x="312" y="435"/>
                  </a:cubicBezTo>
                  <a:cubicBezTo>
                    <a:pt x="312" y="393"/>
                    <a:pt x="325" y="354"/>
                    <a:pt x="338" y="312"/>
                  </a:cubicBezTo>
                  <a:cubicBezTo>
                    <a:pt x="231" y="205"/>
                    <a:pt x="124" y="95"/>
                    <a:pt x="1" y="1"/>
                  </a:cubicBezTo>
                  <a:close/>
                  <a:moveTo>
                    <a:pt x="487" y="1109"/>
                  </a:moveTo>
                  <a:lnTo>
                    <a:pt x="487" y="1109"/>
                  </a:lnTo>
                  <a:cubicBezTo>
                    <a:pt x="516" y="1258"/>
                    <a:pt x="542" y="1407"/>
                    <a:pt x="555" y="1553"/>
                  </a:cubicBezTo>
                  <a:cubicBezTo>
                    <a:pt x="568" y="1527"/>
                    <a:pt x="581" y="1488"/>
                    <a:pt x="597" y="1459"/>
                  </a:cubicBezTo>
                  <a:cubicBezTo>
                    <a:pt x="649" y="1433"/>
                    <a:pt x="704" y="1407"/>
                    <a:pt x="759" y="1391"/>
                  </a:cubicBezTo>
                  <a:cubicBezTo>
                    <a:pt x="785" y="1339"/>
                    <a:pt x="798" y="1297"/>
                    <a:pt x="811" y="1245"/>
                  </a:cubicBezTo>
                  <a:cubicBezTo>
                    <a:pt x="730" y="1245"/>
                    <a:pt x="662" y="1216"/>
                    <a:pt x="597" y="1177"/>
                  </a:cubicBezTo>
                  <a:cubicBezTo>
                    <a:pt x="555" y="1164"/>
                    <a:pt x="516" y="1135"/>
                    <a:pt x="487" y="1109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1425;p42"/>
            <p:cNvSpPr/>
            <p:nvPr/>
          </p:nvSpPr>
          <p:spPr>
            <a:xfrm>
              <a:off x="4860225" y="5078500"/>
              <a:ext cx="103950" cy="17600"/>
            </a:xfrm>
            <a:custGeom>
              <a:avLst/>
              <a:gdLst/>
              <a:ahLst/>
              <a:cxnLst/>
              <a:rect l="l" t="t" r="r" b="b"/>
              <a:pathLst>
                <a:path w="4158" h="704" extrusionOk="0">
                  <a:moveTo>
                    <a:pt x="1689" y="1"/>
                  </a:moveTo>
                  <a:cubicBezTo>
                    <a:pt x="1608" y="1"/>
                    <a:pt x="1527" y="17"/>
                    <a:pt x="1446" y="17"/>
                  </a:cubicBezTo>
                  <a:cubicBezTo>
                    <a:pt x="1025" y="56"/>
                    <a:pt x="620" y="179"/>
                    <a:pt x="283" y="422"/>
                  </a:cubicBezTo>
                  <a:cubicBezTo>
                    <a:pt x="176" y="487"/>
                    <a:pt x="82" y="584"/>
                    <a:pt x="1" y="691"/>
                  </a:cubicBezTo>
                  <a:lnTo>
                    <a:pt x="14" y="704"/>
                  </a:lnTo>
                  <a:cubicBezTo>
                    <a:pt x="189" y="474"/>
                    <a:pt x="500" y="422"/>
                    <a:pt x="769" y="380"/>
                  </a:cubicBezTo>
                  <a:cubicBezTo>
                    <a:pt x="918" y="367"/>
                    <a:pt x="1067" y="354"/>
                    <a:pt x="1203" y="354"/>
                  </a:cubicBezTo>
                  <a:lnTo>
                    <a:pt x="1365" y="354"/>
                  </a:lnTo>
                  <a:cubicBezTo>
                    <a:pt x="1553" y="380"/>
                    <a:pt x="1741" y="435"/>
                    <a:pt x="1916" y="487"/>
                  </a:cubicBezTo>
                  <a:cubicBezTo>
                    <a:pt x="2094" y="529"/>
                    <a:pt x="2269" y="568"/>
                    <a:pt x="2444" y="610"/>
                  </a:cubicBezTo>
                  <a:cubicBezTo>
                    <a:pt x="2700" y="649"/>
                    <a:pt x="2956" y="691"/>
                    <a:pt x="3212" y="691"/>
                  </a:cubicBezTo>
                  <a:cubicBezTo>
                    <a:pt x="3322" y="691"/>
                    <a:pt x="3429" y="691"/>
                    <a:pt x="3536" y="678"/>
                  </a:cubicBezTo>
                  <a:cubicBezTo>
                    <a:pt x="3753" y="636"/>
                    <a:pt x="3970" y="568"/>
                    <a:pt x="4158" y="461"/>
                  </a:cubicBezTo>
                  <a:cubicBezTo>
                    <a:pt x="4119" y="461"/>
                    <a:pt x="4090" y="474"/>
                    <a:pt x="4051" y="474"/>
                  </a:cubicBezTo>
                  <a:cubicBezTo>
                    <a:pt x="3591" y="474"/>
                    <a:pt x="3131" y="260"/>
                    <a:pt x="2674" y="137"/>
                  </a:cubicBezTo>
                  <a:cubicBezTo>
                    <a:pt x="2350" y="56"/>
                    <a:pt x="2013" y="1"/>
                    <a:pt x="1689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1426;p42"/>
            <p:cNvSpPr/>
            <p:nvPr/>
          </p:nvSpPr>
          <p:spPr>
            <a:xfrm>
              <a:off x="4856500" y="5099150"/>
              <a:ext cx="2700" cy="33400"/>
            </a:xfrm>
            <a:custGeom>
              <a:avLst/>
              <a:gdLst/>
              <a:ahLst/>
              <a:cxnLst/>
              <a:rect l="l" t="t" r="r" b="b"/>
              <a:pathLst>
                <a:path w="108" h="133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82" y="108"/>
                    <a:pt x="56" y="215"/>
                    <a:pt x="40" y="338"/>
                  </a:cubicBezTo>
                  <a:cubicBezTo>
                    <a:pt x="27" y="445"/>
                    <a:pt x="14" y="552"/>
                    <a:pt x="1" y="675"/>
                  </a:cubicBezTo>
                  <a:lnTo>
                    <a:pt x="1" y="1012"/>
                  </a:lnTo>
                  <a:cubicBezTo>
                    <a:pt x="14" y="1080"/>
                    <a:pt x="14" y="1135"/>
                    <a:pt x="40" y="1187"/>
                  </a:cubicBezTo>
                  <a:cubicBezTo>
                    <a:pt x="56" y="1242"/>
                    <a:pt x="69" y="1297"/>
                    <a:pt x="108" y="1336"/>
                  </a:cubicBezTo>
                  <a:cubicBezTo>
                    <a:pt x="82" y="1297"/>
                    <a:pt x="69" y="1242"/>
                    <a:pt x="56" y="1187"/>
                  </a:cubicBezTo>
                  <a:cubicBezTo>
                    <a:pt x="56" y="1119"/>
                    <a:pt x="56" y="1067"/>
                    <a:pt x="40" y="1012"/>
                  </a:cubicBezTo>
                  <a:cubicBezTo>
                    <a:pt x="40" y="905"/>
                    <a:pt x="56" y="795"/>
                    <a:pt x="56" y="675"/>
                  </a:cubicBezTo>
                  <a:cubicBezTo>
                    <a:pt x="69" y="568"/>
                    <a:pt x="69" y="445"/>
                    <a:pt x="82" y="338"/>
                  </a:cubicBezTo>
                  <a:lnTo>
                    <a:pt x="95" y="17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4118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1427;p42"/>
            <p:cNvSpPr/>
            <p:nvPr/>
          </p:nvSpPr>
          <p:spPr>
            <a:xfrm>
              <a:off x="4880150" y="5285625"/>
              <a:ext cx="42150" cy="22625"/>
            </a:xfrm>
            <a:custGeom>
              <a:avLst/>
              <a:gdLst/>
              <a:ahLst/>
              <a:cxnLst/>
              <a:rect l="l" t="t" r="r" b="b"/>
              <a:pathLst>
                <a:path w="1686" h="905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526" y="762"/>
                  </a:lnTo>
                  <a:lnTo>
                    <a:pt x="539" y="775"/>
                  </a:lnTo>
                  <a:cubicBezTo>
                    <a:pt x="625" y="861"/>
                    <a:pt x="737" y="904"/>
                    <a:pt x="848" y="904"/>
                  </a:cubicBezTo>
                  <a:cubicBezTo>
                    <a:pt x="964" y="904"/>
                    <a:pt x="1078" y="857"/>
                    <a:pt x="1161" y="762"/>
                  </a:cubicBezTo>
                  <a:lnTo>
                    <a:pt x="1686" y="762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1428;p42"/>
            <p:cNvSpPr/>
            <p:nvPr/>
          </p:nvSpPr>
          <p:spPr>
            <a:xfrm>
              <a:off x="4853425" y="5325225"/>
              <a:ext cx="96575" cy="78875"/>
            </a:xfrm>
            <a:custGeom>
              <a:avLst/>
              <a:gdLst/>
              <a:ahLst/>
              <a:cxnLst/>
              <a:rect l="l" t="t" r="r" b="b"/>
              <a:pathLst>
                <a:path w="3863" h="3155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cubicBezTo>
                    <a:pt x="1" y="2904"/>
                    <a:pt x="404" y="3155"/>
                    <a:pt x="1208" y="3155"/>
                  </a:cubicBezTo>
                  <a:cubicBezTo>
                    <a:pt x="1335" y="3155"/>
                    <a:pt x="1473" y="3148"/>
                    <a:pt x="1621" y="3134"/>
                  </a:cubicBezTo>
                  <a:lnTo>
                    <a:pt x="1757" y="2000"/>
                  </a:lnTo>
                  <a:cubicBezTo>
                    <a:pt x="1757" y="1945"/>
                    <a:pt x="1799" y="1919"/>
                    <a:pt x="1851" y="1919"/>
                  </a:cubicBezTo>
                  <a:lnTo>
                    <a:pt x="2013" y="1919"/>
                  </a:lnTo>
                  <a:cubicBezTo>
                    <a:pt x="2068" y="1919"/>
                    <a:pt x="2094" y="1945"/>
                    <a:pt x="2107" y="2000"/>
                  </a:cubicBezTo>
                  <a:lnTo>
                    <a:pt x="2230" y="3134"/>
                  </a:lnTo>
                  <a:cubicBezTo>
                    <a:pt x="2377" y="3148"/>
                    <a:pt x="2515" y="3155"/>
                    <a:pt x="2643" y="3155"/>
                  </a:cubicBezTo>
                  <a:cubicBezTo>
                    <a:pt x="3450" y="3155"/>
                    <a:pt x="3863" y="2904"/>
                    <a:pt x="3863" y="2904"/>
                  </a:cubicBezTo>
                  <a:cubicBezTo>
                    <a:pt x="3863" y="2324"/>
                    <a:pt x="3513" y="1365"/>
                    <a:pt x="3419" y="1054"/>
                  </a:cubicBezTo>
                  <a:cubicBezTo>
                    <a:pt x="3338" y="759"/>
                    <a:pt x="3309" y="1"/>
                    <a:pt x="330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1429;p42"/>
            <p:cNvSpPr/>
            <p:nvPr/>
          </p:nvSpPr>
          <p:spPr>
            <a:xfrm>
              <a:off x="4880150" y="5287650"/>
              <a:ext cx="42150" cy="20100"/>
            </a:xfrm>
            <a:custGeom>
              <a:avLst/>
              <a:gdLst/>
              <a:ahLst/>
              <a:cxnLst/>
              <a:rect l="l" t="t" r="r" b="b"/>
              <a:pathLst>
                <a:path w="1686" h="804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4" y="804"/>
                  </a:lnTo>
                  <a:lnTo>
                    <a:pt x="27" y="237"/>
                  </a:lnTo>
                  <a:lnTo>
                    <a:pt x="500" y="237"/>
                  </a:lnTo>
                  <a:lnTo>
                    <a:pt x="526" y="208"/>
                  </a:lnTo>
                  <a:cubicBezTo>
                    <a:pt x="608" y="106"/>
                    <a:pt x="726" y="55"/>
                    <a:pt x="844" y="55"/>
                  </a:cubicBezTo>
                  <a:cubicBezTo>
                    <a:pt x="959" y="55"/>
                    <a:pt x="1075" y="102"/>
                    <a:pt x="1161" y="195"/>
                  </a:cubicBezTo>
                  <a:lnTo>
                    <a:pt x="1187" y="237"/>
                  </a:lnTo>
                  <a:lnTo>
                    <a:pt x="1686" y="237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1430;p42"/>
            <p:cNvSpPr/>
            <p:nvPr/>
          </p:nvSpPr>
          <p:spPr>
            <a:xfrm>
              <a:off x="4880150" y="5285450"/>
              <a:ext cx="42150" cy="20175"/>
            </a:xfrm>
            <a:custGeom>
              <a:avLst/>
              <a:gdLst/>
              <a:ahLst/>
              <a:cxnLst/>
              <a:rect l="l" t="t" r="r" b="b"/>
              <a:pathLst>
                <a:path w="1686" h="807" extrusionOk="0">
                  <a:moveTo>
                    <a:pt x="1" y="1"/>
                  </a:moveTo>
                  <a:lnTo>
                    <a:pt x="27" y="620"/>
                  </a:lnTo>
                  <a:lnTo>
                    <a:pt x="500" y="620"/>
                  </a:lnTo>
                  <a:lnTo>
                    <a:pt x="526" y="649"/>
                  </a:lnTo>
                  <a:cubicBezTo>
                    <a:pt x="609" y="753"/>
                    <a:pt x="729" y="806"/>
                    <a:pt x="850" y="806"/>
                  </a:cubicBezTo>
                  <a:cubicBezTo>
                    <a:pt x="963" y="806"/>
                    <a:pt x="1076" y="759"/>
                    <a:pt x="1161" y="662"/>
                  </a:cubicBezTo>
                  <a:lnTo>
                    <a:pt x="1187" y="620"/>
                  </a:lnTo>
                  <a:lnTo>
                    <a:pt x="1686" y="620"/>
                  </a:lnTo>
                  <a:lnTo>
                    <a:pt x="1686" y="568"/>
                  </a:lnTo>
                  <a:lnTo>
                    <a:pt x="1187" y="568"/>
                  </a:lnTo>
                  <a:lnTo>
                    <a:pt x="1161" y="607"/>
                  </a:lnTo>
                  <a:cubicBezTo>
                    <a:pt x="1075" y="699"/>
                    <a:pt x="959" y="746"/>
                    <a:pt x="844" y="746"/>
                  </a:cubicBezTo>
                  <a:cubicBezTo>
                    <a:pt x="726" y="746"/>
                    <a:pt x="608" y="696"/>
                    <a:pt x="526" y="594"/>
                  </a:cubicBezTo>
                  <a:lnTo>
                    <a:pt x="500" y="568"/>
                  </a:lnTo>
                  <a:lnTo>
                    <a:pt x="27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1431;p42"/>
            <p:cNvSpPr/>
            <p:nvPr/>
          </p:nvSpPr>
          <p:spPr>
            <a:xfrm>
              <a:off x="4929400" y="5325225"/>
              <a:ext cx="20600" cy="76975"/>
            </a:xfrm>
            <a:custGeom>
              <a:avLst/>
              <a:gdLst/>
              <a:ahLst/>
              <a:cxnLst/>
              <a:rect l="l" t="t" r="r" b="b"/>
              <a:pathLst>
                <a:path w="824" h="3079" extrusionOk="0">
                  <a:moveTo>
                    <a:pt x="1" y="1"/>
                  </a:moveTo>
                  <a:cubicBezTo>
                    <a:pt x="1" y="1"/>
                    <a:pt x="1" y="759"/>
                    <a:pt x="82" y="1054"/>
                  </a:cubicBezTo>
                  <a:cubicBezTo>
                    <a:pt x="163" y="1365"/>
                    <a:pt x="325" y="2499"/>
                    <a:pt x="325" y="3079"/>
                  </a:cubicBezTo>
                  <a:lnTo>
                    <a:pt x="824" y="2904"/>
                  </a:lnTo>
                  <a:cubicBezTo>
                    <a:pt x="824" y="2324"/>
                    <a:pt x="474" y="1365"/>
                    <a:pt x="380" y="1054"/>
                  </a:cubicBezTo>
                  <a:cubicBezTo>
                    <a:pt x="299" y="759"/>
                    <a:pt x="270" y="1"/>
                    <a:pt x="270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1432;p42"/>
            <p:cNvSpPr/>
            <p:nvPr/>
          </p:nvSpPr>
          <p:spPr>
            <a:xfrm>
              <a:off x="4853425" y="5325225"/>
              <a:ext cx="20675" cy="76975"/>
            </a:xfrm>
            <a:custGeom>
              <a:avLst/>
              <a:gdLst/>
              <a:ahLst/>
              <a:cxnLst/>
              <a:rect l="l" t="t" r="r" b="b"/>
              <a:pathLst>
                <a:path w="827" h="3079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lnTo>
                    <a:pt x="487" y="3079"/>
                  </a:lnTo>
                  <a:cubicBezTo>
                    <a:pt x="487" y="2499"/>
                    <a:pt x="665" y="1365"/>
                    <a:pt x="746" y="1054"/>
                  </a:cubicBezTo>
                  <a:cubicBezTo>
                    <a:pt x="827" y="759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1433;p42"/>
            <p:cNvSpPr/>
            <p:nvPr/>
          </p:nvSpPr>
          <p:spPr>
            <a:xfrm>
              <a:off x="4870025" y="5244550"/>
              <a:ext cx="17850" cy="104350"/>
            </a:xfrm>
            <a:custGeom>
              <a:avLst/>
              <a:gdLst/>
              <a:ahLst/>
              <a:cxnLst/>
              <a:rect l="l" t="t" r="r" b="b"/>
              <a:pathLst>
                <a:path w="714" h="4174" extrusionOk="0">
                  <a:moveTo>
                    <a:pt x="1" y="1"/>
                  </a:moveTo>
                  <a:cubicBezTo>
                    <a:pt x="1" y="1"/>
                    <a:pt x="244" y="367"/>
                    <a:pt x="325" y="1083"/>
                  </a:cubicBezTo>
                  <a:cubicBezTo>
                    <a:pt x="432" y="1961"/>
                    <a:pt x="432" y="4174"/>
                    <a:pt x="432" y="4174"/>
                  </a:cubicBezTo>
                  <a:lnTo>
                    <a:pt x="633" y="4174"/>
                  </a:lnTo>
                  <a:cubicBezTo>
                    <a:pt x="633" y="4174"/>
                    <a:pt x="649" y="3458"/>
                    <a:pt x="633" y="2985"/>
                  </a:cubicBezTo>
                  <a:cubicBezTo>
                    <a:pt x="607" y="2350"/>
                    <a:pt x="714" y="3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1434;p42"/>
            <p:cNvSpPr/>
            <p:nvPr/>
          </p:nvSpPr>
          <p:spPr>
            <a:xfrm>
              <a:off x="4915225" y="5244550"/>
              <a:ext cx="17925" cy="104350"/>
            </a:xfrm>
            <a:custGeom>
              <a:avLst/>
              <a:gdLst/>
              <a:ahLst/>
              <a:cxnLst/>
              <a:rect l="l" t="t" r="r" b="b"/>
              <a:pathLst>
                <a:path w="717" h="4174" extrusionOk="0">
                  <a:moveTo>
                    <a:pt x="717" y="1"/>
                  </a:moveTo>
                  <a:cubicBezTo>
                    <a:pt x="1" y="30"/>
                    <a:pt x="108" y="2350"/>
                    <a:pt x="82" y="2985"/>
                  </a:cubicBezTo>
                  <a:cubicBezTo>
                    <a:pt x="69" y="3458"/>
                    <a:pt x="82" y="4174"/>
                    <a:pt x="82" y="4174"/>
                  </a:cubicBezTo>
                  <a:lnTo>
                    <a:pt x="283" y="4174"/>
                  </a:lnTo>
                  <a:cubicBezTo>
                    <a:pt x="283" y="4174"/>
                    <a:pt x="283" y="1961"/>
                    <a:pt x="393" y="1083"/>
                  </a:cubicBezTo>
                  <a:cubicBezTo>
                    <a:pt x="487" y="367"/>
                    <a:pt x="717" y="1"/>
                    <a:pt x="71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1435;p42"/>
            <p:cNvSpPr/>
            <p:nvPr/>
          </p:nvSpPr>
          <p:spPr>
            <a:xfrm>
              <a:off x="4880800" y="5342475"/>
              <a:ext cx="41500" cy="12500"/>
            </a:xfrm>
            <a:custGeom>
              <a:avLst/>
              <a:gdLst/>
              <a:ahLst/>
              <a:cxnLst/>
              <a:rect l="l" t="t" r="r" b="b"/>
              <a:pathLst>
                <a:path w="1660" h="500" extrusionOk="0">
                  <a:moveTo>
                    <a:pt x="1" y="1"/>
                  </a:moveTo>
                  <a:lnTo>
                    <a:pt x="1" y="257"/>
                  </a:lnTo>
                  <a:lnTo>
                    <a:pt x="837" y="500"/>
                  </a:lnTo>
                  <a:lnTo>
                    <a:pt x="1660" y="257"/>
                  </a:lnTo>
                  <a:lnTo>
                    <a:pt x="1660" y="1"/>
                  </a:lnTo>
                  <a:lnTo>
                    <a:pt x="837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1436;p42"/>
            <p:cNvSpPr/>
            <p:nvPr/>
          </p:nvSpPr>
          <p:spPr>
            <a:xfrm>
              <a:off x="4918025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63" y="0"/>
                  </a:moveTo>
                  <a:cubicBezTo>
                    <a:pt x="25" y="0"/>
                    <a:pt x="1" y="45"/>
                    <a:pt x="25" y="88"/>
                  </a:cubicBezTo>
                  <a:cubicBezTo>
                    <a:pt x="25" y="88"/>
                    <a:pt x="25" y="104"/>
                    <a:pt x="38" y="104"/>
                  </a:cubicBezTo>
                  <a:cubicBezTo>
                    <a:pt x="47" y="108"/>
                    <a:pt x="56" y="111"/>
                    <a:pt x="65" y="111"/>
                  </a:cubicBezTo>
                  <a:cubicBezTo>
                    <a:pt x="106" y="111"/>
                    <a:pt x="140" y="66"/>
                    <a:pt x="119" y="23"/>
                  </a:cubicBezTo>
                  <a:cubicBezTo>
                    <a:pt x="106" y="23"/>
                    <a:pt x="106" y="7"/>
                    <a:pt x="90" y="7"/>
                  </a:cubicBezTo>
                  <a:cubicBezTo>
                    <a:pt x="80" y="2"/>
                    <a:pt x="72" y="0"/>
                    <a:pt x="63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1437;p42"/>
            <p:cNvSpPr/>
            <p:nvPr/>
          </p:nvSpPr>
          <p:spPr>
            <a:xfrm>
              <a:off x="4918025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63" y="1"/>
                  </a:moveTo>
                  <a:cubicBezTo>
                    <a:pt x="25" y="1"/>
                    <a:pt x="1" y="44"/>
                    <a:pt x="25" y="89"/>
                  </a:cubicBezTo>
                  <a:cubicBezTo>
                    <a:pt x="25" y="102"/>
                    <a:pt x="25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06" y="21"/>
                    <a:pt x="106" y="21"/>
                    <a:pt x="90" y="8"/>
                  </a:cubicBezTo>
                  <a:cubicBezTo>
                    <a:pt x="80" y="3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1438;p42"/>
            <p:cNvSpPr/>
            <p:nvPr/>
          </p:nvSpPr>
          <p:spPr>
            <a:xfrm>
              <a:off x="4918050" y="5338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1" y="1"/>
                  </a:moveTo>
                  <a:cubicBezTo>
                    <a:pt x="24" y="1"/>
                    <a:pt x="0" y="42"/>
                    <a:pt x="24" y="76"/>
                  </a:cubicBezTo>
                  <a:cubicBezTo>
                    <a:pt x="24" y="89"/>
                    <a:pt x="24" y="102"/>
                    <a:pt x="37" y="102"/>
                  </a:cubicBezTo>
                  <a:cubicBezTo>
                    <a:pt x="46" y="107"/>
                    <a:pt x="56" y="109"/>
                    <a:pt x="65" y="109"/>
                  </a:cubicBezTo>
                  <a:cubicBezTo>
                    <a:pt x="106" y="109"/>
                    <a:pt x="139" y="66"/>
                    <a:pt x="118" y="21"/>
                  </a:cubicBezTo>
                  <a:cubicBezTo>
                    <a:pt x="105" y="21"/>
                    <a:pt x="105" y="8"/>
                    <a:pt x="89" y="8"/>
                  </a:cubicBezTo>
                  <a:cubicBezTo>
                    <a:pt x="79" y="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1439;p42"/>
            <p:cNvSpPr/>
            <p:nvPr/>
          </p:nvSpPr>
          <p:spPr>
            <a:xfrm>
              <a:off x="4881250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75" y="0"/>
                  </a:moveTo>
                  <a:cubicBezTo>
                    <a:pt x="34" y="0"/>
                    <a:pt x="0" y="45"/>
                    <a:pt x="22" y="88"/>
                  </a:cubicBezTo>
                  <a:lnTo>
                    <a:pt x="38" y="104"/>
                  </a:lnTo>
                  <a:cubicBezTo>
                    <a:pt x="47" y="108"/>
                    <a:pt x="56" y="111"/>
                    <a:pt x="65" y="111"/>
                  </a:cubicBezTo>
                  <a:cubicBezTo>
                    <a:pt x="107" y="111"/>
                    <a:pt x="140" y="66"/>
                    <a:pt x="119" y="23"/>
                  </a:cubicBezTo>
                  <a:lnTo>
                    <a:pt x="103" y="7"/>
                  </a:ln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1440;p42"/>
            <p:cNvSpPr/>
            <p:nvPr/>
          </p:nvSpPr>
          <p:spPr>
            <a:xfrm>
              <a:off x="4881250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74" y="1"/>
                  </a:moveTo>
                  <a:cubicBezTo>
                    <a:pt x="33" y="1"/>
                    <a:pt x="0" y="44"/>
                    <a:pt x="22" y="89"/>
                  </a:cubicBezTo>
                  <a:cubicBezTo>
                    <a:pt x="22" y="102"/>
                    <a:pt x="38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19" y="21"/>
                    <a:pt x="103" y="21"/>
                    <a:pt x="103" y="8"/>
                  </a:cubicBezTo>
                  <a:cubicBezTo>
                    <a:pt x="93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1441;p42"/>
            <p:cNvSpPr/>
            <p:nvPr/>
          </p:nvSpPr>
          <p:spPr>
            <a:xfrm>
              <a:off x="4881250" y="5338575"/>
              <a:ext cx="3500" cy="272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4" y="1"/>
                  </a:moveTo>
                  <a:cubicBezTo>
                    <a:pt x="33" y="1"/>
                    <a:pt x="1" y="42"/>
                    <a:pt x="22" y="76"/>
                  </a:cubicBezTo>
                  <a:cubicBezTo>
                    <a:pt x="22" y="89"/>
                    <a:pt x="38" y="102"/>
                    <a:pt x="38" y="102"/>
                  </a:cubicBezTo>
                  <a:cubicBezTo>
                    <a:pt x="47" y="107"/>
                    <a:pt x="57" y="109"/>
                    <a:pt x="66" y="109"/>
                  </a:cubicBezTo>
                  <a:cubicBezTo>
                    <a:pt x="107" y="109"/>
                    <a:pt x="140" y="66"/>
                    <a:pt x="119" y="21"/>
                  </a:cubicBezTo>
                  <a:lnTo>
                    <a:pt x="103" y="8"/>
                  </a:lnTo>
                  <a:cubicBezTo>
                    <a:pt x="93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1442;p42"/>
            <p:cNvSpPr/>
            <p:nvPr/>
          </p:nvSpPr>
          <p:spPr>
            <a:xfrm>
              <a:off x="4853425" y="5395125"/>
              <a:ext cx="40525" cy="8975"/>
            </a:xfrm>
            <a:custGeom>
              <a:avLst/>
              <a:gdLst/>
              <a:ahLst/>
              <a:cxnLst/>
              <a:rect l="l" t="t" r="r" b="b"/>
              <a:pathLst>
                <a:path w="1621" h="359" extrusionOk="0">
                  <a:moveTo>
                    <a:pt x="1" y="1"/>
                  </a:moveTo>
                  <a:lnTo>
                    <a:pt x="1" y="108"/>
                  </a:lnTo>
                  <a:cubicBezTo>
                    <a:pt x="1" y="108"/>
                    <a:pt x="404" y="359"/>
                    <a:pt x="1199" y="359"/>
                  </a:cubicBezTo>
                  <a:cubicBezTo>
                    <a:pt x="1326" y="359"/>
                    <a:pt x="1462" y="352"/>
                    <a:pt x="1608" y="338"/>
                  </a:cubicBezTo>
                  <a:lnTo>
                    <a:pt x="1621" y="215"/>
                  </a:lnTo>
                  <a:lnTo>
                    <a:pt x="1621" y="215"/>
                  </a:lnTo>
                  <a:cubicBezTo>
                    <a:pt x="1462" y="232"/>
                    <a:pt x="1315" y="239"/>
                    <a:pt x="1179" y="239"/>
                  </a:cubicBezTo>
                  <a:cubicBezTo>
                    <a:pt x="437" y="239"/>
                    <a:pt x="36" y="23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1443;p42"/>
            <p:cNvSpPr/>
            <p:nvPr/>
          </p:nvSpPr>
          <p:spPr>
            <a:xfrm>
              <a:off x="4908825" y="5395125"/>
              <a:ext cx="41175" cy="8975"/>
            </a:xfrm>
            <a:custGeom>
              <a:avLst/>
              <a:gdLst/>
              <a:ahLst/>
              <a:cxnLst/>
              <a:rect l="l" t="t" r="r" b="b"/>
              <a:pathLst>
                <a:path w="1647" h="359" extrusionOk="0">
                  <a:moveTo>
                    <a:pt x="1647" y="1"/>
                  </a:moveTo>
                  <a:cubicBezTo>
                    <a:pt x="1600" y="23"/>
                    <a:pt x="1209" y="239"/>
                    <a:pt x="461" y="239"/>
                  </a:cubicBezTo>
                  <a:cubicBezTo>
                    <a:pt x="324" y="239"/>
                    <a:pt x="175" y="232"/>
                    <a:pt x="14" y="215"/>
                  </a:cubicBezTo>
                  <a:lnTo>
                    <a:pt x="1" y="215"/>
                  </a:lnTo>
                  <a:lnTo>
                    <a:pt x="14" y="338"/>
                  </a:lnTo>
                  <a:cubicBezTo>
                    <a:pt x="161" y="352"/>
                    <a:pt x="299" y="359"/>
                    <a:pt x="427" y="359"/>
                  </a:cubicBezTo>
                  <a:cubicBezTo>
                    <a:pt x="1234" y="359"/>
                    <a:pt x="1647" y="108"/>
                    <a:pt x="1647" y="108"/>
                  </a:cubicBezTo>
                  <a:lnTo>
                    <a:pt x="1647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1444;p42"/>
          <p:cNvGrpSpPr/>
          <p:nvPr/>
        </p:nvGrpSpPr>
        <p:grpSpPr>
          <a:xfrm>
            <a:off x="8065107" y="3185013"/>
            <a:ext cx="967876" cy="1844430"/>
            <a:chOff x="5043100" y="5087650"/>
            <a:chExt cx="202875" cy="386600"/>
          </a:xfrm>
        </p:grpSpPr>
        <p:sp>
          <p:nvSpPr>
            <p:cNvPr id="262" name="Google Shape;1445;p42"/>
            <p:cNvSpPr/>
            <p:nvPr/>
          </p:nvSpPr>
          <p:spPr>
            <a:xfrm>
              <a:off x="5093750" y="5389700"/>
              <a:ext cx="36475" cy="65875"/>
            </a:xfrm>
            <a:custGeom>
              <a:avLst/>
              <a:gdLst/>
              <a:ahLst/>
              <a:cxnLst/>
              <a:rect l="l" t="t" r="r" b="b"/>
              <a:pathLst>
                <a:path w="1459" h="2635" extrusionOk="0">
                  <a:moveTo>
                    <a:pt x="1" y="1"/>
                  </a:moveTo>
                  <a:lnTo>
                    <a:pt x="69" y="487"/>
                  </a:lnTo>
                  <a:lnTo>
                    <a:pt x="218" y="1702"/>
                  </a:lnTo>
                  <a:lnTo>
                    <a:pt x="338" y="2635"/>
                  </a:lnTo>
                  <a:lnTo>
                    <a:pt x="1446" y="2619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1446;p42"/>
            <p:cNvSpPr/>
            <p:nvPr/>
          </p:nvSpPr>
          <p:spPr>
            <a:xfrm>
              <a:off x="5099175" y="5418050"/>
              <a:ext cx="30725" cy="18250"/>
            </a:xfrm>
            <a:custGeom>
              <a:avLst/>
              <a:gdLst/>
              <a:ahLst/>
              <a:cxnLst/>
              <a:rect l="l" t="t" r="r" b="b"/>
              <a:pathLst>
                <a:path w="1229" h="730" extrusionOk="0">
                  <a:moveTo>
                    <a:pt x="1054" y="1"/>
                  </a:moveTo>
                  <a:lnTo>
                    <a:pt x="1041" y="542"/>
                  </a:lnTo>
                  <a:lnTo>
                    <a:pt x="1" y="568"/>
                  </a:lnTo>
                  <a:lnTo>
                    <a:pt x="27" y="730"/>
                  </a:lnTo>
                  <a:lnTo>
                    <a:pt x="1229" y="730"/>
                  </a:lnTo>
                  <a:lnTo>
                    <a:pt x="1229" y="14"/>
                  </a:lnTo>
                  <a:cubicBezTo>
                    <a:pt x="1174" y="14"/>
                    <a:pt x="1106" y="14"/>
                    <a:pt x="1054" y="1"/>
                  </a:cubicBez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1447;p42"/>
            <p:cNvSpPr/>
            <p:nvPr/>
          </p:nvSpPr>
          <p:spPr>
            <a:xfrm>
              <a:off x="5082975" y="5436275"/>
              <a:ext cx="50975" cy="36300"/>
            </a:xfrm>
            <a:custGeom>
              <a:avLst/>
              <a:gdLst/>
              <a:ahLst/>
              <a:cxnLst/>
              <a:rect l="l" t="t" r="r" b="b"/>
              <a:pathLst>
                <a:path w="2039" h="1452" extrusionOk="0">
                  <a:moveTo>
                    <a:pt x="620" y="1"/>
                  </a:moveTo>
                  <a:lnTo>
                    <a:pt x="701" y="717"/>
                  </a:lnTo>
                  <a:lnTo>
                    <a:pt x="649" y="798"/>
                  </a:lnTo>
                  <a:lnTo>
                    <a:pt x="474" y="918"/>
                  </a:lnTo>
                  <a:lnTo>
                    <a:pt x="14" y="1122"/>
                  </a:lnTo>
                  <a:cubicBezTo>
                    <a:pt x="14" y="1122"/>
                    <a:pt x="1" y="1365"/>
                    <a:pt x="270" y="1433"/>
                  </a:cubicBezTo>
                  <a:cubicBezTo>
                    <a:pt x="323" y="1446"/>
                    <a:pt x="424" y="1452"/>
                    <a:pt x="551" y="1452"/>
                  </a:cubicBezTo>
                  <a:cubicBezTo>
                    <a:pt x="1059" y="1452"/>
                    <a:pt x="1984" y="1365"/>
                    <a:pt x="1984" y="1365"/>
                  </a:cubicBezTo>
                  <a:cubicBezTo>
                    <a:pt x="2039" y="1161"/>
                    <a:pt x="1932" y="879"/>
                    <a:pt x="1932" y="879"/>
                  </a:cubicBezTo>
                  <a:lnTo>
                    <a:pt x="1916" y="772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1448;p42"/>
            <p:cNvSpPr/>
            <p:nvPr/>
          </p:nvSpPr>
          <p:spPr>
            <a:xfrm>
              <a:off x="5074550" y="5455875"/>
              <a:ext cx="59400" cy="18375"/>
            </a:xfrm>
            <a:custGeom>
              <a:avLst/>
              <a:gdLst/>
              <a:ahLst/>
              <a:cxnLst/>
              <a:rect l="l" t="t" r="r" b="b"/>
              <a:pathLst>
                <a:path w="2376" h="735" extrusionOk="0">
                  <a:moveTo>
                    <a:pt x="973" y="1"/>
                  </a:moveTo>
                  <a:lnTo>
                    <a:pt x="918" y="53"/>
                  </a:lnTo>
                  <a:cubicBezTo>
                    <a:pt x="1080" y="95"/>
                    <a:pt x="1323" y="244"/>
                    <a:pt x="1443" y="325"/>
                  </a:cubicBezTo>
                  <a:cubicBezTo>
                    <a:pt x="1409" y="328"/>
                    <a:pt x="1377" y="329"/>
                    <a:pt x="1346" y="329"/>
                  </a:cubicBezTo>
                  <a:cubicBezTo>
                    <a:pt x="963" y="329"/>
                    <a:pt x="824" y="121"/>
                    <a:pt x="824" y="121"/>
                  </a:cubicBezTo>
                  <a:cubicBezTo>
                    <a:pt x="824" y="121"/>
                    <a:pt x="649" y="189"/>
                    <a:pt x="471" y="270"/>
                  </a:cubicBezTo>
                  <a:cubicBezTo>
                    <a:pt x="364" y="325"/>
                    <a:pt x="257" y="364"/>
                    <a:pt x="189" y="406"/>
                  </a:cubicBezTo>
                  <a:cubicBezTo>
                    <a:pt x="1" y="500"/>
                    <a:pt x="14" y="620"/>
                    <a:pt x="14" y="620"/>
                  </a:cubicBezTo>
                  <a:cubicBezTo>
                    <a:pt x="193" y="706"/>
                    <a:pt x="509" y="735"/>
                    <a:pt x="851" y="735"/>
                  </a:cubicBezTo>
                  <a:cubicBezTo>
                    <a:pt x="1534" y="735"/>
                    <a:pt x="2321" y="620"/>
                    <a:pt x="2321" y="620"/>
                  </a:cubicBezTo>
                  <a:cubicBezTo>
                    <a:pt x="2376" y="539"/>
                    <a:pt x="2376" y="432"/>
                    <a:pt x="2350" y="338"/>
                  </a:cubicBezTo>
                  <a:cubicBezTo>
                    <a:pt x="2321" y="189"/>
                    <a:pt x="2269" y="69"/>
                    <a:pt x="2269" y="69"/>
                  </a:cubicBezTo>
                  <a:cubicBezTo>
                    <a:pt x="2269" y="69"/>
                    <a:pt x="2227" y="163"/>
                    <a:pt x="1634" y="296"/>
                  </a:cubicBezTo>
                  <a:cubicBezTo>
                    <a:pt x="1592" y="296"/>
                    <a:pt x="1553" y="312"/>
                    <a:pt x="1524" y="312"/>
                  </a:cubicBezTo>
                  <a:cubicBezTo>
                    <a:pt x="1443" y="244"/>
                    <a:pt x="1174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1449;p42"/>
            <p:cNvSpPr/>
            <p:nvPr/>
          </p:nvSpPr>
          <p:spPr>
            <a:xfrm>
              <a:off x="5074875" y="5462600"/>
              <a:ext cx="58750" cy="11525"/>
            </a:xfrm>
            <a:custGeom>
              <a:avLst/>
              <a:gdLst/>
              <a:ahLst/>
              <a:cxnLst/>
              <a:rect l="l" t="t" r="r" b="b"/>
              <a:pathLst>
                <a:path w="2350" h="461" extrusionOk="0">
                  <a:moveTo>
                    <a:pt x="458" y="1"/>
                  </a:moveTo>
                  <a:cubicBezTo>
                    <a:pt x="351" y="56"/>
                    <a:pt x="244" y="95"/>
                    <a:pt x="176" y="137"/>
                  </a:cubicBezTo>
                  <a:cubicBezTo>
                    <a:pt x="14" y="218"/>
                    <a:pt x="1" y="325"/>
                    <a:pt x="1" y="351"/>
                  </a:cubicBezTo>
                  <a:cubicBezTo>
                    <a:pt x="176" y="432"/>
                    <a:pt x="500" y="461"/>
                    <a:pt x="837" y="461"/>
                  </a:cubicBezTo>
                  <a:cubicBezTo>
                    <a:pt x="1527" y="461"/>
                    <a:pt x="2308" y="351"/>
                    <a:pt x="2308" y="351"/>
                  </a:cubicBezTo>
                  <a:cubicBezTo>
                    <a:pt x="2337" y="299"/>
                    <a:pt x="2350" y="244"/>
                    <a:pt x="2350" y="176"/>
                  </a:cubicBezTo>
                  <a:cubicBezTo>
                    <a:pt x="2350" y="137"/>
                    <a:pt x="2350" y="108"/>
                    <a:pt x="2337" y="69"/>
                  </a:cubicBezTo>
                  <a:cubicBezTo>
                    <a:pt x="1984" y="218"/>
                    <a:pt x="1592" y="257"/>
                    <a:pt x="1216" y="257"/>
                  </a:cubicBezTo>
                  <a:lnTo>
                    <a:pt x="1161" y="257"/>
                  </a:lnTo>
                  <a:cubicBezTo>
                    <a:pt x="1080" y="257"/>
                    <a:pt x="999" y="257"/>
                    <a:pt x="918" y="244"/>
                  </a:cubicBezTo>
                  <a:cubicBezTo>
                    <a:pt x="782" y="218"/>
                    <a:pt x="662" y="150"/>
                    <a:pt x="555" y="82"/>
                  </a:cubicBezTo>
                  <a:cubicBezTo>
                    <a:pt x="526" y="56"/>
                    <a:pt x="487" y="27"/>
                    <a:pt x="45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1450;p42"/>
            <p:cNvSpPr/>
            <p:nvPr/>
          </p:nvSpPr>
          <p:spPr>
            <a:xfrm>
              <a:off x="5146400" y="5389700"/>
              <a:ext cx="36150" cy="65875"/>
            </a:xfrm>
            <a:custGeom>
              <a:avLst/>
              <a:gdLst/>
              <a:ahLst/>
              <a:cxnLst/>
              <a:rect l="l" t="t" r="r" b="b"/>
              <a:pathLst>
                <a:path w="1446" h="2635" extrusionOk="0">
                  <a:moveTo>
                    <a:pt x="1" y="1"/>
                  </a:moveTo>
                  <a:lnTo>
                    <a:pt x="14" y="2619"/>
                  </a:lnTo>
                  <a:lnTo>
                    <a:pt x="1122" y="2635"/>
                  </a:lnTo>
                  <a:lnTo>
                    <a:pt x="1242" y="1702"/>
                  </a:lnTo>
                  <a:lnTo>
                    <a:pt x="1391" y="513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1451;p42"/>
            <p:cNvSpPr/>
            <p:nvPr/>
          </p:nvSpPr>
          <p:spPr>
            <a:xfrm>
              <a:off x="5146400" y="5417725"/>
              <a:ext cx="31050" cy="18575"/>
            </a:xfrm>
            <a:custGeom>
              <a:avLst/>
              <a:gdLst/>
              <a:ahLst/>
              <a:cxnLst/>
              <a:rect l="l" t="t" r="r" b="b"/>
              <a:pathLst>
                <a:path w="1242" h="743" extrusionOk="0">
                  <a:moveTo>
                    <a:pt x="338" y="1"/>
                  </a:moveTo>
                  <a:cubicBezTo>
                    <a:pt x="231" y="14"/>
                    <a:pt x="124" y="27"/>
                    <a:pt x="1" y="27"/>
                  </a:cubicBezTo>
                  <a:lnTo>
                    <a:pt x="14" y="743"/>
                  </a:lnTo>
                  <a:lnTo>
                    <a:pt x="1216" y="743"/>
                  </a:lnTo>
                  <a:lnTo>
                    <a:pt x="1242" y="581"/>
                  </a:lnTo>
                  <a:lnTo>
                    <a:pt x="351" y="55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1452;p42"/>
            <p:cNvSpPr/>
            <p:nvPr/>
          </p:nvSpPr>
          <p:spPr>
            <a:xfrm>
              <a:off x="5143000" y="5436275"/>
              <a:ext cx="50650" cy="36300"/>
            </a:xfrm>
            <a:custGeom>
              <a:avLst/>
              <a:gdLst/>
              <a:ahLst/>
              <a:cxnLst/>
              <a:rect l="l" t="t" r="r" b="b"/>
              <a:pathLst>
                <a:path w="2026" h="1452" extrusionOk="0">
                  <a:moveTo>
                    <a:pt x="111" y="1"/>
                  </a:moveTo>
                  <a:lnTo>
                    <a:pt x="124" y="772"/>
                  </a:lnTo>
                  <a:lnTo>
                    <a:pt x="98" y="879"/>
                  </a:lnTo>
                  <a:cubicBezTo>
                    <a:pt x="98" y="879"/>
                    <a:pt x="1" y="1161"/>
                    <a:pt x="43" y="1365"/>
                  </a:cubicBezTo>
                  <a:cubicBezTo>
                    <a:pt x="43" y="1365"/>
                    <a:pt x="976" y="1452"/>
                    <a:pt x="1480" y="1452"/>
                  </a:cubicBezTo>
                  <a:cubicBezTo>
                    <a:pt x="1606" y="1452"/>
                    <a:pt x="1705" y="1446"/>
                    <a:pt x="1757" y="1433"/>
                  </a:cubicBezTo>
                  <a:cubicBezTo>
                    <a:pt x="2026" y="1365"/>
                    <a:pt x="2026" y="1122"/>
                    <a:pt x="2026" y="1122"/>
                  </a:cubicBezTo>
                  <a:lnTo>
                    <a:pt x="1556" y="918"/>
                  </a:lnTo>
                  <a:lnTo>
                    <a:pt x="1394" y="798"/>
                  </a:lnTo>
                  <a:lnTo>
                    <a:pt x="1326" y="717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1453;p42"/>
            <p:cNvSpPr/>
            <p:nvPr/>
          </p:nvSpPr>
          <p:spPr>
            <a:xfrm>
              <a:off x="5143000" y="5455875"/>
              <a:ext cx="59475" cy="18375"/>
            </a:xfrm>
            <a:custGeom>
              <a:avLst/>
              <a:gdLst/>
              <a:ahLst/>
              <a:cxnLst/>
              <a:rect l="l" t="t" r="r" b="b"/>
              <a:pathLst>
                <a:path w="2379" h="735" extrusionOk="0">
                  <a:moveTo>
                    <a:pt x="1407" y="1"/>
                  </a:moveTo>
                  <a:cubicBezTo>
                    <a:pt x="1203" y="40"/>
                    <a:pt x="934" y="244"/>
                    <a:pt x="853" y="312"/>
                  </a:cubicBezTo>
                  <a:cubicBezTo>
                    <a:pt x="811" y="312"/>
                    <a:pt x="785" y="296"/>
                    <a:pt x="746" y="296"/>
                  </a:cubicBezTo>
                  <a:cubicBezTo>
                    <a:pt x="137" y="163"/>
                    <a:pt x="111" y="69"/>
                    <a:pt x="111" y="69"/>
                  </a:cubicBezTo>
                  <a:cubicBezTo>
                    <a:pt x="111" y="69"/>
                    <a:pt x="30" y="215"/>
                    <a:pt x="17" y="377"/>
                  </a:cubicBezTo>
                  <a:cubicBezTo>
                    <a:pt x="1" y="474"/>
                    <a:pt x="17" y="555"/>
                    <a:pt x="43" y="620"/>
                  </a:cubicBezTo>
                  <a:cubicBezTo>
                    <a:pt x="43" y="620"/>
                    <a:pt x="835" y="735"/>
                    <a:pt x="1523" y="735"/>
                  </a:cubicBezTo>
                  <a:cubicBezTo>
                    <a:pt x="1867" y="735"/>
                    <a:pt x="2185" y="706"/>
                    <a:pt x="2366" y="620"/>
                  </a:cubicBezTo>
                  <a:cubicBezTo>
                    <a:pt x="2366" y="620"/>
                    <a:pt x="2379" y="500"/>
                    <a:pt x="2188" y="406"/>
                  </a:cubicBezTo>
                  <a:cubicBezTo>
                    <a:pt x="2094" y="351"/>
                    <a:pt x="1945" y="283"/>
                    <a:pt x="1812" y="231"/>
                  </a:cubicBezTo>
                  <a:cubicBezTo>
                    <a:pt x="1663" y="176"/>
                    <a:pt x="1556" y="121"/>
                    <a:pt x="1556" y="121"/>
                  </a:cubicBezTo>
                  <a:cubicBezTo>
                    <a:pt x="1556" y="121"/>
                    <a:pt x="1417" y="329"/>
                    <a:pt x="1031" y="329"/>
                  </a:cubicBezTo>
                  <a:cubicBezTo>
                    <a:pt x="1000" y="329"/>
                    <a:pt x="968" y="328"/>
                    <a:pt x="934" y="325"/>
                  </a:cubicBezTo>
                  <a:cubicBezTo>
                    <a:pt x="1054" y="244"/>
                    <a:pt x="1284" y="95"/>
                    <a:pt x="1446" y="53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1454;p42"/>
            <p:cNvSpPr/>
            <p:nvPr/>
          </p:nvSpPr>
          <p:spPr>
            <a:xfrm>
              <a:off x="5143400" y="5461625"/>
              <a:ext cx="58750" cy="12500"/>
            </a:xfrm>
            <a:custGeom>
              <a:avLst/>
              <a:gdLst/>
              <a:ahLst/>
              <a:cxnLst/>
              <a:rect l="l" t="t" r="r" b="b"/>
              <a:pathLst>
                <a:path w="2350" h="500" extrusionOk="0">
                  <a:moveTo>
                    <a:pt x="1796" y="1"/>
                  </a:moveTo>
                  <a:cubicBezTo>
                    <a:pt x="1754" y="40"/>
                    <a:pt x="1702" y="82"/>
                    <a:pt x="1660" y="121"/>
                  </a:cubicBezTo>
                  <a:cubicBezTo>
                    <a:pt x="1540" y="189"/>
                    <a:pt x="1417" y="257"/>
                    <a:pt x="1297" y="283"/>
                  </a:cubicBezTo>
                  <a:cubicBezTo>
                    <a:pt x="1216" y="296"/>
                    <a:pt x="1135" y="296"/>
                    <a:pt x="1054" y="296"/>
                  </a:cubicBezTo>
                  <a:lnTo>
                    <a:pt x="999" y="296"/>
                  </a:lnTo>
                  <a:cubicBezTo>
                    <a:pt x="662" y="296"/>
                    <a:pt x="309" y="270"/>
                    <a:pt x="1" y="147"/>
                  </a:cubicBezTo>
                  <a:lnTo>
                    <a:pt x="1" y="215"/>
                  </a:lnTo>
                  <a:cubicBezTo>
                    <a:pt x="1" y="283"/>
                    <a:pt x="1" y="338"/>
                    <a:pt x="27" y="390"/>
                  </a:cubicBezTo>
                  <a:cubicBezTo>
                    <a:pt x="27" y="390"/>
                    <a:pt x="824" y="500"/>
                    <a:pt x="1498" y="500"/>
                  </a:cubicBezTo>
                  <a:cubicBezTo>
                    <a:pt x="1848" y="500"/>
                    <a:pt x="2159" y="471"/>
                    <a:pt x="2350" y="390"/>
                  </a:cubicBezTo>
                  <a:cubicBezTo>
                    <a:pt x="2350" y="364"/>
                    <a:pt x="2334" y="257"/>
                    <a:pt x="2172" y="176"/>
                  </a:cubicBezTo>
                  <a:cubicBezTo>
                    <a:pt x="2078" y="121"/>
                    <a:pt x="1929" y="53"/>
                    <a:pt x="179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1455;p42"/>
            <p:cNvSpPr/>
            <p:nvPr/>
          </p:nvSpPr>
          <p:spPr>
            <a:xfrm>
              <a:off x="5043100" y="5271925"/>
              <a:ext cx="60800" cy="100675"/>
            </a:xfrm>
            <a:custGeom>
              <a:avLst/>
              <a:gdLst/>
              <a:ahLst/>
              <a:cxnLst/>
              <a:rect l="l" t="t" r="r" b="b"/>
              <a:pathLst>
                <a:path w="2432" h="4027" extrusionOk="0">
                  <a:moveTo>
                    <a:pt x="1298" y="1"/>
                  </a:moveTo>
                  <a:cubicBezTo>
                    <a:pt x="1285" y="69"/>
                    <a:pt x="1272" y="121"/>
                    <a:pt x="1243" y="176"/>
                  </a:cubicBezTo>
                  <a:cubicBezTo>
                    <a:pt x="1204" y="325"/>
                    <a:pt x="1162" y="461"/>
                    <a:pt x="1110" y="607"/>
                  </a:cubicBezTo>
                  <a:cubicBezTo>
                    <a:pt x="919" y="1242"/>
                    <a:pt x="731" y="1890"/>
                    <a:pt x="556" y="2525"/>
                  </a:cubicBezTo>
                  <a:lnTo>
                    <a:pt x="530" y="2606"/>
                  </a:lnTo>
                  <a:cubicBezTo>
                    <a:pt x="530" y="2606"/>
                    <a:pt x="57" y="3147"/>
                    <a:pt x="15" y="3280"/>
                  </a:cubicBezTo>
                  <a:cubicBezTo>
                    <a:pt x="1" y="3316"/>
                    <a:pt x="14" y="3329"/>
                    <a:pt x="40" y="3329"/>
                  </a:cubicBezTo>
                  <a:cubicBezTo>
                    <a:pt x="112" y="3329"/>
                    <a:pt x="287" y="3228"/>
                    <a:pt x="287" y="3228"/>
                  </a:cubicBezTo>
                  <a:lnTo>
                    <a:pt x="287" y="3228"/>
                  </a:lnTo>
                  <a:cubicBezTo>
                    <a:pt x="287" y="3228"/>
                    <a:pt x="44" y="3591"/>
                    <a:pt x="57" y="3659"/>
                  </a:cubicBezTo>
                  <a:cubicBezTo>
                    <a:pt x="59" y="3672"/>
                    <a:pt x="68" y="3678"/>
                    <a:pt x="83" y="3678"/>
                  </a:cubicBezTo>
                  <a:cubicBezTo>
                    <a:pt x="155" y="3678"/>
                    <a:pt x="354" y="3529"/>
                    <a:pt x="433" y="3416"/>
                  </a:cubicBezTo>
                  <a:lnTo>
                    <a:pt x="433" y="3416"/>
                  </a:lnTo>
                  <a:cubicBezTo>
                    <a:pt x="420" y="3442"/>
                    <a:pt x="245" y="3863"/>
                    <a:pt x="313" y="3915"/>
                  </a:cubicBezTo>
                  <a:cubicBezTo>
                    <a:pt x="317" y="3918"/>
                    <a:pt x="323" y="3920"/>
                    <a:pt x="329" y="3920"/>
                  </a:cubicBezTo>
                  <a:cubicBezTo>
                    <a:pt x="416" y="3920"/>
                    <a:pt x="650" y="3591"/>
                    <a:pt x="650" y="3591"/>
                  </a:cubicBezTo>
                  <a:lnTo>
                    <a:pt x="650" y="3591"/>
                  </a:lnTo>
                  <a:cubicBezTo>
                    <a:pt x="650" y="3591"/>
                    <a:pt x="543" y="3996"/>
                    <a:pt x="624" y="4025"/>
                  </a:cubicBezTo>
                  <a:cubicBezTo>
                    <a:pt x="627" y="4026"/>
                    <a:pt x="630" y="4027"/>
                    <a:pt x="633" y="4027"/>
                  </a:cubicBezTo>
                  <a:cubicBezTo>
                    <a:pt x="733" y="4027"/>
                    <a:pt x="961" y="3484"/>
                    <a:pt x="961" y="3484"/>
                  </a:cubicBezTo>
                  <a:cubicBezTo>
                    <a:pt x="961" y="3484"/>
                    <a:pt x="1060" y="3664"/>
                    <a:pt x="1139" y="3664"/>
                  </a:cubicBezTo>
                  <a:cubicBezTo>
                    <a:pt x="1147" y="3664"/>
                    <a:pt x="1154" y="3662"/>
                    <a:pt x="1162" y="3659"/>
                  </a:cubicBezTo>
                  <a:cubicBezTo>
                    <a:pt x="1243" y="3620"/>
                    <a:pt x="1178" y="2930"/>
                    <a:pt x="1178" y="2930"/>
                  </a:cubicBezTo>
                  <a:lnTo>
                    <a:pt x="1635" y="2120"/>
                  </a:lnTo>
                  <a:lnTo>
                    <a:pt x="2432" y="675"/>
                  </a:lnTo>
                  <a:cubicBezTo>
                    <a:pt x="2053" y="445"/>
                    <a:pt x="1677" y="231"/>
                    <a:pt x="1298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1456;p42"/>
            <p:cNvSpPr/>
            <p:nvPr/>
          </p:nvSpPr>
          <p:spPr>
            <a:xfrm>
              <a:off x="5173050" y="5268850"/>
              <a:ext cx="60825" cy="100650"/>
            </a:xfrm>
            <a:custGeom>
              <a:avLst/>
              <a:gdLst/>
              <a:ahLst/>
              <a:cxnLst/>
              <a:rect l="l" t="t" r="r" b="b"/>
              <a:pathLst>
                <a:path w="2433" h="4026" extrusionOk="0">
                  <a:moveTo>
                    <a:pt x="1135" y="1"/>
                  </a:moveTo>
                  <a:cubicBezTo>
                    <a:pt x="759" y="231"/>
                    <a:pt x="380" y="448"/>
                    <a:pt x="1" y="678"/>
                  </a:cubicBezTo>
                  <a:lnTo>
                    <a:pt x="811" y="2107"/>
                  </a:lnTo>
                  <a:lnTo>
                    <a:pt x="1258" y="2917"/>
                  </a:lnTo>
                  <a:cubicBezTo>
                    <a:pt x="1258" y="2917"/>
                    <a:pt x="1190" y="3607"/>
                    <a:pt x="1271" y="3646"/>
                  </a:cubicBezTo>
                  <a:cubicBezTo>
                    <a:pt x="1278" y="3650"/>
                    <a:pt x="1286" y="3651"/>
                    <a:pt x="1294" y="3651"/>
                  </a:cubicBezTo>
                  <a:cubicBezTo>
                    <a:pt x="1373" y="3651"/>
                    <a:pt x="1472" y="3484"/>
                    <a:pt x="1472" y="3484"/>
                  </a:cubicBezTo>
                  <a:cubicBezTo>
                    <a:pt x="1472" y="3484"/>
                    <a:pt x="1719" y="4026"/>
                    <a:pt x="1806" y="4026"/>
                  </a:cubicBezTo>
                  <a:cubicBezTo>
                    <a:pt x="1808" y="4026"/>
                    <a:pt x="1810" y="4025"/>
                    <a:pt x="1812" y="4025"/>
                  </a:cubicBezTo>
                  <a:cubicBezTo>
                    <a:pt x="1893" y="3986"/>
                    <a:pt x="1783" y="3581"/>
                    <a:pt x="1783" y="3581"/>
                  </a:cubicBezTo>
                  <a:lnTo>
                    <a:pt x="1783" y="3581"/>
                  </a:lnTo>
                  <a:cubicBezTo>
                    <a:pt x="1783" y="3581"/>
                    <a:pt x="2032" y="3910"/>
                    <a:pt x="2107" y="3910"/>
                  </a:cubicBezTo>
                  <a:cubicBezTo>
                    <a:pt x="2112" y="3910"/>
                    <a:pt x="2116" y="3908"/>
                    <a:pt x="2120" y="3905"/>
                  </a:cubicBezTo>
                  <a:cubicBezTo>
                    <a:pt x="2186" y="3864"/>
                    <a:pt x="2022" y="3455"/>
                    <a:pt x="2001" y="3421"/>
                  </a:cubicBezTo>
                  <a:lnTo>
                    <a:pt x="2001" y="3421"/>
                  </a:lnTo>
                  <a:cubicBezTo>
                    <a:pt x="2082" y="3534"/>
                    <a:pt x="2299" y="3676"/>
                    <a:pt x="2370" y="3676"/>
                  </a:cubicBezTo>
                  <a:cubicBezTo>
                    <a:pt x="2382" y="3676"/>
                    <a:pt x="2390" y="3671"/>
                    <a:pt x="2392" y="3662"/>
                  </a:cubicBezTo>
                  <a:cubicBezTo>
                    <a:pt x="2405" y="3581"/>
                    <a:pt x="2149" y="3215"/>
                    <a:pt x="2149" y="3215"/>
                  </a:cubicBezTo>
                  <a:lnTo>
                    <a:pt x="2149" y="3215"/>
                  </a:lnTo>
                  <a:cubicBezTo>
                    <a:pt x="2149" y="3215"/>
                    <a:pt x="2323" y="3324"/>
                    <a:pt x="2394" y="3324"/>
                  </a:cubicBezTo>
                  <a:cubicBezTo>
                    <a:pt x="2420" y="3324"/>
                    <a:pt x="2432" y="3310"/>
                    <a:pt x="2418" y="3270"/>
                  </a:cubicBezTo>
                  <a:cubicBezTo>
                    <a:pt x="2379" y="3134"/>
                    <a:pt x="1906" y="2609"/>
                    <a:pt x="1906" y="2609"/>
                  </a:cubicBezTo>
                  <a:lnTo>
                    <a:pt x="1877" y="2512"/>
                  </a:lnTo>
                  <a:cubicBezTo>
                    <a:pt x="1702" y="1880"/>
                    <a:pt x="1514" y="1245"/>
                    <a:pt x="1326" y="610"/>
                  </a:cubicBezTo>
                  <a:cubicBezTo>
                    <a:pt x="1284" y="461"/>
                    <a:pt x="1229" y="312"/>
                    <a:pt x="1190" y="163"/>
                  </a:cubicBezTo>
                  <a:cubicBezTo>
                    <a:pt x="1177" y="111"/>
                    <a:pt x="1148" y="56"/>
                    <a:pt x="1135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1457;p42"/>
            <p:cNvSpPr/>
            <p:nvPr/>
          </p:nvSpPr>
          <p:spPr>
            <a:xfrm>
              <a:off x="5111325" y="5221625"/>
              <a:ext cx="54700" cy="67500"/>
            </a:xfrm>
            <a:custGeom>
              <a:avLst/>
              <a:gdLst/>
              <a:ahLst/>
              <a:cxnLst/>
              <a:rect l="l" t="t" r="r" b="b"/>
              <a:pathLst>
                <a:path w="2188" h="2700" extrusionOk="0">
                  <a:moveTo>
                    <a:pt x="2133" y="1"/>
                  </a:moveTo>
                  <a:lnTo>
                    <a:pt x="150" y="529"/>
                  </a:lnTo>
                  <a:cubicBezTo>
                    <a:pt x="150" y="529"/>
                    <a:pt x="215" y="1485"/>
                    <a:pt x="1" y="1971"/>
                  </a:cubicBezTo>
                  <a:lnTo>
                    <a:pt x="607" y="2269"/>
                  </a:lnTo>
                  <a:lnTo>
                    <a:pt x="986" y="2700"/>
                  </a:lnTo>
                  <a:lnTo>
                    <a:pt x="1349" y="2269"/>
                  </a:lnTo>
                  <a:lnTo>
                    <a:pt x="1851" y="1971"/>
                  </a:lnTo>
                  <a:cubicBezTo>
                    <a:pt x="1945" y="1838"/>
                    <a:pt x="2065" y="1715"/>
                    <a:pt x="2188" y="1621"/>
                  </a:cubicBezTo>
                  <a:cubicBezTo>
                    <a:pt x="2078" y="999"/>
                    <a:pt x="2133" y="1"/>
                    <a:pt x="2133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1458;p42"/>
            <p:cNvSpPr/>
            <p:nvPr/>
          </p:nvSpPr>
          <p:spPr>
            <a:xfrm>
              <a:off x="5119750" y="5224300"/>
              <a:ext cx="44900" cy="17750"/>
            </a:xfrm>
            <a:custGeom>
              <a:avLst/>
              <a:gdLst/>
              <a:ahLst/>
              <a:cxnLst/>
              <a:rect l="l" t="t" r="r" b="b"/>
              <a:pathLst>
                <a:path w="1796" h="710" extrusionOk="0">
                  <a:moveTo>
                    <a:pt x="1796" y="1"/>
                  </a:moveTo>
                  <a:cubicBezTo>
                    <a:pt x="1472" y="218"/>
                    <a:pt x="1067" y="354"/>
                    <a:pt x="594" y="393"/>
                  </a:cubicBezTo>
                  <a:cubicBezTo>
                    <a:pt x="493" y="399"/>
                    <a:pt x="395" y="402"/>
                    <a:pt x="299" y="402"/>
                  </a:cubicBezTo>
                  <a:cubicBezTo>
                    <a:pt x="202" y="402"/>
                    <a:pt x="108" y="399"/>
                    <a:pt x="14" y="393"/>
                  </a:cubicBezTo>
                  <a:cubicBezTo>
                    <a:pt x="14" y="487"/>
                    <a:pt x="14" y="597"/>
                    <a:pt x="1" y="704"/>
                  </a:cubicBezTo>
                  <a:cubicBezTo>
                    <a:pt x="48" y="708"/>
                    <a:pt x="96" y="709"/>
                    <a:pt x="144" y="709"/>
                  </a:cubicBezTo>
                  <a:cubicBezTo>
                    <a:pt x="260" y="709"/>
                    <a:pt x="380" y="700"/>
                    <a:pt x="513" y="691"/>
                  </a:cubicBezTo>
                  <a:cubicBezTo>
                    <a:pt x="1028" y="665"/>
                    <a:pt x="1446" y="503"/>
                    <a:pt x="1796" y="244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1459;p42"/>
            <p:cNvSpPr/>
            <p:nvPr/>
          </p:nvSpPr>
          <p:spPr>
            <a:xfrm>
              <a:off x="5066825" y="5099850"/>
              <a:ext cx="145200" cy="134575"/>
            </a:xfrm>
            <a:custGeom>
              <a:avLst/>
              <a:gdLst/>
              <a:ahLst/>
              <a:cxnLst/>
              <a:rect l="l" t="t" r="r" b="b"/>
              <a:pathLst>
                <a:path w="5808" h="5383" extrusionOk="0">
                  <a:moveTo>
                    <a:pt x="2671" y="1"/>
                  </a:moveTo>
                  <a:cubicBezTo>
                    <a:pt x="1836" y="1"/>
                    <a:pt x="1043" y="242"/>
                    <a:pt x="754" y="553"/>
                  </a:cubicBezTo>
                  <a:cubicBezTo>
                    <a:pt x="294" y="1039"/>
                    <a:pt x="362" y="1820"/>
                    <a:pt x="404" y="2374"/>
                  </a:cubicBezTo>
                  <a:cubicBezTo>
                    <a:pt x="417" y="2698"/>
                    <a:pt x="375" y="3035"/>
                    <a:pt x="268" y="3346"/>
                  </a:cubicBezTo>
                  <a:cubicBezTo>
                    <a:pt x="0" y="4141"/>
                    <a:pt x="458" y="5382"/>
                    <a:pt x="2381" y="5382"/>
                  </a:cubicBezTo>
                  <a:cubicBezTo>
                    <a:pt x="2486" y="5382"/>
                    <a:pt x="2596" y="5378"/>
                    <a:pt x="2711" y="5371"/>
                  </a:cubicBezTo>
                  <a:cubicBezTo>
                    <a:pt x="3670" y="5303"/>
                    <a:pt x="4331" y="4778"/>
                    <a:pt x="4723" y="4088"/>
                  </a:cubicBezTo>
                  <a:cubicBezTo>
                    <a:pt x="4750" y="4089"/>
                    <a:pt x="4776" y="4090"/>
                    <a:pt x="4801" y="4090"/>
                  </a:cubicBezTo>
                  <a:cubicBezTo>
                    <a:pt x="5778" y="4090"/>
                    <a:pt x="5807" y="2856"/>
                    <a:pt x="5413" y="2727"/>
                  </a:cubicBezTo>
                  <a:cubicBezTo>
                    <a:pt x="5354" y="2709"/>
                    <a:pt x="5302" y="2702"/>
                    <a:pt x="5255" y="2702"/>
                  </a:cubicBezTo>
                  <a:cubicBezTo>
                    <a:pt x="5224" y="2702"/>
                    <a:pt x="5196" y="2706"/>
                    <a:pt x="5170" y="2711"/>
                  </a:cubicBezTo>
                  <a:cubicBezTo>
                    <a:pt x="5264" y="1875"/>
                    <a:pt x="5073" y="1065"/>
                    <a:pt x="4642" y="660"/>
                  </a:cubicBezTo>
                  <a:cubicBezTo>
                    <a:pt x="4152" y="183"/>
                    <a:pt x="3395" y="1"/>
                    <a:pt x="267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1460;p42"/>
            <p:cNvSpPr/>
            <p:nvPr/>
          </p:nvSpPr>
          <p:spPr>
            <a:xfrm>
              <a:off x="5071475" y="5128800"/>
              <a:ext cx="60450" cy="72600"/>
            </a:xfrm>
            <a:custGeom>
              <a:avLst/>
              <a:gdLst/>
              <a:ahLst/>
              <a:cxnLst/>
              <a:rect l="l" t="t" r="r" b="b"/>
              <a:pathLst>
                <a:path w="2418" h="2904" extrusionOk="0">
                  <a:moveTo>
                    <a:pt x="934" y="1"/>
                  </a:moveTo>
                  <a:lnTo>
                    <a:pt x="205" y="1190"/>
                  </a:lnTo>
                  <a:cubicBezTo>
                    <a:pt x="218" y="1190"/>
                    <a:pt x="218" y="1203"/>
                    <a:pt x="218" y="1216"/>
                  </a:cubicBezTo>
                  <a:cubicBezTo>
                    <a:pt x="231" y="1540"/>
                    <a:pt x="189" y="1877"/>
                    <a:pt x="82" y="2188"/>
                  </a:cubicBezTo>
                  <a:cubicBezTo>
                    <a:pt x="56" y="2256"/>
                    <a:pt x="43" y="2324"/>
                    <a:pt x="27" y="2405"/>
                  </a:cubicBezTo>
                  <a:cubicBezTo>
                    <a:pt x="1" y="2554"/>
                    <a:pt x="1" y="2716"/>
                    <a:pt x="27" y="2865"/>
                  </a:cubicBezTo>
                  <a:cubicBezTo>
                    <a:pt x="27" y="2877"/>
                    <a:pt x="40" y="2889"/>
                    <a:pt x="43" y="2901"/>
                  </a:cubicBezTo>
                  <a:lnTo>
                    <a:pt x="43" y="2901"/>
                  </a:lnTo>
                  <a:cubicBezTo>
                    <a:pt x="27" y="2727"/>
                    <a:pt x="56" y="2553"/>
                    <a:pt x="108" y="2405"/>
                  </a:cubicBezTo>
                  <a:cubicBezTo>
                    <a:pt x="218" y="2094"/>
                    <a:pt x="257" y="1757"/>
                    <a:pt x="244" y="1433"/>
                  </a:cubicBezTo>
                  <a:cubicBezTo>
                    <a:pt x="244" y="1420"/>
                    <a:pt x="244" y="1407"/>
                    <a:pt x="231" y="1407"/>
                  </a:cubicBezTo>
                  <a:lnTo>
                    <a:pt x="960" y="218"/>
                  </a:lnTo>
                  <a:cubicBezTo>
                    <a:pt x="960" y="218"/>
                    <a:pt x="1216" y="1216"/>
                    <a:pt x="2418" y="1420"/>
                  </a:cubicBezTo>
                  <a:lnTo>
                    <a:pt x="2175" y="1164"/>
                  </a:lnTo>
                  <a:cubicBezTo>
                    <a:pt x="1161" y="879"/>
                    <a:pt x="934" y="1"/>
                    <a:pt x="934" y="1"/>
                  </a:cubicBezTo>
                  <a:close/>
                  <a:moveTo>
                    <a:pt x="43" y="2901"/>
                  </a:moveTo>
                  <a:cubicBezTo>
                    <a:pt x="43" y="2902"/>
                    <a:pt x="43" y="2903"/>
                    <a:pt x="43" y="2904"/>
                  </a:cubicBezTo>
                  <a:cubicBezTo>
                    <a:pt x="43" y="2903"/>
                    <a:pt x="43" y="2902"/>
                    <a:pt x="43" y="290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1461;p42"/>
            <p:cNvSpPr/>
            <p:nvPr/>
          </p:nvSpPr>
          <p:spPr>
            <a:xfrm>
              <a:off x="5113675" y="5140300"/>
              <a:ext cx="68225" cy="36800"/>
            </a:xfrm>
            <a:custGeom>
              <a:avLst/>
              <a:gdLst/>
              <a:ahLst/>
              <a:cxnLst/>
              <a:rect l="l" t="t" r="r" b="b"/>
              <a:pathLst>
                <a:path w="2729" h="1472" extrusionOk="0">
                  <a:moveTo>
                    <a:pt x="1" y="1"/>
                  </a:moveTo>
                  <a:lnTo>
                    <a:pt x="461" y="487"/>
                  </a:lnTo>
                  <a:cubicBezTo>
                    <a:pt x="931" y="756"/>
                    <a:pt x="1715" y="1122"/>
                    <a:pt x="2486" y="1122"/>
                  </a:cubicBezTo>
                  <a:lnTo>
                    <a:pt x="2444" y="675"/>
                  </a:lnTo>
                  <a:lnTo>
                    <a:pt x="2444" y="675"/>
                  </a:lnTo>
                  <a:lnTo>
                    <a:pt x="2729" y="1472"/>
                  </a:lnTo>
                  <a:lnTo>
                    <a:pt x="2713" y="1297"/>
                  </a:lnTo>
                  <a:lnTo>
                    <a:pt x="2418" y="461"/>
                  </a:lnTo>
                  <a:lnTo>
                    <a:pt x="2457" y="905"/>
                  </a:lnTo>
                  <a:cubicBezTo>
                    <a:pt x="1242" y="8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462;p42"/>
            <p:cNvSpPr/>
            <p:nvPr/>
          </p:nvSpPr>
          <p:spPr>
            <a:xfrm>
              <a:off x="5134575" y="5160875"/>
              <a:ext cx="31775" cy="27750"/>
            </a:xfrm>
            <a:custGeom>
              <a:avLst/>
              <a:gdLst/>
              <a:ahLst/>
              <a:cxnLst/>
              <a:rect l="l" t="t" r="r" b="b"/>
              <a:pathLst>
                <a:path w="1271" h="1110" extrusionOk="0">
                  <a:moveTo>
                    <a:pt x="710" y="0"/>
                  </a:moveTo>
                  <a:cubicBezTo>
                    <a:pt x="402" y="0"/>
                    <a:pt x="29" y="292"/>
                    <a:pt x="14" y="594"/>
                  </a:cubicBezTo>
                  <a:cubicBezTo>
                    <a:pt x="1" y="892"/>
                    <a:pt x="380" y="1096"/>
                    <a:pt x="678" y="1109"/>
                  </a:cubicBezTo>
                  <a:cubicBezTo>
                    <a:pt x="686" y="1109"/>
                    <a:pt x="694" y="1109"/>
                    <a:pt x="703" y="1109"/>
                  </a:cubicBezTo>
                  <a:cubicBezTo>
                    <a:pt x="999" y="1109"/>
                    <a:pt x="1245" y="883"/>
                    <a:pt x="1258" y="581"/>
                  </a:cubicBezTo>
                  <a:cubicBezTo>
                    <a:pt x="1271" y="270"/>
                    <a:pt x="1028" y="14"/>
                    <a:pt x="730" y="1"/>
                  </a:cubicBezTo>
                  <a:cubicBezTo>
                    <a:pt x="723" y="1"/>
                    <a:pt x="717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1463;p42"/>
            <p:cNvSpPr/>
            <p:nvPr/>
          </p:nvSpPr>
          <p:spPr>
            <a:xfrm>
              <a:off x="5134575" y="5160300"/>
              <a:ext cx="32100" cy="24250"/>
            </a:xfrm>
            <a:custGeom>
              <a:avLst/>
              <a:gdLst/>
              <a:ahLst/>
              <a:cxnLst/>
              <a:rect l="l" t="t" r="r" b="b"/>
              <a:pathLst>
                <a:path w="1284" h="970" extrusionOk="0">
                  <a:moveTo>
                    <a:pt x="717" y="0"/>
                  </a:moveTo>
                  <a:cubicBezTo>
                    <a:pt x="642" y="0"/>
                    <a:pt x="568" y="18"/>
                    <a:pt x="500" y="37"/>
                  </a:cubicBezTo>
                  <a:cubicBezTo>
                    <a:pt x="406" y="79"/>
                    <a:pt x="312" y="131"/>
                    <a:pt x="231" y="199"/>
                  </a:cubicBezTo>
                  <a:cubicBezTo>
                    <a:pt x="163" y="267"/>
                    <a:pt x="95" y="348"/>
                    <a:pt x="56" y="442"/>
                  </a:cubicBezTo>
                  <a:cubicBezTo>
                    <a:pt x="30" y="484"/>
                    <a:pt x="14" y="536"/>
                    <a:pt x="14" y="591"/>
                  </a:cubicBezTo>
                  <a:cubicBezTo>
                    <a:pt x="1" y="633"/>
                    <a:pt x="14" y="685"/>
                    <a:pt x="30" y="740"/>
                  </a:cubicBezTo>
                  <a:cubicBezTo>
                    <a:pt x="14" y="633"/>
                    <a:pt x="30" y="536"/>
                    <a:pt x="69" y="455"/>
                  </a:cubicBezTo>
                  <a:cubicBezTo>
                    <a:pt x="124" y="361"/>
                    <a:pt x="192" y="293"/>
                    <a:pt x="257" y="228"/>
                  </a:cubicBezTo>
                  <a:cubicBezTo>
                    <a:pt x="338" y="173"/>
                    <a:pt x="419" y="118"/>
                    <a:pt x="516" y="92"/>
                  </a:cubicBezTo>
                  <a:cubicBezTo>
                    <a:pt x="575" y="65"/>
                    <a:pt x="635" y="50"/>
                    <a:pt x="694" y="50"/>
                  </a:cubicBezTo>
                  <a:cubicBezTo>
                    <a:pt x="729" y="50"/>
                    <a:pt x="763" y="55"/>
                    <a:pt x="798" y="66"/>
                  </a:cubicBezTo>
                  <a:cubicBezTo>
                    <a:pt x="986" y="92"/>
                    <a:pt x="1148" y="241"/>
                    <a:pt x="1216" y="416"/>
                  </a:cubicBezTo>
                  <a:cubicBezTo>
                    <a:pt x="1271" y="591"/>
                    <a:pt x="1229" y="808"/>
                    <a:pt x="1096" y="970"/>
                  </a:cubicBezTo>
                  <a:cubicBezTo>
                    <a:pt x="1177" y="902"/>
                    <a:pt x="1229" y="808"/>
                    <a:pt x="1258" y="714"/>
                  </a:cubicBezTo>
                  <a:cubicBezTo>
                    <a:pt x="1284" y="604"/>
                    <a:pt x="1284" y="497"/>
                    <a:pt x="1245" y="403"/>
                  </a:cubicBezTo>
                  <a:cubicBezTo>
                    <a:pt x="1190" y="199"/>
                    <a:pt x="1015" y="37"/>
                    <a:pt x="811" y="11"/>
                  </a:cubicBezTo>
                  <a:cubicBezTo>
                    <a:pt x="779" y="3"/>
                    <a:pt x="748" y="0"/>
                    <a:pt x="717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1464;p42"/>
            <p:cNvSpPr/>
            <p:nvPr/>
          </p:nvSpPr>
          <p:spPr>
            <a:xfrm>
              <a:off x="5137325" y="5163225"/>
              <a:ext cx="19875" cy="19625"/>
            </a:xfrm>
            <a:custGeom>
              <a:avLst/>
              <a:gdLst/>
              <a:ahLst/>
              <a:cxnLst/>
              <a:rect l="l" t="t" r="r" b="b"/>
              <a:pathLst>
                <a:path w="795" h="785" extrusionOk="0">
                  <a:moveTo>
                    <a:pt x="419" y="1"/>
                  </a:moveTo>
                  <a:cubicBezTo>
                    <a:pt x="309" y="1"/>
                    <a:pt x="228" y="30"/>
                    <a:pt x="147" y="95"/>
                  </a:cubicBezTo>
                  <a:cubicBezTo>
                    <a:pt x="82" y="150"/>
                    <a:pt x="40" y="218"/>
                    <a:pt x="14" y="312"/>
                  </a:cubicBezTo>
                  <a:lnTo>
                    <a:pt x="14" y="380"/>
                  </a:lnTo>
                  <a:cubicBezTo>
                    <a:pt x="1" y="461"/>
                    <a:pt x="27" y="555"/>
                    <a:pt x="82" y="623"/>
                  </a:cubicBezTo>
                  <a:cubicBezTo>
                    <a:pt x="147" y="704"/>
                    <a:pt x="228" y="759"/>
                    <a:pt x="338" y="772"/>
                  </a:cubicBezTo>
                  <a:cubicBezTo>
                    <a:pt x="351" y="785"/>
                    <a:pt x="364" y="785"/>
                    <a:pt x="377" y="785"/>
                  </a:cubicBezTo>
                  <a:cubicBezTo>
                    <a:pt x="594" y="785"/>
                    <a:pt x="782" y="623"/>
                    <a:pt x="795" y="406"/>
                  </a:cubicBezTo>
                  <a:cubicBezTo>
                    <a:pt x="795" y="380"/>
                    <a:pt x="795" y="338"/>
                    <a:pt x="782" y="312"/>
                  </a:cubicBezTo>
                  <a:cubicBezTo>
                    <a:pt x="756" y="192"/>
                    <a:pt x="675" y="82"/>
                    <a:pt x="568" y="43"/>
                  </a:cubicBezTo>
                  <a:cubicBezTo>
                    <a:pt x="526" y="14"/>
                    <a:pt x="471" y="1"/>
                    <a:pt x="41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1465;p42"/>
            <p:cNvSpPr/>
            <p:nvPr/>
          </p:nvSpPr>
          <p:spPr>
            <a:xfrm>
              <a:off x="5137650" y="516557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34" y="1"/>
                  </a:moveTo>
                  <a:cubicBezTo>
                    <a:pt x="69" y="56"/>
                    <a:pt x="27" y="124"/>
                    <a:pt x="1" y="218"/>
                  </a:cubicBezTo>
                  <a:lnTo>
                    <a:pt x="364" y="28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1466;p42"/>
            <p:cNvSpPr/>
            <p:nvPr/>
          </p:nvSpPr>
          <p:spPr>
            <a:xfrm>
              <a:off x="5139350" y="5172700"/>
              <a:ext cx="7400" cy="9825"/>
            </a:xfrm>
            <a:custGeom>
              <a:avLst/>
              <a:gdLst/>
              <a:ahLst/>
              <a:cxnLst/>
              <a:rect l="l" t="t" r="r" b="b"/>
              <a:pathLst>
                <a:path w="296" h="393" extrusionOk="0">
                  <a:moveTo>
                    <a:pt x="296" y="1"/>
                  </a:moveTo>
                  <a:lnTo>
                    <a:pt x="1" y="244"/>
                  </a:lnTo>
                  <a:cubicBezTo>
                    <a:pt x="66" y="325"/>
                    <a:pt x="147" y="380"/>
                    <a:pt x="257" y="393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1467;p42"/>
            <p:cNvSpPr/>
            <p:nvPr/>
          </p:nvSpPr>
          <p:spPr>
            <a:xfrm>
              <a:off x="5142025" y="516760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18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22"/>
                    <a:pt x="202" y="435"/>
                  </a:cubicBezTo>
                  <a:cubicBezTo>
                    <a:pt x="325" y="435"/>
                    <a:pt x="419" y="341"/>
                    <a:pt x="419" y="218"/>
                  </a:cubicBezTo>
                  <a:cubicBezTo>
                    <a:pt x="432" y="111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1468;p42"/>
            <p:cNvSpPr/>
            <p:nvPr/>
          </p:nvSpPr>
          <p:spPr>
            <a:xfrm>
              <a:off x="5150775" y="51736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9" y="1"/>
                  </a:moveTo>
                  <a:cubicBezTo>
                    <a:pt x="43" y="1"/>
                    <a:pt x="14" y="30"/>
                    <a:pt x="1" y="56"/>
                  </a:cubicBezTo>
                  <a:cubicBezTo>
                    <a:pt x="1" y="98"/>
                    <a:pt x="30" y="124"/>
                    <a:pt x="69" y="124"/>
                  </a:cubicBezTo>
                  <a:cubicBezTo>
                    <a:pt x="95" y="124"/>
                    <a:pt x="124" y="98"/>
                    <a:pt x="124" y="69"/>
                  </a:cubicBezTo>
                  <a:cubicBezTo>
                    <a:pt x="124" y="30"/>
                    <a:pt x="9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1469;p42"/>
            <p:cNvSpPr/>
            <p:nvPr/>
          </p:nvSpPr>
          <p:spPr>
            <a:xfrm>
              <a:off x="5081600" y="5158525"/>
              <a:ext cx="31450" cy="27750"/>
            </a:xfrm>
            <a:custGeom>
              <a:avLst/>
              <a:gdLst/>
              <a:ahLst/>
              <a:cxnLst/>
              <a:rect l="l" t="t" r="r" b="b"/>
              <a:pathLst>
                <a:path w="1258" h="1110" extrusionOk="0">
                  <a:moveTo>
                    <a:pt x="569" y="0"/>
                  </a:moveTo>
                  <a:cubicBezTo>
                    <a:pt x="272" y="0"/>
                    <a:pt x="26" y="226"/>
                    <a:pt x="14" y="526"/>
                  </a:cubicBezTo>
                  <a:cubicBezTo>
                    <a:pt x="1" y="837"/>
                    <a:pt x="231" y="1093"/>
                    <a:pt x="542" y="1109"/>
                  </a:cubicBezTo>
                  <a:cubicBezTo>
                    <a:pt x="553" y="1109"/>
                    <a:pt x="563" y="1110"/>
                    <a:pt x="574" y="1110"/>
                  </a:cubicBezTo>
                  <a:cubicBezTo>
                    <a:pt x="878" y="1110"/>
                    <a:pt x="1229" y="937"/>
                    <a:pt x="1242" y="649"/>
                  </a:cubicBezTo>
                  <a:cubicBezTo>
                    <a:pt x="1258" y="338"/>
                    <a:pt x="892" y="14"/>
                    <a:pt x="594" y="1"/>
                  </a:cubicBezTo>
                  <a:cubicBezTo>
                    <a:pt x="585" y="0"/>
                    <a:pt x="577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1470;p42"/>
            <p:cNvSpPr/>
            <p:nvPr/>
          </p:nvSpPr>
          <p:spPr>
            <a:xfrm>
              <a:off x="5081275" y="5157775"/>
              <a:ext cx="31775" cy="23375"/>
            </a:xfrm>
            <a:custGeom>
              <a:avLst/>
              <a:gdLst/>
              <a:ahLst/>
              <a:cxnLst/>
              <a:rect l="l" t="t" r="r" b="b"/>
              <a:pathLst>
                <a:path w="1271" h="935" extrusionOk="0">
                  <a:moveTo>
                    <a:pt x="589" y="0"/>
                  </a:moveTo>
                  <a:cubicBezTo>
                    <a:pt x="568" y="0"/>
                    <a:pt x="547" y="2"/>
                    <a:pt x="526" y="5"/>
                  </a:cubicBezTo>
                  <a:cubicBezTo>
                    <a:pt x="312" y="18"/>
                    <a:pt x="121" y="167"/>
                    <a:pt x="56" y="355"/>
                  </a:cubicBezTo>
                  <a:cubicBezTo>
                    <a:pt x="14" y="449"/>
                    <a:pt x="1" y="556"/>
                    <a:pt x="14" y="666"/>
                  </a:cubicBezTo>
                  <a:cubicBezTo>
                    <a:pt x="40" y="760"/>
                    <a:pt x="82" y="854"/>
                    <a:pt x="150" y="935"/>
                  </a:cubicBezTo>
                  <a:cubicBezTo>
                    <a:pt x="27" y="773"/>
                    <a:pt x="1" y="543"/>
                    <a:pt x="82" y="368"/>
                  </a:cubicBezTo>
                  <a:cubicBezTo>
                    <a:pt x="163" y="193"/>
                    <a:pt x="338" y="70"/>
                    <a:pt x="526" y="57"/>
                  </a:cubicBezTo>
                  <a:cubicBezTo>
                    <a:pt x="543" y="54"/>
                    <a:pt x="560" y="53"/>
                    <a:pt x="577" y="53"/>
                  </a:cubicBezTo>
                  <a:cubicBezTo>
                    <a:pt x="656" y="53"/>
                    <a:pt x="733" y="77"/>
                    <a:pt x="811" y="112"/>
                  </a:cubicBezTo>
                  <a:cubicBezTo>
                    <a:pt x="892" y="151"/>
                    <a:pt x="973" y="206"/>
                    <a:pt x="1054" y="274"/>
                  </a:cubicBezTo>
                  <a:cubicBezTo>
                    <a:pt x="1122" y="342"/>
                    <a:pt x="1174" y="423"/>
                    <a:pt x="1216" y="504"/>
                  </a:cubicBezTo>
                  <a:cubicBezTo>
                    <a:pt x="1255" y="598"/>
                    <a:pt x="1271" y="705"/>
                    <a:pt x="1229" y="799"/>
                  </a:cubicBezTo>
                  <a:cubicBezTo>
                    <a:pt x="1255" y="747"/>
                    <a:pt x="1271" y="705"/>
                    <a:pt x="1271" y="653"/>
                  </a:cubicBezTo>
                  <a:cubicBezTo>
                    <a:pt x="1271" y="598"/>
                    <a:pt x="1255" y="543"/>
                    <a:pt x="1242" y="504"/>
                  </a:cubicBezTo>
                  <a:cubicBezTo>
                    <a:pt x="1203" y="410"/>
                    <a:pt x="1148" y="313"/>
                    <a:pt x="1080" y="248"/>
                  </a:cubicBezTo>
                  <a:cubicBezTo>
                    <a:pt x="1012" y="167"/>
                    <a:pt x="918" y="112"/>
                    <a:pt x="824" y="57"/>
                  </a:cubicBezTo>
                  <a:cubicBezTo>
                    <a:pt x="758" y="25"/>
                    <a:pt x="676" y="0"/>
                    <a:pt x="58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1471;p42"/>
            <p:cNvSpPr/>
            <p:nvPr/>
          </p:nvSpPr>
          <p:spPr>
            <a:xfrm>
              <a:off x="5082650" y="5160875"/>
              <a:ext cx="19550" cy="19650"/>
            </a:xfrm>
            <a:custGeom>
              <a:avLst/>
              <a:gdLst/>
              <a:ahLst/>
              <a:cxnLst/>
              <a:rect l="l" t="t" r="r" b="b"/>
              <a:pathLst>
                <a:path w="782" h="786" extrusionOk="0">
                  <a:moveTo>
                    <a:pt x="406" y="1"/>
                  </a:moveTo>
                  <a:cubicBezTo>
                    <a:pt x="309" y="1"/>
                    <a:pt x="215" y="27"/>
                    <a:pt x="134" y="95"/>
                  </a:cubicBezTo>
                  <a:cubicBezTo>
                    <a:pt x="66" y="150"/>
                    <a:pt x="27" y="218"/>
                    <a:pt x="14" y="312"/>
                  </a:cubicBezTo>
                  <a:cubicBezTo>
                    <a:pt x="1" y="338"/>
                    <a:pt x="1" y="351"/>
                    <a:pt x="1" y="380"/>
                  </a:cubicBezTo>
                  <a:cubicBezTo>
                    <a:pt x="1" y="461"/>
                    <a:pt x="27" y="555"/>
                    <a:pt x="66" y="623"/>
                  </a:cubicBezTo>
                  <a:cubicBezTo>
                    <a:pt x="134" y="704"/>
                    <a:pt x="215" y="756"/>
                    <a:pt x="325" y="772"/>
                  </a:cubicBezTo>
                  <a:cubicBezTo>
                    <a:pt x="338" y="785"/>
                    <a:pt x="364" y="785"/>
                    <a:pt x="377" y="785"/>
                  </a:cubicBezTo>
                  <a:cubicBezTo>
                    <a:pt x="384" y="785"/>
                    <a:pt x="392" y="786"/>
                    <a:pt x="399" y="786"/>
                  </a:cubicBezTo>
                  <a:cubicBezTo>
                    <a:pt x="606" y="786"/>
                    <a:pt x="769" y="615"/>
                    <a:pt x="782" y="406"/>
                  </a:cubicBezTo>
                  <a:cubicBezTo>
                    <a:pt x="782" y="380"/>
                    <a:pt x="782" y="351"/>
                    <a:pt x="769" y="312"/>
                  </a:cubicBezTo>
                  <a:cubicBezTo>
                    <a:pt x="756" y="189"/>
                    <a:pt x="662" y="82"/>
                    <a:pt x="552" y="43"/>
                  </a:cubicBezTo>
                  <a:cubicBezTo>
                    <a:pt x="513" y="14"/>
                    <a:pt x="458" y="1"/>
                    <a:pt x="40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1472;p42"/>
            <p:cNvSpPr/>
            <p:nvPr/>
          </p:nvSpPr>
          <p:spPr>
            <a:xfrm>
              <a:off x="5082975" y="516322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21" y="1"/>
                  </a:moveTo>
                  <a:cubicBezTo>
                    <a:pt x="53" y="56"/>
                    <a:pt x="14" y="124"/>
                    <a:pt x="1" y="218"/>
                  </a:cubicBezTo>
                  <a:lnTo>
                    <a:pt x="364" y="28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1473;p42"/>
            <p:cNvSpPr/>
            <p:nvPr/>
          </p:nvSpPr>
          <p:spPr>
            <a:xfrm>
              <a:off x="5084275" y="5170350"/>
              <a:ext cx="7800" cy="9825"/>
            </a:xfrm>
            <a:custGeom>
              <a:avLst/>
              <a:gdLst/>
              <a:ahLst/>
              <a:cxnLst/>
              <a:rect l="l" t="t" r="r" b="b"/>
              <a:pathLst>
                <a:path w="312" h="393" extrusionOk="0">
                  <a:moveTo>
                    <a:pt x="312" y="1"/>
                  </a:moveTo>
                  <a:lnTo>
                    <a:pt x="1" y="244"/>
                  </a:lnTo>
                  <a:cubicBezTo>
                    <a:pt x="69" y="325"/>
                    <a:pt x="150" y="377"/>
                    <a:pt x="260" y="393"/>
                  </a:cubicBezTo>
                  <a:lnTo>
                    <a:pt x="312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1474;p42"/>
            <p:cNvSpPr/>
            <p:nvPr/>
          </p:nvSpPr>
          <p:spPr>
            <a:xfrm>
              <a:off x="5087025" y="516525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31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19"/>
                    <a:pt x="202" y="435"/>
                  </a:cubicBezTo>
                  <a:cubicBezTo>
                    <a:pt x="325" y="435"/>
                    <a:pt x="419" y="338"/>
                    <a:pt x="432" y="231"/>
                  </a:cubicBezTo>
                  <a:cubicBezTo>
                    <a:pt x="432" y="111"/>
                    <a:pt x="338" y="14"/>
                    <a:pt x="231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1475;p42"/>
            <p:cNvSpPr/>
            <p:nvPr/>
          </p:nvSpPr>
          <p:spPr>
            <a:xfrm>
              <a:off x="5095775" y="5171325"/>
              <a:ext cx="3425" cy="3100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69" y="1"/>
                  </a:moveTo>
                  <a:cubicBezTo>
                    <a:pt x="43" y="1"/>
                    <a:pt x="14" y="30"/>
                    <a:pt x="14" y="56"/>
                  </a:cubicBezTo>
                  <a:cubicBezTo>
                    <a:pt x="1" y="95"/>
                    <a:pt x="27" y="124"/>
                    <a:pt x="69" y="124"/>
                  </a:cubicBezTo>
                  <a:cubicBezTo>
                    <a:pt x="95" y="124"/>
                    <a:pt x="124" y="95"/>
                    <a:pt x="124" y="69"/>
                  </a:cubicBezTo>
                  <a:cubicBezTo>
                    <a:pt x="137" y="30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1476;p42"/>
            <p:cNvSpPr/>
            <p:nvPr/>
          </p:nvSpPr>
          <p:spPr>
            <a:xfrm>
              <a:off x="5153050" y="5139750"/>
              <a:ext cx="13950" cy="11475"/>
            </a:xfrm>
            <a:custGeom>
              <a:avLst/>
              <a:gdLst/>
              <a:ahLst/>
              <a:cxnLst/>
              <a:rect l="l" t="t" r="r" b="b"/>
              <a:pathLst>
                <a:path w="558" h="459" extrusionOk="0">
                  <a:moveTo>
                    <a:pt x="185" y="1"/>
                  </a:moveTo>
                  <a:cubicBezTo>
                    <a:pt x="72" y="1"/>
                    <a:pt x="1" y="99"/>
                    <a:pt x="59" y="224"/>
                  </a:cubicBezTo>
                  <a:cubicBezTo>
                    <a:pt x="85" y="292"/>
                    <a:pt x="140" y="334"/>
                    <a:pt x="195" y="373"/>
                  </a:cubicBezTo>
                  <a:cubicBezTo>
                    <a:pt x="247" y="415"/>
                    <a:pt x="289" y="441"/>
                    <a:pt x="357" y="454"/>
                  </a:cubicBezTo>
                  <a:cubicBezTo>
                    <a:pt x="369" y="457"/>
                    <a:pt x="382" y="458"/>
                    <a:pt x="396" y="458"/>
                  </a:cubicBezTo>
                  <a:cubicBezTo>
                    <a:pt x="439" y="458"/>
                    <a:pt x="487" y="442"/>
                    <a:pt x="519" y="402"/>
                  </a:cubicBezTo>
                  <a:cubicBezTo>
                    <a:pt x="558" y="360"/>
                    <a:pt x="558" y="292"/>
                    <a:pt x="532" y="240"/>
                  </a:cubicBezTo>
                  <a:cubicBezTo>
                    <a:pt x="506" y="172"/>
                    <a:pt x="451" y="130"/>
                    <a:pt x="409" y="91"/>
                  </a:cubicBezTo>
                  <a:cubicBezTo>
                    <a:pt x="357" y="62"/>
                    <a:pt x="315" y="23"/>
                    <a:pt x="247" y="10"/>
                  </a:cubicBezTo>
                  <a:cubicBezTo>
                    <a:pt x="225" y="4"/>
                    <a:pt x="205" y="1"/>
                    <a:pt x="185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1477;p42"/>
            <p:cNvSpPr/>
            <p:nvPr/>
          </p:nvSpPr>
          <p:spPr>
            <a:xfrm>
              <a:off x="5082975" y="5136825"/>
              <a:ext cx="14350" cy="11050"/>
            </a:xfrm>
            <a:custGeom>
              <a:avLst/>
              <a:gdLst/>
              <a:ahLst/>
              <a:cxnLst/>
              <a:rect l="l" t="t" r="r" b="b"/>
              <a:pathLst>
                <a:path w="574" h="442" extrusionOk="0">
                  <a:moveTo>
                    <a:pt x="365" y="0"/>
                  </a:moveTo>
                  <a:cubicBezTo>
                    <a:pt x="352" y="0"/>
                    <a:pt x="339" y="1"/>
                    <a:pt x="325" y="4"/>
                  </a:cubicBezTo>
                  <a:cubicBezTo>
                    <a:pt x="270" y="17"/>
                    <a:pt x="215" y="46"/>
                    <a:pt x="163" y="85"/>
                  </a:cubicBezTo>
                  <a:cubicBezTo>
                    <a:pt x="108" y="114"/>
                    <a:pt x="69" y="153"/>
                    <a:pt x="27" y="208"/>
                  </a:cubicBezTo>
                  <a:cubicBezTo>
                    <a:pt x="1" y="260"/>
                    <a:pt x="1" y="328"/>
                    <a:pt x="27" y="383"/>
                  </a:cubicBezTo>
                  <a:cubicBezTo>
                    <a:pt x="62" y="415"/>
                    <a:pt x="113" y="441"/>
                    <a:pt x="161" y="441"/>
                  </a:cubicBezTo>
                  <a:cubicBezTo>
                    <a:pt x="170" y="441"/>
                    <a:pt x="180" y="440"/>
                    <a:pt x="189" y="438"/>
                  </a:cubicBezTo>
                  <a:cubicBezTo>
                    <a:pt x="244" y="438"/>
                    <a:pt x="296" y="409"/>
                    <a:pt x="351" y="383"/>
                  </a:cubicBezTo>
                  <a:cubicBezTo>
                    <a:pt x="419" y="341"/>
                    <a:pt x="474" y="302"/>
                    <a:pt x="500" y="247"/>
                  </a:cubicBezTo>
                  <a:cubicBezTo>
                    <a:pt x="573" y="111"/>
                    <a:pt x="492" y="0"/>
                    <a:pt x="365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1478;p42"/>
            <p:cNvSpPr/>
            <p:nvPr/>
          </p:nvSpPr>
          <p:spPr>
            <a:xfrm>
              <a:off x="5116025" y="5181125"/>
              <a:ext cx="14850" cy="7800"/>
            </a:xfrm>
            <a:custGeom>
              <a:avLst/>
              <a:gdLst/>
              <a:ahLst/>
              <a:cxnLst/>
              <a:rect l="l" t="t" r="r" b="b"/>
              <a:pathLst>
                <a:path w="594" h="312" extrusionOk="0">
                  <a:moveTo>
                    <a:pt x="299" y="1"/>
                  </a:moveTo>
                  <a:lnTo>
                    <a:pt x="244" y="14"/>
                  </a:lnTo>
                  <a:lnTo>
                    <a:pt x="176" y="14"/>
                  </a:lnTo>
                  <a:cubicBezTo>
                    <a:pt x="124" y="27"/>
                    <a:pt x="82" y="27"/>
                    <a:pt x="43" y="69"/>
                  </a:cubicBezTo>
                  <a:cubicBezTo>
                    <a:pt x="27" y="69"/>
                    <a:pt x="27" y="82"/>
                    <a:pt x="14" y="95"/>
                  </a:cubicBezTo>
                  <a:cubicBezTo>
                    <a:pt x="14" y="108"/>
                    <a:pt x="1" y="124"/>
                    <a:pt x="1" y="137"/>
                  </a:cubicBezTo>
                  <a:cubicBezTo>
                    <a:pt x="1" y="163"/>
                    <a:pt x="14" y="189"/>
                    <a:pt x="27" y="205"/>
                  </a:cubicBezTo>
                  <a:cubicBezTo>
                    <a:pt x="56" y="244"/>
                    <a:pt x="82" y="270"/>
                    <a:pt x="108" y="299"/>
                  </a:cubicBezTo>
                  <a:cubicBezTo>
                    <a:pt x="82" y="270"/>
                    <a:pt x="69" y="231"/>
                    <a:pt x="43" y="189"/>
                  </a:cubicBezTo>
                  <a:cubicBezTo>
                    <a:pt x="27" y="150"/>
                    <a:pt x="43" y="124"/>
                    <a:pt x="69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44" y="56"/>
                  </a:lnTo>
                  <a:lnTo>
                    <a:pt x="299" y="56"/>
                  </a:lnTo>
                  <a:cubicBezTo>
                    <a:pt x="325" y="56"/>
                    <a:pt x="351" y="56"/>
                    <a:pt x="367" y="69"/>
                  </a:cubicBezTo>
                  <a:lnTo>
                    <a:pt x="432" y="69"/>
                  </a:lnTo>
                  <a:cubicBezTo>
                    <a:pt x="474" y="69"/>
                    <a:pt x="513" y="82"/>
                    <a:pt x="542" y="108"/>
                  </a:cubicBezTo>
                  <a:cubicBezTo>
                    <a:pt x="568" y="124"/>
                    <a:pt x="555" y="163"/>
                    <a:pt x="542" y="205"/>
                  </a:cubicBezTo>
                  <a:cubicBezTo>
                    <a:pt x="529" y="244"/>
                    <a:pt x="500" y="270"/>
                    <a:pt x="461" y="312"/>
                  </a:cubicBezTo>
                  <a:cubicBezTo>
                    <a:pt x="500" y="286"/>
                    <a:pt x="542" y="257"/>
                    <a:pt x="568" y="218"/>
                  </a:cubicBezTo>
                  <a:cubicBezTo>
                    <a:pt x="581" y="205"/>
                    <a:pt x="581" y="176"/>
                    <a:pt x="594" y="150"/>
                  </a:cubicBezTo>
                  <a:cubicBezTo>
                    <a:pt x="594" y="137"/>
                    <a:pt x="581" y="124"/>
                    <a:pt x="581" y="108"/>
                  </a:cubicBezTo>
                  <a:cubicBezTo>
                    <a:pt x="581" y="95"/>
                    <a:pt x="581" y="82"/>
                    <a:pt x="568" y="82"/>
                  </a:cubicBezTo>
                  <a:cubicBezTo>
                    <a:pt x="529" y="43"/>
                    <a:pt x="487" y="27"/>
                    <a:pt x="432" y="14"/>
                  </a:cubicBezTo>
                  <a:lnTo>
                    <a:pt x="367" y="14"/>
                  </a:lnTo>
                  <a:cubicBezTo>
                    <a:pt x="351" y="14"/>
                    <a:pt x="325" y="1"/>
                    <a:pt x="299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1479;p42"/>
            <p:cNvSpPr/>
            <p:nvPr/>
          </p:nvSpPr>
          <p:spPr>
            <a:xfrm>
              <a:off x="5185925" y="5171100"/>
              <a:ext cx="18900" cy="22525"/>
            </a:xfrm>
            <a:custGeom>
              <a:avLst/>
              <a:gdLst/>
              <a:ahLst/>
              <a:cxnLst/>
              <a:rect l="l" t="t" r="r" b="b"/>
              <a:pathLst>
                <a:path w="756" h="901" extrusionOk="0">
                  <a:moveTo>
                    <a:pt x="506" y="0"/>
                  </a:moveTo>
                  <a:cubicBezTo>
                    <a:pt x="486" y="0"/>
                    <a:pt x="466" y="3"/>
                    <a:pt x="445" y="10"/>
                  </a:cubicBezTo>
                  <a:cubicBezTo>
                    <a:pt x="377" y="23"/>
                    <a:pt x="296" y="52"/>
                    <a:pt x="244" y="104"/>
                  </a:cubicBezTo>
                  <a:cubicBezTo>
                    <a:pt x="134" y="201"/>
                    <a:pt x="53" y="334"/>
                    <a:pt x="27" y="470"/>
                  </a:cubicBezTo>
                  <a:cubicBezTo>
                    <a:pt x="14" y="509"/>
                    <a:pt x="1" y="538"/>
                    <a:pt x="1" y="577"/>
                  </a:cubicBezTo>
                  <a:lnTo>
                    <a:pt x="1" y="687"/>
                  </a:lnTo>
                  <a:lnTo>
                    <a:pt x="1" y="794"/>
                  </a:lnTo>
                  <a:cubicBezTo>
                    <a:pt x="14" y="820"/>
                    <a:pt x="14" y="862"/>
                    <a:pt x="14" y="901"/>
                  </a:cubicBezTo>
                  <a:cubicBezTo>
                    <a:pt x="14" y="752"/>
                    <a:pt x="27" y="619"/>
                    <a:pt x="66" y="483"/>
                  </a:cubicBezTo>
                  <a:cubicBezTo>
                    <a:pt x="66" y="444"/>
                    <a:pt x="82" y="415"/>
                    <a:pt x="95" y="389"/>
                  </a:cubicBezTo>
                  <a:cubicBezTo>
                    <a:pt x="121" y="363"/>
                    <a:pt x="121" y="321"/>
                    <a:pt x="147" y="295"/>
                  </a:cubicBezTo>
                  <a:cubicBezTo>
                    <a:pt x="189" y="240"/>
                    <a:pt x="228" y="185"/>
                    <a:pt x="283" y="146"/>
                  </a:cubicBezTo>
                  <a:cubicBezTo>
                    <a:pt x="338" y="104"/>
                    <a:pt x="390" y="65"/>
                    <a:pt x="458" y="52"/>
                  </a:cubicBezTo>
                  <a:cubicBezTo>
                    <a:pt x="475" y="49"/>
                    <a:pt x="491" y="47"/>
                    <a:pt x="506" y="47"/>
                  </a:cubicBezTo>
                  <a:cubicBezTo>
                    <a:pt x="553" y="47"/>
                    <a:pt x="594" y="62"/>
                    <a:pt x="633" y="91"/>
                  </a:cubicBezTo>
                  <a:cubicBezTo>
                    <a:pt x="662" y="120"/>
                    <a:pt x="675" y="146"/>
                    <a:pt x="688" y="172"/>
                  </a:cubicBezTo>
                  <a:cubicBezTo>
                    <a:pt x="701" y="201"/>
                    <a:pt x="714" y="240"/>
                    <a:pt x="730" y="266"/>
                  </a:cubicBezTo>
                  <a:cubicBezTo>
                    <a:pt x="730" y="334"/>
                    <a:pt x="730" y="402"/>
                    <a:pt x="714" y="470"/>
                  </a:cubicBezTo>
                  <a:cubicBezTo>
                    <a:pt x="743" y="415"/>
                    <a:pt x="756" y="334"/>
                    <a:pt x="743" y="266"/>
                  </a:cubicBezTo>
                  <a:cubicBezTo>
                    <a:pt x="743" y="227"/>
                    <a:pt x="743" y="185"/>
                    <a:pt x="730" y="159"/>
                  </a:cubicBezTo>
                  <a:cubicBezTo>
                    <a:pt x="714" y="120"/>
                    <a:pt x="688" y="91"/>
                    <a:pt x="662" y="65"/>
                  </a:cubicBezTo>
                  <a:cubicBezTo>
                    <a:pt x="649" y="52"/>
                    <a:pt x="633" y="39"/>
                    <a:pt x="620" y="23"/>
                  </a:cubicBezTo>
                  <a:cubicBezTo>
                    <a:pt x="594" y="23"/>
                    <a:pt x="581" y="10"/>
                    <a:pt x="568" y="10"/>
                  </a:cubicBezTo>
                  <a:cubicBezTo>
                    <a:pt x="547" y="3"/>
                    <a:pt x="526" y="0"/>
                    <a:pt x="506" y="0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1480;p42"/>
            <p:cNvSpPr/>
            <p:nvPr/>
          </p:nvSpPr>
          <p:spPr>
            <a:xfrm>
              <a:off x="5188275" y="5179050"/>
              <a:ext cx="8125" cy="15300"/>
            </a:xfrm>
            <a:custGeom>
              <a:avLst/>
              <a:gdLst/>
              <a:ahLst/>
              <a:cxnLst/>
              <a:rect l="l" t="t" r="r" b="b"/>
              <a:pathLst>
                <a:path w="325" h="612" extrusionOk="0">
                  <a:moveTo>
                    <a:pt x="126" y="1"/>
                  </a:moveTo>
                  <a:cubicBezTo>
                    <a:pt x="84" y="1"/>
                    <a:pt x="40" y="8"/>
                    <a:pt x="1" y="16"/>
                  </a:cubicBezTo>
                  <a:cubicBezTo>
                    <a:pt x="69" y="16"/>
                    <a:pt x="150" y="29"/>
                    <a:pt x="202" y="58"/>
                  </a:cubicBezTo>
                  <a:cubicBezTo>
                    <a:pt x="257" y="84"/>
                    <a:pt x="270" y="152"/>
                    <a:pt x="257" y="220"/>
                  </a:cubicBezTo>
                  <a:cubicBezTo>
                    <a:pt x="257" y="272"/>
                    <a:pt x="231" y="340"/>
                    <a:pt x="215" y="408"/>
                  </a:cubicBezTo>
                  <a:cubicBezTo>
                    <a:pt x="189" y="476"/>
                    <a:pt x="163" y="544"/>
                    <a:pt x="134" y="612"/>
                  </a:cubicBezTo>
                  <a:cubicBezTo>
                    <a:pt x="189" y="557"/>
                    <a:pt x="215" y="489"/>
                    <a:pt x="257" y="421"/>
                  </a:cubicBezTo>
                  <a:cubicBezTo>
                    <a:pt x="283" y="369"/>
                    <a:pt x="312" y="288"/>
                    <a:pt x="312" y="220"/>
                  </a:cubicBezTo>
                  <a:cubicBezTo>
                    <a:pt x="325" y="178"/>
                    <a:pt x="312" y="139"/>
                    <a:pt x="296" y="97"/>
                  </a:cubicBezTo>
                  <a:cubicBezTo>
                    <a:pt x="283" y="71"/>
                    <a:pt x="257" y="29"/>
                    <a:pt x="215" y="16"/>
                  </a:cubicBezTo>
                  <a:cubicBezTo>
                    <a:pt x="187" y="5"/>
                    <a:pt x="157" y="1"/>
                    <a:pt x="126" y="1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1481;p42"/>
            <p:cNvSpPr/>
            <p:nvPr/>
          </p:nvSpPr>
          <p:spPr>
            <a:xfrm>
              <a:off x="5101525" y="5192625"/>
              <a:ext cx="43525" cy="18250"/>
            </a:xfrm>
            <a:custGeom>
              <a:avLst/>
              <a:gdLst/>
              <a:ahLst/>
              <a:cxnLst/>
              <a:rect l="l" t="t" r="r" b="b"/>
              <a:pathLst>
                <a:path w="1741" h="730" extrusionOk="0">
                  <a:moveTo>
                    <a:pt x="270" y="1"/>
                  </a:moveTo>
                  <a:cubicBezTo>
                    <a:pt x="202" y="14"/>
                    <a:pt x="163" y="14"/>
                    <a:pt x="137" y="27"/>
                  </a:cubicBezTo>
                  <a:cubicBezTo>
                    <a:pt x="40" y="82"/>
                    <a:pt x="1" y="419"/>
                    <a:pt x="299" y="607"/>
                  </a:cubicBezTo>
                  <a:cubicBezTo>
                    <a:pt x="312" y="607"/>
                    <a:pt x="325" y="620"/>
                    <a:pt x="325" y="620"/>
                  </a:cubicBezTo>
                  <a:cubicBezTo>
                    <a:pt x="445" y="688"/>
                    <a:pt x="594" y="730"/>
                    <a:pt x="811" y="730"/>
                  </a:cubicBezTo>
                  <a:cubicBezTo>
                    <a:pt x="1054" y="730"/>
                    <a:pt x="1229" y="675"/>
                    <a:pt x="1352" y="620"/>
                  </a:cubicBezTo>
                  <a:cubicBezTo>
                    <a:pt x="1365" y="607"/>
                    <a:pt x="1378" y="607"/>
                    <a:pt x="1391" y="594"/>
                  </a:cubicBezTo>
                  <a:cubicBezTo>
                    <a:pt x="1741" y="393"/>
                    <a:pt x="1647" y="27"/>
                    <a:pt x="1498" y="1"/>
                  </a:cubicBezTo>
                  <a:lnTo>
                    <a:pt x="1433" y="1"/>
                  </a:lnTo>
                  <a:cubicBezTo>
                    <a:pt x="1365" y="1"/>
                    <a:pt x="1255" y="1"/>
                    <a:pt x="1174" y="14"/>
                  </a:cubicBezTo>
                  <a:cubicBezTo>
                    <a:pt x="1067" y="27"/>
                    <a:pt x="959" y="33"/>
                    <a:pt x="851" y="33"/>
                  </a:cubicBezTo>
                  <a:cubicBezTo>
                    <a:pt x="743" y="33"/>
                    <a:pt x="634" y="27"/>
                    <a:pt x="526" y="14"/>
                  </a:cubicBezTo>
                  <a:cubicBezTo>
                    <a:pt x="432" y="14"/>
                    <a:pt x="338" y="1"/>
                    <a:pt x="27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1482;p42"/>
            <p:cNvSpPr/>
            <p:nvPr/>
          </p:nvSpPr>
          <p:spPr>
            <a:xfrm>
              <a:off x="5108250" y="5192625"/>
              <a:ext cx="29425" cy="6225"/>
            </a:xfrm>
            <a:custGeom>
              <a:avLst/>
              <a:gdLst/>
              <a:ahLst/>
              <a:cxnLst/>
              <a:rect l="l" t="t" r="r" b="b"/>
              <a:pathLst>
                <a:path w="1177" h="249" extrusionOk="0">
                  <a:moveTo>
                    <a:pt x="1" y="1"/>
                  </a:moveTo>
                  <a:cubicBezTo>
                    <a:pt x="1" y="95"/>
                    <a:pt x="30" y="231"/>
                    <a:pt x="176" y="244"/>
                  </a:cubicBezTo>
                  <a:cubicBezTo>
                    <a:pt x="236" y="247"/>
                    <a:pt x="315" y="248"/>
                    <a:pt x="402" y="248"/>
                  </a:cubicBezTo>
                  <a:cubicBezTo>
                    <a:pt x="689" y="248"/>
                    <a:pt x="1060" y="231"/>
                    <a:pt x="1122" y="189"/>
                  </a:cubicBezTo>
                  <a:cubicBezTo>
                    <a:pt x="1177" y="163"/>
                    <a:pt x="1177" y="82"/>
                    <a:pt x="1177" y="1"/>
                  </a:cubicBezTo>
                  <a:lnTo>
                    <a:pt x="1164" y="1"/>
                  </a:lnTo>
                  <a:cubicBezTo>
                    <a:pt x="1096" y="1"/>
                    <a:pt x="986" y="1"/>
                    <a:pt x="905" y="14"/>
                  </a:cubicBezTo>
                  <a:cubicBezTo>
                    <a:pt x="798" y="27"/>
                    <a:pt x="690" y="33"/>
                    <a:pt x="582" y="33"/>
                  </a:cubicBezTo>
                  <a:cubicBezTo>
                    <a:pt x="474" y="33"/>
                    <a:pt x="365" y="27"/>
                    <a:pt x="257" y="14"/>
                  </a:cubicBezTo>
                  <a:cubicBezTo>
                    <a:pt x="163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1483;p42"/>
            <p:cNvSpPr/>
            <p:nvPr/>
          </p:nvSpPr>
          <p:spPr>
            <a:xfrm>
              <a:off x="5109625" y="5205075"/>
              <a:ext cx="25700" cy="5800"/>
            </a:xfrm>
            <a:custGeom>
              <a:avLst/>
              <a:gdLst/>
              <a:ahLst/>
              <a:cxnLst/>
              <a:rect l="l" t="t" r="r" b="b"/>
              <a:pathLst>
                <a:path w="1028" h="232" extrusionOk="0">
                  <a:moveTo>
                    <a:pt x="490" y="0"/>
                  </a:moveTo>
                  <a:cubicBezTo>
                    <a:pt x="258" y="0"/>
                    <a:pt x="91" y="73"/>
                    <a:pt x="1" y="122"/>
                  </a:cubicBezTo>
                  <a:cubicBezTo>
                    <a:pt x="121" y="190"/>
                    <a:pt x="270" y="232"/>
                    <a:pt x="487" y="232"/>
                  </a:cubicBezTo>
                  <a:cubicBezTo>
                    <a:pt x="730" y="232"/>
                    <a:pt x="905" y="177"/>
                    <a:pt x="1028" y="122"/>
                  </a:cubicBezTo>
                  <a:cubicBezTo>
                    <a:pt x="823" y="32"/>
                    <a:pt x="643" y="0"/>
                    <a:pt x="490" y="0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1484;p42"/>
            <p:cNvSpPr/>
            <p:nvPr/>
          </p:nvSpPr>
          <p:spPr>
            <a:xfrm>
              <a:off x="5049850" y="5087650"/>
              <a:ext cx="196125" cy="169075"/>
            </a:xfrm>
            <a:custGeom>
              <a:avLst/>
              <a:gdLst/>
              <a:ahLst/>
              <a:cxnLst/>
              <a:rect l="l" t="t" r="r" b="b"/>
              <a:pathLst>
                <a:path w="7845" h="6763" extrusionOk="0">
                  <a:moveTo>
                    <a:pt x="3147" y="1"/>
                  </a:moveTo>
                  <a:cubicBezTo>
                    <a:pt x="2946" y="1"/>
                    <a:pt x="2755" y="14"/>
                    <a:pt x="2554" y="27"/>
                  </a:cubicBezTo>
                  <a:cubicBezTo>
                    <a:pt x="1987" y="95"/>
                    <a:pt x="1365" y="257"/>
                    <a:pt x="1054" y="743"/>
                  </a:cubicBezTo>
                  <a:cubicBezTo>
                    <a:pt x="973" y="866"/>
                    <a:pt x="921" y="999"/>
                    <a:pt x="892" y="1148"/>
                  </a:cubicBezTo>
                  <a:cubicBezTo>
                    <a:pt x="746" y="1715"/>
                    <a:pt x="908" y="2389"/>
                    <a:pt x="678" y="2956"/>
                  </a:cubicBezTo>
                  <a:cubicBezTo>
                    <a:pt x="568" y="3215"/>
                    <a:pt x="393" y="3429"/>
                    <a:pt x="260" y="3659"/>
                  </a:cubicBezTo>
                  <a:cubicBezTo>
                    <a:pt x="111" y="3889"/>
                    <a:pt x="1" y="4171"/>
                    <a:pt x="69" y="4430"/>
                  </a:cubicBezTo>
                  <a:cubicBezTo>
                    <a:pt x="98" y="4576"/>
                    <a:pt x="179" y="4699"/>
                    <a:pt x="218" y="4835"/>
                  </a:cubicBezTo>
                  <a:cubicBezTo>
                    <a:pt x="367" y="5305"/>
                    <a:pt x="56" y="5820"/>
                    <a:pt x="137" y="6319"/>
                  </a:cubicBezTo>
                  <a:cubicBezTo>
                    <a:pt x="218" y="6374"/>
                    <a:pt x="312" y="6426"/>
                    <a:pt x="406" y="6468"/>
                  </a:cubicBezTo>
                  <a:cubicBezTo>
                    <a:pt x="461" y="6494"/>
                    <a:pt x="516" y="6520"/>
                    <a:pt x="555" y="6536"/>
                  </a:cubicBezTo>
                  <a:cubicBezTo>
                    <a:pt x="584" y="6549"/>
                    <a:pt x="597" y="6549"/>
                    <a:pt x="610" y="6562"/>
                  </a:cubicBezTo>
                  <a:cubicBezTo>
                    <a:pt x="597" y="6400"/>
                    <a:pt x="584" y="5846"/>
                    <a:pt x="798" y="5535"/>
                  </a:cubicBezTo>
                  <a:lnTo>
                    <a:pt x="798" y="5535"/>
                  </a:lnTo>
                  <a:cubicBezTo>
                    <a:pt x="798" y="5535"/>
                    <a:pt x="746" y="6196"/>
                    <a:pt x="785" y="6536"/>
                  </a:cubicBezTo>
                  <a:cubicBezTo>
                    <a:pt x="798" y="6575"/>
                    <a:pt x="798" y="6601"/>
                    <a:pt x="811" y="6630"/>
                  </a:cubicBezTo>
                  <a:cubicBezTo>
                    <a:pt x="811" y="6630"/>
                    <a:pt x="827" y="6643"/>
                    <a:pt x="840" y="6643"/>
                  </a:cubicBezTo>
                  <a:cubicBezTo>
                    <a:pt x="934" y="6669"/>
                    <a:pt x="1015" y="6698"/>
                    <a:pt x="1109" y="6711"/>
                  </a:cubicBezTo>
                  <a:cubicBezTo>
                    <a:pt x="1232" y="6724"/>
                    <a:pt x="1339" y="6750"/>
                    <a:pt x="1459" y="6763"/>
                  </a:cubicBezTo>
                  <a:cubicBezTo>
                    <a:pt x="1608" y="6630"/>
                    <a:pt x="2055" y="6468"/>
                    <a:pt x="2269" y="6413"/>
                  </a:cubicBezTo>
                  <a:cubicBezTo>
                    <a:pt x="2311" y="6400"/>
                    <a:pt x="2337" y="6387"/>
                    <a:pt x="2350" y="6387"/>
                  </a:cubicBezTo>
                  <a:cubicBezTo>
                    <a:pt x="2473" y="6358"/>
                    <a:pt x="2567" y="6358"/>
                    <a:pt x="2567" y="6358"/>
                  </a:cubicBezTo>
                  <a:lnTo>
                    <a:pt x="2755" y="6358"/>
                  </a:lnTo>
                  <a:cubicBezTo>
                    <a:pt x="2810" y="6183"/>
                    <a:pt x="2810" y="5995"/>
                    <a:pt x="2810" y="5859"/>
                  </a:cubicBezTo>
                  <a:cubicBezTo>
                    <a:pt x="2648" y="5846"/>
                    <a:pt x="2486" y="5833"/>
                    <a:pt x="2337" y="5807"/>
                  </a:cubicBezTo>
                  <a:cubicBezTo>
                    <a:pt x="1812" y="5684"/>
                    <a:pt x="1446" y="5454"/>
                    <a:pt x="1203" y="5185"/>
                  </a:cubicBezTo>
                  <a:cubicBezTo>
                    <a:pt x="1203" y="5172"/>
                    <a:pt x="1190" y="5172"/>
                    <a:pt x="1190" y="5159"/>
                  </a:cubicBezTo>
                  <a:cubicBezTo>
                    <a:pt x="866" y="4738"/>
                    <a:pt x="811" y="4226"/>
                    <a:pt x="947" y="3834"/>
                  </a:cubicBezTo>
                  <a:cubicBezTo>
                    <a:pt x="973" y="3753"/>
                    <a:pt x="989" y="3685"/>
                    <a:pt x="1015" y="3604"/>
                  </a:cubicBezTo>
                  <a:cubicBezTo>
                    <a:pt x="1070" y="3377"/>
                    <a:pt x="1096" y="3134"/>
                    <a:pt x="1083" y="2891"/>
                  </a:cubicBezTo>
                  <a:lnTo>
                    <a:pt x="1083" y="2862"/>
                  </a:lnTo>
                  <a:cubicBezTo>
                    <a:pt x="1083" y="2849"/>
                    <a:pt x="1083" y="2836"/>
                    <a:pt x="1070" y="2836"/>
                  </a:cubicBezTo>
                  <a:lnTo>
                    <a:pt x="1096" y="2794"/>
                  </a:lnTo>
                  <a:lnTo>
                    <a:pt x="1799" y="1647"/>
                  </a:lnTo>
                  <a:cubicBezTo>
                    <a:pt x="1799" y="1647"/>
                    <a:pt x="1880" y="1971"/>
                    <a:pt x="2175" y="2295"/>
                  </a:cubicBezTo>
                  <a:cubicBezTo>
                    <a:pt x="2392" y="2525"/>
                    <a:pt x="2742" y="2768"/>
                    <a:pt x="3257" y="2849"/>
                  </a:cubicBezTo>
                  <a:lnTo>
                    <a:pt x="3215" y="2810"/>
                  </a:lnTo>
                  <a:lnTo>
                    <a:pt x="2554" y="2107"/>
                  </a:lnTo>
                  <a:lnTo>
                    <a:pt x="2554" y="2107"/>
                  </a:lnTo>
                  <a:cubicBezTo>
                    <a:pt x="2554" y="2107"/>
                    <a:pt x="2904" y="2363"/>
                    <a:pt x="3432" y="2606"/>
                  </a:cubicBezTo>
                  <a:cubicBezTo>
                    <a:pt x="3863" y="2810"/>
                    <a:pt x="4417" y="2998"/>
                    <a:pt x="4971" y="3011"/>
                  </a:cubicBezTo>
                  <a:lnTo>
                    <a:pt x="5010" y="3011"/>
                  </a:lnTo>
                  <a:lnTo>
                    <a:pt x="4971" y="2567"/>
                  </a:lnTo>
                  <a:lnTo>
                    <a:pt x="5023" y="2729"/>
                  </a:lnTo>
                  <a:lnTo>
                    <a:pt x="5266" y="3403"/>
                  </a:lnTo>
                  <a:lnTo>
                    <a:pt x="5295" y="3863"/>
                  </a:lnTo>
                  <a:cubicBezTo>
                    <a:pt x="5295" y="3863"/>
                    <a:pt x="5606" y="3552"/>
                    <a:pt x="5833" y="3280"/>
                  </a:cubicBezTo>
                  <a:cubicBezTo>
                    <a:pt x="5862" y="3254"/>
                    <a:pt x="5888" y="3228"/>
                    <a:pt x="5901" y="3199"/>
                  </a:cubicBezTo>
                  <a:cubicBezTo>
                    <a:pt x="5923" y="3194"/>
                    <a:pt x="5947" y="3190"/>
                    <a:pt x="5972" y="3190"/>
                  </a:cubicBezTo>
                  <a:cubicBezTo>
                    <a:pt x="6010" y="3190"/>
                    <a:pt x="6051" y="3197"/>
                    <a:pt x="6092" y="3215"/>
                  </a:cubicBezTo>
                  <a:cubicBezTo>
                    <a:pt x="6254" y="3267"/>
                    <a:pt x="6348" y="3523"/>
                    <a:pt x="6319" y="3808"/>
                  </a:cubicBezTo>
                  <a:cubicBezTo>
                    <a:pt x="6293" y="4077"/>
                    <a:pt x="6144" y="4388"/>
                    <a:pt x="5833" y="4524"/>
                  </a:cubicBezTo>
                  <a:cubicBezTo>
                    <a:pt x="5739" y="4550"/>
                    <a:pt x="5658" y="4576"/>
                    <a:pt x="5551" y="4576"/>
                  </a:cubicBezTo>
                  <a:lnTo>
                    <a:pt x="5402" y="4576"/>
                  </a:lnTo>
                  <a:cubicBezTo>
                    <a:pt x="5295" y="4780"/>
                    <a:pt x="5159" y="4968"/>
                    <a:pt x="4997" y="5130"/>
                  </a:cubicBezTo>
                  <a:cubicBezTo>
                    <a:pt x="4903" y="5224"/>
                    <a:pt x="4796" y="5321"/>
                    <a:pt x="4686" y="5402"/>
                  </a:cubicBezTo>
                  <a:cubicBezTo>
                    <a:pt x="4660" y="5415"/>
                    <a:pt x="4634" y="5441"/>
                    <a:pt x="4592" y="5467"/>
                  </a:cubicBezTo>
                  <a:cubicBezTo>
                    <a:pt x="4579" y="5671"/>
                    <a:pt x="4579" y="6102"/>
                    <a:pt x="4660" y="6387"/>
                  </a:cubicBezTo>
                  <a:cubicBezTo>
                    <a:pt x="4699" y="6387"/>
                    <a:pt x="4741" y="6400"/>
                    <a:pt x="4780" y="6413"/>
                  </a:cubicBezTo>
                  <a:lnTo>
                    <a:pt x="4809" y="6413"/>
                  </a:lnTo>
                  <a:cubicBezTo>
                    <a:pt x="4890" y="6426"/>
                    <a:pt x="4958" y="6455"/>
                    <a:pt x="5039" y="6481"/>
                  </a:cubicBezTo>
                  <a:cubicBezTo>
                    <a:pt x="5120" y="6507"/>
                    <a:pt x="5214" y="6549"/>
                    <a:pt x="5295" y="6588"/>
                  </a:cubicBezTo>
                  <a:lnTo>
                    <a:pt x="5428" y="6588"/>
                  </a:lnTo>
                  <a:cubicBezTo>
                    <a:pt x="5577" y="6588"/>
                    <a:pt x="5713" y="6575"/>
                    <a:pt x="5849" y="6562"/>
                  </a:cubicBezTo>
                  <a:cubicBezTo>
                    <a:pt x="5875" y="6562"/>
                    <a:pt x="5888" y="6549"/>
                    <a:pt x="5914" y="6549"/>
                  </a:cubicBezTo>
                  <a:cubicBezTo>
                    <a:pt x="6186" y="6507"/>
                    <a:pt x="6455" y="6455"/>
                    <a:pt x="6711" y="6374"/>
                  </a:cubicBezTo>
                  <a:cubicBezTo>
                    <a:pt x="6659" y="6170"/>
                    <a:pt x="6497" y="5684"/>
                    <a:pt x="6497" y="5548"/>
                  </a:cubicBezTo>
                  <a:lnTo>
                    <a:pt x="6497" y="5548"/>
                  </a:lnTo>
                  <a:lnTo>
                    <a:pt x="6902" y="6306"/>
                  </a:lnTo>
                  <a:cubicBezTo>
                    <a:pt x="7035" y="6251"/>
                    <a:pt x="7171" y="6196"/>
                    <a:pt x="7307" y="6131"/>
                  </a:cubicBezTo>
                  <a:cubicBezTo>
                    <a:pt x="7388" y="6089"/>
                    <a:pt x="7482" y="6050"/>
                    <a:pt x="7563" y="5995"/>
                  </a:cubicBezTo>
                  <a:cubicBezTo>
                    <a:pt x="7615" y="5969"/>
                    <a:pt x="7683" y="5927"/>
                    <a:pt x="7738" y="5901"/>
                  </a:cubicBezTo>
                  <a:cubicBezTo>
                    <a:pt x="7777" y="5872"/>
                    <a:pt x="7806" y="5846"/>
                    <a:pt x="7845" y="5820"/>
                  </a:cubicBezTo>
                  <a:cubicBezTo>
                    <a:pt x="7819" y="5441"/>
                    <a:pt x="7320" y="5198"/>
                    <a:pt x="7307" y="4806"/>
                  </a:cubicBezTo>
                  <a:cubicBezTo>
                    <a:pt x="7291" y="4592"/>
                    <a:pt x="7440" y="4388"/>
                    <a:pt x="7469" y="4171"/>
                  </a:cubicBezTo>
                  <a:cubicBezTo>
                    <a:pt x="7495" y="3902"/>
                    <a:pt x="7333" y="3659"/>
                    <a:pt x="7171" y="3458"/>
                  </a:cubicBezTo>
                  <a:cubicBezTo>
                    <a:pt x="6983" y="3215"/>
                    <a:pt x="6766" y="2985"/>
                    <a:pt x="6617" y="2729"/>
                  </a:cubicBezTo>
                  <a:cubicBezTo>
                    <a:pt x="6319" y="2243"/>
                    <a:pt x="6361" y="1378"/>
                    <a:pt x="5862" y="1028"/>
                  </a:cubicBezTo>
                  <a:cubicBezTo>
                    <a:pt x="5794" y="986"/>
                    <a:pt x="5713" y="947"/>
                    <a:pt x="5619" y="918"/>
                  </a:cubicBezTo>
                  <a:cubicBezTo>
                    <a:pt x="5606" y="918"/>
                    <a:pt x="5590" y="905"/>
                    <a:pt x="5564" y="905"/>
                  </a:cubicBezTo>
                  <a:lnTo>
                    <a:pt x="5525" y="866"/>
                  </a:lnTo>
                  <a:cubicBezTo>
                    <a:pt x="5146" y="513"/>
                    <a:pt x="4634" y="257"/>
                    <a:pt x="4148" y="137"/>
                  </a:cubicBezTo>
                  <a:cubicBezTo>
                    <a:pt x="4012" y="95"/>
                    <a:pt x="3876" y="69"/>
                    <a:pt x="3743" y="56"/>
                  </a:cubicBezTo>
                  <a:cubicBezTo>
                    <a:pt x="3539" y="27"/>
                    <a:pt x="3351" y="14"/>
                    <a:pt x="314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1485;p42"/>
            <p:cNvSpPr/>
            <p:nvPr/>
          </p:nvSpPr>
          <p:spPr>
            <a:xfrm>
              <a:off x="5069450" y="5217250"/>
              <a:ext cx="38825" cy="36800"/>
            </a:xfrm>
            <a:custGeom>
              <a:avLst/>
              <a:gdLst/>
              <a:ahLst/>
              <a:cxnLst/>
              <a:rect l="l" t="t" r="r" b="b"/>
              <a:pathLst>
                <a:path w="1553" h="1472" extrusionOk="0">
                  <a:moveTo>
                    <a:pt x="419" y="1"/>
                  </a:moveTo>
                  <a:cubicBezTo>
                    <a:pt x="419" y="69"/>
                    <a:pt x="393" y="137"/>
                    <a:pt x="380" y="189"/>
                  </a:cubicBezTo>
                  <a:cubicBezTo>
                    <a:pt x="299" y="474"/>
                    <a:pt x="176" y="743"/>
                    <a:pt x="82" y="1012"/>
                  </a:cubicBezTo>
                  <a:cubicBezTo>
                    <a:pt x="69" y="1054"/>
                    <a:pt x="56" y="1093"/>
                    <a:pt x="56" y="1135"/>
                  </a:cubicBezTo>
                  <a:cubicBezTo>
                    <a:pt x="27" y="1203"/>
                    <a:pt x="14" y="1284"/>
                    <a:pt x="1" y="1352"/>
                  </a:cubicBezTo>
                  <a:cubicBezTo>
                    <a:pt x="14" y="1391"/>
                    <a:pt x="14" y="1417"/>
                    <a:pt x="27" y="1446"/>
                  </a:cubicBezTo>
                  <a:cubicBezTo>
                    <a:pt x="27" y="1446"/>
                    <a:pt x="43" y="1459"/>
                    <a:pt x="56" y="1459"/>
                  </a:cubicBezTo>
                  <a:cubicBezTo>
                    <a:pt x="82" y="1459"/>
                    <a:pt x="95" y="1472"/>
                    <a:pt x="124" y="1472"/>
                  </a:cubicBezTo>
                  <a:cubicBezTo>
                    <a:pt x="393" y="1174"/>
                    <a:pt x="691" y="1093"/>
                    <a:pt x="918" y="1093"/>
                  </a:cubicBezTo>
                  <a:cubicBezTo>
                    <a:pt x="1122" y="1093"/>
                    <a:pt x="1284" y="1148"/>
                    <a:pt x="1378" y="1190"/>
                  </a:cubicBezTo>
                  <a:lnTo>
                    <a:pt x="1378" y="1174"/>
                  </a:lnTo>
                  <a:lnTo>
                    <a:pt x="1391" y="1174"/>
                  </a:lnTo>
                  <a:lnTo>
                    <a:pt x="1391" y="1148"/>
                  </a:lnTo>
                  <a:lnTo>
                    <a:pt x="1472" y="1148"/>
                  </a:lnTo>
                  <a:cubicBezTo>
                    <a:pt x="1459" y="973"/>
                    <a:pt x="1514" y="798"/>
                    <a:pt x="1553" y="623"/>
                  </a:cubicBezTo>
                  <a:cubicBezTo>
                    <a:pt x="1109" y="526"/>
                    <a:pt x="772" y="338"/>
                    <a:pt x="542" y="121"/>
                  </a:cubicBezTo>
                  <a:lnTo>
                    <a:pt x="529" y="108"/>
                  </a:lnTo>
                  <a:cubicBezTo>
                    <a:pt x="487" y="69"/>
                    <a:pt x="461" y="40"/>
                    <a:pt x="419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1486;p42"/>
            <p:cNvSpPr/>
            <p:nvPr/>
          </p:nvSpPr>
          <p:spPr>
            <a:xfrm>
              <a:off x="5076900" y="5159175"/>
              <a:ext cx="25" cy="750"/>
            </a:xfrm>
            <a:custGeom>
              <a:avLst/>
              <a:gdLst/>
              <a:ahLst/>
              <a:cxnLst/>
              <a:rect l="l" t="t" r="r" b="b"/>
              <a:pathLst>
                <a:path w="1" h="30" extrusionOk="0">
                  <a:moveTo>
                    <a:pt x="1" y="1"/>
                  </a:move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1487;p42"/>
            <p:cNvSpPr/>
            <p:nvPr/>
          </p:nvSpPr>
          <p:spPr>
            <a:xfrm>
              <a:off x="5076575" y="5157475"/>
              <a:ext cx="675" cy="2450"/>
            </a:xfrm>
            <a:custGeom>
              <a:avLst/>
              <a:gdLst/>
              <a:ahLst/>
              <a:cxnLst/>
              <a:rect l="l" t="t" r="r" b="b"/>
              <a:pathLst>
                <a:path w="27" h="98" extrusionOk="0">
                  <a:moveTo>
                    <a:pt x="27" y="1"/>
                  </a:moveTo>
                  <a:lnTo>
                    <a:pt x="1" y="43"/>
                  </a:lnTo>
                  <a:cubicBezTo>
                    <a:pt x="14" y="43"/>
                    <a:pt x="14" y="56"/>
                    <a:pt x="14" y="69"/>
                  </a:cubicBezTo>
                  <a:lnTo>
                    <a:pt x="14" y="98"/>
                  </a:lnTo>
                  <a:cubicBezTo>
                    <a:pt x="14" y="69"/>
                    <a:pt x="27" y="30"/>
                    <a:pt x="27" y="1"/>
                  </a:cubicBezTo>
                  <a:close/>
                </a:path>
              </a:pathLst>
            </a:custGeom>
            <a:solidFill>
              <a:srgbClr val="A34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1488;p42"/>
            <p:cNvSpPr/>
            <p:nvPr/>
          </p:nvSpPr>
          <p:spPr>
            <a:xfrm>
              <a:off x="5051225" y="5116325"/>
              <a:ext cx="27725" cy="133025"/>
            </a:xfrm>
            <a:custGeom>
              <a:avLst/>
              <a:gdLst/>
              <a:ahLst/>
              <a:cxnLst/>
              <a:rect l="l" t="t" r="r" b="b"/>
              <a:pathLst>
                <a:path w="1109" h="5321" extrusionOk="0">
                  <a:moveTo>
                    <a:pt x="837" y="1"/>
                  </a:moveTo>
                  <a:lnTo>
                    <a:pt x="837" y="1"/>
                  </a:lnTo>
                  <a:cubicBezTo>
                    <a:pt x="691" y="568"/>
                    <a:pt x="853" y="1242"/>
                    <a:pt x="623" y="1809"/>
                  </a:cubicBezTo>
                  <a:cubicBezTo>
                    <a:pt x="513" y="2068"/>
                    <a:pt x="338" y="2282"/>
                    <a:pt x="205" y="2512"/>
                  </a:cubicBezTo>
                  <a:cubicBezTo>
                    <a:pt x="82" y="2700"/>
                    <a:pt x="1" y="2917"/>
                    <a:pt x="1" y="3134"/>
                  </a:cubicBezTo>
                  <a:cubicBezTo>
                    <a:pt x="1" y="3186"/>
                    <a:pt x="1" y="3228"/>
                    <a:pt x="14" y="3283"/>
                  </a:cubicBezTo>
                  <a:cubicBezTo>
                    <a:pt x="43" y="3429"/>
                    <a:pt x="124" y="3552"/>
                    <a:pt x="163" y="3688"/>
                  </a:cubicBezTo>
                  <a:cubicBezTo>
                    <a:pt x="189" y="3782"/>
                    <a:pt x="205" y="3876"/>
                    <a:pt x="205" y="3970"/>
                  </a:cubicBezTo>
                  <a:cubicBezTo>
                    <a:pt x="205" y="4307"/>
                    <a:pt x="69" y="4660"/>
                    <a:pt x="69" y="4997"/>
                  </a:cubicBezTo>
                  <a:cubicBezTo>
                    <a:pt x="69" y="5065"/>
                    <a:pt x="69" y="5117"/>
                    <a:pt x="82" y="5172"/>
                  </a:cubicBezTo>
                  <a:cubicBezTo>
                    <a:pt x="163" y="5227"/>
                    <a:pt x="257" y="5279"/>
                    <a:pt x="351" y="5321"/>
                  </a:cubicBezTo>
                  <a:cubicBezTo>
                    <a:pt x="367" y="5308"/>
                    <a:pt x="367" y="5279"/>
                    <a:pt x="380" y="5253"/>
                  </a:cubicBezTo>
                  <a:cubicBezTo>
                    <a:pt x="461" y="4835"/>
                    <a:pt x="367" y="4388"/>
                    <a:pt x="312" y="3970"/>
                  </a:cubicBezTo>
                  <a:cubicBezTo>
                    <a:pt x="270" y="3578"/>
                    <a:pt x="257" y="3160"/>
                    <a:pt x="419" y="2797"/>
                  </a:cubicBezTo>
                  <a:cubicBezTo>
                    <a:pt x="581" y="2444"/>
                    <a:pt x="905" y="2162"/>
                    <a:pt x="1015" y="1770"/>
                  </a:cubicBezTo>
                  <a:cubicBezTo>
                    <a:pt x="1015" y="1757"/>
                    <a:pt x="1028" y="1757"/>
                    <a:pt x="1028" y="1744"/>
                  </a:cubicBezTo>
                  <a:lnTo>
                    <a:pt x="1028" y="1715"/>
                  </a:lnTo>
                  <a:cubicBezTo>
                    <a:pt x="1028" y="1702"/>
                    <a:pt x="1028" y="1689"/>
                    <a:pt x="1015" y="1689"/>
                  </a:cubicBezTo>
                  <a:lnTo>
                    <a:pt x="1041" y="1647"/>
                  </a:lnTo>
                  <a:cubicBezTo>
                    <a:pt x="1109" y="1216"/>
                    <a:pt x="918" y="772"/>
                    <a:pt x="853" y="325"/>
                  </a:cubicBezTo>
                  <a:cubicBezTo>
                    <a:pt x="837" y="218"/>
                    <a:pt x="837" y="108"/>
                    <a:pt x="83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1489;p42"/>
            <p:cNvSpPr/>
            <p:nvPr/>
          </p:nvSpPr>
          <p:spPr>
            <a:xfrm>
              <a:off x="5111650" y="5113975"/>
              <a:ext cx="63125" cy="48950"/>
            </a:xfrm>
            <a:custGeom>
              <a:avLst/>
              <a:gdLst/>
              <a:ahLst/>
              <a:cxnLst/>
              <a:rect l="l" t="t" r="r" b="b"/>
              <a:pathLst>
                <a:path w="2525" h="1958" extrusionOk="0">
                  <a:moveTo>
                    <a:pt x="14" y="1"/>
                  </a:moveTo>
                  <a:cubicBezTo>
                    <a:pt x="1" y="82"/>
                    <a:pt x="1" y="163"/>
                    <a:pt x="14" y="244"/>
                  </a:cubicBezTo>
                  <a:cubicBezTo>
                    <a:pt x="56" y="419"/>
                    <a:pt x="137" y="581"/>
                    <a:pt x="231" y="730"/>
                  </a:cubicBezTo>
                  <a:cubicBezTo>
                    <a:pt x="406" y="1041"/>
                    <a:pt x="607" y="1323"/>
                    <a:pt x="905" y="1514"/>
                  </a:cubicBezTo>
                  <a:cubicBezTo>
                    <a:pt x="918" y="1527"/>
                    <a:pt x="931" y="1540"/>
                    <a:pt x="960" y="1553"/>
                  </a:cubicBezTo>
                  <a:cubicBezTo>
                    <a:pt x="1391" y="1757"/>
                    <a:pt x="1945" y="1945"/>
                    <a:pt x="2499" y="1958"/>
                  </a:cubicBezTo>
                  <a:lnTo>
                    <a:pt x="2525" y="1958"/>
                  </a:lnTo>
                  <a:cubicBezTo>
                    <a:pt x="2499" y="1796"/>
                    <a:pt x="2418" y="1647"/>
                    <a:pt x="2308" y="1527"/>
                  </a:cubicBezTo>
                  <a:lnTo>
                    <a:pt x="2295" y="1527"/>
                  </a:lnTo>
                  <a:cubicBezTo>
                    <a:pt x="2282" y="1498"/>
                    <a:pt x="2256" y="1485"/>
                    <a:pt x="2227" y="1472"/>
                  </a:cubicBezTo>
                  <a:cubicBezTo>
                    <a:pt x="2107" y="1378"/>
                    <a:pt x="1945" y="1323"/>
                    <a:pt x="1796" y="1271"/>
                  </a:cubicBezTo>
                  <a:cubicBezTo>
                    <a:pt x="1553" y="1190"/>
                    <a:pt x="1323" y="1080"/>
                    <a:pt x="1109" y="947"/>
                  </a:cubicBezTo>
                  <a:cubicBezTo>
                    <a:pt x="743" y="717"/>
                    <a:pt x="432" y="380"/>
                    <a:pt x="231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1490;p42"/>
            <p:cNvSpPr/>
            <p:nvPr/>
          </p:nvSpPr>
          <p:spPr>
            <a:xfrm>
              <a:off x="5100150" y="5114625"/>
              <a:ext cx="31125" cy="44250"/>
            </a:xfrm>
            <a:custGeom>
              <a:avLst/>
              <a:gdLst/>
              <a:ahLst/>
              <a:cxnLst/>
              <a:rect l="l" t="t" r="r" b="b"/>
              <a:pathLst>
                <a:path w="1245" h="1770" extrusionOk="0">
                  <a:moveTo>
                    <a:pt x="150" y="1"/>
                  </a:moveTo>
                  <a:cubicBezTo>
                    <a:pt x="124" y="1"/>
                    <a:pt x="95" y="14"/>
                    <a:pt x="69" y="14"/>
                  </a:cubicBezTo>
                  <a:cubicBezTo>
                    <a:pt x="30" y="244"/>
                    <a:pt x="1" y="474"/>
                    <a:pt x="30" y="717"/>
                  </a:cubicBezTo>
                  <a:cubicBezTo>
                    <a:pt x="56" y="879"/>
                    <a:pt x="95" y="1054"/>
                    <a:pt x="163" y="1216"/>
                  </a:cubicBezTo>
                  <a:cubicBezTo>
                    <a:pt x="380" y="1446"/>
                    <a:pt x="730" y="1689"/>
                    <a:pt x="1245" y="1770"/>
                  </a:cubicBezTo>
                  <a:lnTo>
                    <a:pt x="1203" y="1731"/>
                  </a:lnTo>
                  <a:cubicBezTo>
                    <a:pt x="1015" y="1582"/>
                    <a:pt x="824" y="1433"/>
                    <a:pt x="649" y="1245"/>
                  </a:cubicBezTo>
                  <a:cubicBezTo>
                    <a:pt x="435" y="1002"/>
                    <a:pt x="257" y="717"/>
                    <a:pt x="192" y="406"/>
                  </a:cubicBezTo>
                  <a:cubicBezTo>
                    <a:pt x="150" y="273"/>
                    <a:pt x="137" y="137"/>
                    <a:pt x="15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1491;p42"/>
            <p:cNvSpPr/>
            <p:nvPr/>
          </p:nvSpPr>
          <p:spPr>
            <a:xfrm>
              <a:off x="5182850" y="5109275"/>
              <a:ext cx="56075" cy="131650"/>
            </a:xfrm>
            <a:custGeom>
              <a:avLst/>
              <a:gdLst/>
              <a:ahLst/>
              <a:cxnLst/>
              <a:rect l="l" t="t" r="r" b="b"/>
              <a:pathLst>
                <a:path w="2243" h="5266" extrusionOk="0">
                  <a:moveTo>
                    <a:pt x="205" y="1"/>
                  </a:moveTo>
                  <a:cubicBezTo>
                    <a:pt x="82" y="338"/>
                    <a:pt x="1" y="688"/>
                    <a:pt x="14" y="1067"/>
                  </a:cubicBezTo>
                  <a:cubicBezTo>
                    <a:pt x="14" y="1148"/>
                    <a:pt x="27" y="1242"/>
                    <a:pt x="43" y="1336"/>
                  </a:cubicBezTo>
                  <a:cubicBezTo>
                    <a:pt x="95" y="1485"/>
                    <a:pt x="137" y="1647"/>
                    <a:pt x="163" y="1809"/>
                  </a:cubicBezTo>
                  <a:cubicBezTo>
                    <a:pt x="257" y="2039"/>
                    <a:pt x="367" y="2240"/>
                    <a:pt x="513" y="2415"/>
                  </a:cubicBezTo>
                  <a:cubicBezTo>
                    <a:pt x="542" y="2389"/>
                    <a:pt x="568" y="2363"/>
                    <a:pt x="581" y="2334"/>
                  </a:cubicBezTo>
                  <a:cubicBezTo>
                    <a:pt x="594" y="2321"/>
                    <a:pt x="610" y="2321"/>
                    <a:pt x="636" y="2321"/>
                  </a:cubicBezTo>
                  <a:cubicBezTo>
                    <a:pt x="675" y="2321"/>
                    <a:pt x="717" y="2334"/>
                    <a:pt x="772" y="2350"/>
                  </a:cubicBezTo>
                  <a:cubicBezTo>
                    <a:pt x="918" y="2402"/>
                    <a:pt x="1015" y="2606"/>
                    <a:pt x="1015" y="2849"/>
                  </a:cubicBezTo>
                  <a:cubicBezTo>
                    <a:pt x="1015" y="2875"/>
                    <a:pt x="1015" y="2901"/>
                    <a:pt x="999" y="2943"/>
                  </a:cubicBezTo>
                  <a:cubicBezTo>
                    <a:pt x="1148" y="3092"/>
                    <a:pt x="1271" y="3241"/>
                    <a:pt x="1323" y="3442"/>
                  </a:cubicBezTo>
                  <a:cubicBezTo>
                    <a:pt x="1420" y="3727"/>
                    <a:pt x="1352" y="4022"/>
                    <a:pt x="1391" y="4307"/>
                  </a:cubicBezTo>
                  <a:cubicBezTo>
                    <a:pt x="1459" y="4683"/>
                    <a:pt x="1689" y="5023"/>
                    <a:pt x="1987" y="5266"/>
                  </a:cubicBezTo>
                  <a:cubicBezTo>
                    <a:pt x="2068" y="5224"/>
                    <a:pt x="2162" y="5185"/>
                    <a:pt x="2243" y="5130"/>
                  </a:cubicBezTo>
                  <a:cubicBezTo>
                    <a:pt x="2133" y="5007"/>
                    <a:pt x="2026" y="4887"/>
                    <a:pt x="1932" y="4751"/>
                  </a:cubicBezTo>
                  <a:cubicBezTo>
                    <a:pt x="1757" y="4495"/>
                    <a:pt x="1663" y="4184"/>
                    <a:pt x="1663" y="3860"/>
                  </a:cubicBezTo>
                  <a:cubicBezTo>
                    <a:pt x="1647" y="3617"/>
                    <a:pt x="1702" y="3374"/>
                    <a:pt x="1676" y="3131"/>
                  </a:cubicBezTo>
                  <a:cubicBezTo>
                    <a:pt x="1647" y="2917"/>
                    <a:pt x="1553" y="2713"/>
                    <a:pt x="1404" y="2538"/>
                  </a:cubicBezTo>
                  <a:cubicBezTo>
                    <a:pt x="1271" y="2389"/>
                    <a:pt x="1096" y="2269"/>
                    <a:pt x="947" y="2133"/>
                  </a:cubicBezTo>
                  <a:cubicBezTo>
                    <a:pt x="623" y="1822"/>
                    <a:pt x="419" y="1391"/>
                    <a:pt x="338" y="944"/>
                  </a:cubicBezTo>
                  <a:cubicBezTo>
                    <a:pt x="286" y="649"/>
                    <a:pt x="270" y="351"/>
                    <a:pt x="299" y="53"/>
                  </a:cubicBezTo>
                  <a:cubicBezTo>
                    <a:pt x="286" y="53"/>
                    <a:pt x="270" y="40"/>
                    <a:pt x="244" y="40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1492;p42"/>
            <p:cNvSpPr/>
            <p:nvPr/>
          </p:nvSpPr>
          <p:spPr>
            <a:xfrm>
              <a:off x="5180500" y="5200725"/>
              <a:ext cx="17925" cy="45875"/>
            </a:xfrm>
            <a:custGeom>
              <a:avLst/>
              <a:gdLst/>
              <a:ahLst/>
              <a:cxnLst/>
              <a:rect l="l" t="t" r="r" b="b"/>
              <a:pathLst>
                <a:path w="717" h="1835" extrusionOk="0">
                  <a:moveTo>
                    <a:pt x="607" y="1"/>
                  </a:moveTo>
                  <a:cubicBezTo>
                    <a:pt x="513" y="27"/>
                    <a:pt x="432" y="53"/>
                    <a:pt x="325" y="53"/>
                  </a:cubicBezTo>
                  <a:lnTo>
                    <a:pt x="325" y="69"/>
                  </a:lnTo>
                  <a:cubicBezTo>
                    <a:pt x="312" y="445"/>
                    <a:pt x="108" y="798"/>
                    <a:pt x="27" y="1174"/>
                  </a:cubicBezTo>
                  <a:cubicBezTo>
                    <a:pt x="14" y="1229"/>
                    <a:pt x="14" y="1284"/>
                    <a:pt x="14" y="1349"/>
                  </a:cubicBezTo>
                  <a:cubicBezTo>
                    <a:pt x="1" y="1485"/>
                    <a:pt x="14" y="1634"/>
                    <a:pt x="56" y="1754"/>
                  </a:cubicBezTo>
                  <a:lnTo>
                    <a:pt x="189" y="1754"/>
                  </a:lnTo>
                  <a:cubicBezTo>
                    <a:pt x="312" y="1754"/>
                    <a:pt x="445" y="1770"/>
                    <a:pt x="594" y="1835"/>
                  </a:cubicBezTo>
                  <a:cubicBezTo>
                    <a:pt x="513" y="1621"/>
                    <a:pt x="487" y="1391"/>
                    <a:pt x="542" y="1174"/>
                  </a:cubicBezTo>
                  <a:cubicBezTo>
                    <a:pt x="568" y="1012"/>
                    <a:pt x="636" y="863"/>
                    <a:pt x="662" y="717"/>
                  </a:cubicBezTo>
                  <a:cubicBezTo>
                    <a:pt x="717" y="474"/>
                    <a:pt x="688" y="215"/>
                    <a:pt x="60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1493;p42"/>
            <p:cNvSpPr/>
            <p:nvPr/>
          </p:nvSpPr>
          <p:spPr>
            <a:xfrm>
              <a:off x="5074875" y="5101175"/>
              <a:ext cx="112375" cy="55350"/>
            </a:xfrm>
            <a:custGeom>
              <a:avLst/>
              <a:gdLst/>
              <a:ahLst/>
              <a:cxnLst/>
              <a:rect l="l" t="t" r="r" b="b"/>
              <a:pathLst>
                <a:path w="4495" h="2214" extrusionOk="0">
                  <a:moveTo>
                    <a:pt x="1984" y="1"/>
                  </a:moveTo>
                  <a:cubicBezTo>
                    <a:pt x="1485" y="1"/>
                    <a:pt x="1106" y="95"/>
                    <a:pt x="837" y="228"/>
                  </a:cubicBezTo>
                  <a:cubicBezTo>
                    <a:pt x="1" y="633"/>
                    <a:pt x="40" y="1472"/>
                    <a:pt x="40" y="1472"/>
                  </a:cubicBezTo>
                  <a:cubicBezTo>
                    <a:pt x="215" y="957"/>
                    <a:pt x="662" y="594"/>
                    <a:pt x="1203" y="539"/>
                  </a:cubicBezTo>
                  <a:cubicBezTo>
                    <a:pt x="1255" y="526"/>
                    <a:pt x="1310" y="526"/>
                    <a:pt x="1365" y="513"/>
                  </a:cubicBezTo>
                  <a:cubicBezTo>
                    <a:pt x="1527" y="513"/>
                    <a:pt x="1702" y="513"/>
                    <a:pt x="1890" y="526"/>
                  </a:cubicBezTo>
                  <a:cubicBezTo>
                    <a:pt x="2227" y="552"/>
                    <a:pt x="2538" y="662"/>
                    <a:pt x="2823" y="782"/>
                  </a:cubicBezTo>
                  <a:cubicBezTo>
                    <a:pt x="3241" y="986"/>
                    <a:pt x="3591" y="1242"/>
                    <a:pt x="3847" y="1459"/>
                  </a:cubicBezTo>
                  <a:cubicBezTo>
                    <a:pt x="4064" y="1647"/>
                    <a:pt x="4265" y="1877"/>
                    <a:pt x="4427" y="2120"/>
                  </a:cubicBezTo>
                  <a:lnTo>
                    <a:pt x="4495" y="2214"/>
                  </a:lnTo>
                  <a:cubicBezTo>
                    <a:pt x="4388" y="1459"/>
                    <a:pt x="3970" y="782"/>
                    <a:pt x="3335" y="390"/>
                  </a:cubicBezTo>
                  <a:cubicBezTo>
                    <a:pt x="3241" y="338"/>
                    <a:pt x="3147" y="283"/>
                    <a:pt x="3037" y="228"/>
                  </a:cubicBezTo>
                  <a:cubicBezTo>
                    <a:pt x="2726" y="95"/>
                    <a:pt x="2376" y="1"/>
                    <a:pt x="1984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1494;p42"/>
            <p:cNvSpPr/>
            <p:nvPr/>
          </p:nvSpPr>
          <p:spPr>
            <a:xfrm>
              <a:off x="5075850" y="5106850"/>
              <a:ext cx="33150" cy="31125"/>
            </a:xfrm>
            <a:custGeom>
              <a:avLst/>
              <a:gdLst/>
              <a:ahLst/>
              <a:cxnLst/>
              <a:rect l="l" t="t" r="r" b="b"/>
              <a:pathLst>
                <a:path w="1326" h="1245" extrusionOk="0">
                  <a:moveTo>
                    <a:pt x="798" y="1"/>
                  </a:moveTo>
                  <a:cubicBezTo>
                    <a:pt x="43" y="380"/>
                    <a:pt x="1" y="1096"/>
                    <a:pt x="1" y="1216"/>
                  </a:cubicBezTo>
                  <a:lnTo>
                    <a:pt x="1" y="1245"/>
                  </a:lnTo>
                  <a:cubicBezTo>
                    <a:pt x="176" y="730"/>
                    <a:pt x="623" y="367"/>
                    <a:pt x="1164" y="312"/>
                  </a:cubicBezTo>
                  <a:cubicBezTo>
                    <a:pt x="1216" y="299"/>
                    <a:pt x="1271" y="299"/>
                    <a:pt x="1326" y="286"/>
                  </a:cubicBezTo>
                  <a:cubicBezTo>
                    <a:pt x="1190" y="231"/>
                    <a:pt x="1054" y="163"/>
                    <a:pt x="934" y="82"/>
                  </a:cubicBezTo>
                  <a:cubicBezTo>
                    <a:pt x="879" y="56"/>
                    <a:pt x="840" y="43"/>
                    <a:pt x="798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1495;p42"/>
            <p:cNvSpPr/>
            <p:nvPr/>
          </p:nvSpPr>
          <p:spPr>
            <a:xfrm>
              <a:off x="5145425" y="5110900"/>
              <a:ext cx="41825" cy="45625"/>
            </a:xfrm>
            <a:custGeom>
              <a:avLst/>
              <a:gdLst/>
              <a:ahLst/>
              <a:cxnLst/>
              <a:rect l="l" t="t" r="r" b="b"/>
              <a:pathLst>
                <a:path w="1673" h="1825" extrusionOk="0">
                  <a:moveTo>
                    <a:pt x="513" y="1"/>
                  </a:moveTo>
                  <a:cubicBezTo>
                    <a:pt x="526" y="82"/>
                    <a:pt x="487" y="163"/>
                    <a:pt x="419" y="231"/>
                  </a:cubicBezTo>
                  <a:cubicBezTo>
                    <a:pt x="325" y="325"/>
                    <a:pt x="189" y="367"/>
                    <a:pt x="40" y="393"/>
                  </a:cubicBezTo>
                  <a:lnTo>
                    <a:pt x="1" y="393"/>
                  </a:lnTo>
                  <a:cubicBezTo>
                    <a:pt x="419" y="597"/>
                    <a:pt x="769" y="853"/>
                    <a:pt x="1025" y="1070"/>
                  </a:cubicBezTo>
                  <a:cubicBezTo>
                    <a:pt x="1242" y="1258"/>
                    <a:pt x="1443" y="1488"/>
                    <a:pt x="1605" y="1731"/>
                  </a:cubicBezTo>
                  <a:lnTo>
                    <a:pt x="1673" y="1825"/>
                  </a:lnTo>
                  <a:cubicBezTo>
                    <a:pt x="1673" y="1799"/>
                    <a:pt x="1673" y="1770"/>
                    <a:pt x="1660" y="1744"/>
                  </a:cubicBezTo>
                  <a:cubicBezTo>
                    <a:pt x="1634" y="1582"/>
                    <a:pt x="1592" y="1420"/>
                    <a:pt x="1540" y="1271"/>
                  </a:cubicBezTo>
                  <a:cubicBezTo>
                    <a:pt x="1349" y="746"/>
                    <a:pt x="986" y="299"/>
                    <a:pt x="513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1496;p42"/>
            <p:cNvSpPr/>
            <p:nvPr/>
          </p:nvSpPr>
          <p:spPr>
            <a:xfrm>
              <a:off x="5110275" y="5245925"/>
              <a:ext cx="57450" cy="55750"/>
            </a:xfrm>
            <a:custGeom>
              <a:avLst/>
              <a:gdLst/>
              <a:ahLst/>
              <a:cxnLst/>
              <a:rect l="l" t="t" r="r" b="b"/>
              <a:pathLst>
                <a:path w="2298" h="2230" extrusionOk="0">
                  <a:moveTo>
                    <a:pt x="150" y="1"/>
                  </a:moveTo>
                  <a:lnTo>
                    <a:pt x="1" y="675"/>
                  </a:lnTo>
                  <a:lnTo>
                    <a:pt x="299" y="1906"/>
                  </a:lnTo>
                  <a:lnTo>
                    <a:pt x="879" y="2230"/>
                  </a:lnTo>
                  <a:lnTo>
                    <a:pt x="1825" y="2120"/>
                  </a:lnTo>
                  <a:lnTo>
                    <a:pt x="2094" y="1446"/>
                  </a:lnTo>
                  <a:lnTo>
                    <a:pt x="2298" y="299"/>
                  </a:lnTo>
                  <a:lnTo>
                    <a:pt x="2120" y="1"/>
                  </a:lnTo>
                  <a:cubicBezTo>
                    <a:pt x="2055" y="367"/>
                    <a:pt x="1919" y="623"/>
                    <a:pt x="1783" y="798"/>
                  </a:cubicBezTo>
                  <a:cubicBezTo>
                    <a:pt x="1635" y="987"/>
                    <a:pt x="1403" y="1082"/>
                    <a:pt x="1170" y="1082"/>
                  </a:cubicBezTo>
                  <a:cubicBezTo>
                    <a:pt x="937" y="1082"/>
                    <a:pt x="704" y="987"/>
                    <a:pt x="555" y="798"/>
                  </a:cubicBezTo>
                  <a:cubicBezTo>
                    <a:pt x="273" y="461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1497;p42"/>
            <p:cNvSpPr/>
            <p:nvPr/>
          </p:nvSpPr>
          <p:spPr>
            <a:xfrm>
              <a:off x="5054950" y="5244550"/>
              <a:ext cx="59400" cy="49025"/>
            </a:xfrm>
            <a:custGeom>
              <a:avLst/>
              <a:gdLst/>
              <a:ahLst/>
              <a:cxnLst/>
              <a:rect l="l" t="t" r="r" b="b"/>
              <a:pathLst>
                <a:path w="2376" h="1961" extrusionOk="0">
                  <a:moveTo>
                    <a:pt x="1506" y="0"/>
                  </a:moveTo>
                  <a:cubicBezTo>
                    <a:pt x="1259" y="0"/>
                    <a:pt x="957" y="88"/>
                    <a:pt x="675" y="406"/>
                  </a:cubicBezTo>
                  <a:cubicBezTo>
                    <a:pt x="1" y="1177"/>
                    <a:pt x="743" y="1637"/>
                    <a:pt x="743" y="1637"/>
                  </a:cubicBezTo>
                  <a:lnTo>
                    <a:pt x="555" y="1961"/>
                  </a:lnTo>
                  <a:lnTo>
                    <a:pt x="1919" y="1961"/>
                  </a:lnTo>
                  <a:lnTo>
                    <a:pt x="1796" y="1718"/>
                  </a:lnTo>
                  <a:lnTo>
                    <a:pt x="2188" y="1663"/>
                  </a:lnTo>
                  <a:lnTo>
                    <a:pt x="2376" y="1028"/>
                  </a:lnTo>
                  <a:lnTo>
                    <a:pt x="2039" y="137"/>
                  </a:lnTo>
                  <a:cubicBezTo>
                    <a:pt x="2039" y="137"/>
                    <a:pt x="1814" y="0"/>
                    <a:pt x="150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1498;p42"/>
            <p:cNvSpPr/>
            <p:nvPr/>
          </p:nvSpPr>
          <p:spPr>
            <a:xfrm>
              <a:off x="5069125" y="5286750"/>
              <a:ext cx="3750" cy="6425"/>
            </a:xfrm>
            <a:custGeom>
              <a:avLst/>
              <a:gdLst/>
              <a:ahLst/>
              <a:cxnLst/>
              <a:rect l="l" t="t" r="r" b="b"/>
              <a:pathLst>
                <a:path w="150" h="257" extrusionOk="0">
                  <a:moveTo>
                    <a:pt x="150" y="1"/>
                  </a:moveTo>
                  <a:lnTo>
                    <a:pt x="150" y="1"/>
                  </a:lnTo>
                  <a:lnTo>
                    <a:pt x="1" y="257"/>
                  </a:lnTo>
                  <a:lnTo>
                    <a:pt x="1" y="257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1499;p42"/>
            <p:cNvSpPr/>
            <p:nvPr/>
          </p:nvSpPr>
          <p:spPr>
            <a:xfrm>
              <a:off x="5068800" y="5271275"/>
              <a:ext cx="33725" cy="22300"/>
            </a:xfrm>
            <a:custGeom>
              <a:avLst/>
              <a:gdLst/>
              <a:ahLst/>
              <a:cxnLst/>
              <a:rect l="l" t="t" r="r" b="b"/>
              <a:pathLst>
                <a:path w="1349" h="892" extrusionOk="0">
                  <a:moveTo>
                    <a:pt x="1284" y="1"/>
                  </a:moveTo>
                  <a:cubicBezTo>
                    <a:pt x="1080" y="309"/>
                    <a:pt x="743" y="568"/>
                    <a:pt x="163" y="620"/>
                  </a:cubicBezTo>
                  <a:lnTo>
                    <a:pt x="14" y="876"/>
                  </a:lnTo>
                  <a:lnTo>
                    <a:pt x="1" y="892"/>
                  </a:lnTo>
                  <a:lnTo>
                    <a:pt x="1349" y="892"/>
                  </a:lnTo>
                  <a:lnTo>
                    <a:pt x="1336" y="876"/>
                  </a:lnTo>
                  <a:cubicBezTo>
                    <a:pt x="1242" y="769"/>
                    <a:pt x="1203" y="620"/>
                    <a:pt x="1229" y="487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1500;p42"/>
            <p:cNvSpPr/>
            <p:nvPr/>
          </p:nvSpPr>
          <p:spPr>
            <a:xfrm>
              <a:off x="508767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406" y="1"/>
                  </a:moveTo>
                  <a:cubicBezTo>
                    <a:pt x="150" y="1"/>
                    <a:pt x="1" y="134"/>
                    <a:pt x="1" y="134"/>
                  </a:cubicBezTo>
                  <a:cubicBezTo>
                    <a:pt x="82" y="95"/>
                    <a:pt x="163" y="82"/>
                    <a:pt x="244" y="82"/>
                  </a:cubicBezTo>
                  <a:cubicBezTo>
                    <a:pt x="380" y="82"/>
                    <a:pt x="500" y="134"/>
                    <a:pt x="568" y="176"/>
                  </a:cubicBezTo>
                  <a:lnTo>
                    <a:pt x="623" y="176"/>
                  </a:lnTo>
                  <a:lnTo>
                    <a:pt x="636" y="40"/>
                  </a:lnTo>
                  <a:cubicBezTo>
                    <a:pt x="555" y="14"/>
                    <a:pt x="474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1501;p42"/>
            <p:cNvSpPr/>
            <p:nvPr/>
          </p:nvSpPr>
          <p:spPr>
            <a:xfrm>
              <a:off x="5088725" y="5253375"/>
              <a:ext cx="14525" cy="4075"/>
            </a:xfrm>
            <a:custGeom>
              <a:avLst/>
              <a:gdLst/>
              <a:ahLst/>
              <a:cxnLst/>
              <a:rect l="l" t="t" r="r" b="b"/>
              <a:pathLst>
                <a:path w="581" h="163" extrusionOk="0">
                  <a:moveTo>
                    <a:pt x="406" y="1"/>
                  </a:moveTo>
                  <a:cubicBezTo>
                    <a:pt x="163" y="1"/>
                    <a:pt x="1" y="134"/>
                    <a:pt x="1" y="134"/>
                  </a:cubicBezTo>
                  <a:cubicBezTo>
                    <a:pt x="95" y="95"/>
                    <a:pt x="176" y="82"/>
                    <a:pt x="257" y="82"/>
                  </a:cubicBezTo>
                  <a:cubicBezTo>
                    <a:pt x="377" y="82"/>
                    <a:pt x="487" y="121"/>
                    <a:pt x="552" y="163"/>
                  </a:cubicBezTo>
                  <a:lnTo>
                    <a:pt x="581" y="27"/>
                  </a:lnTo>
                  <a:cubicBezTo>
                    <a:pt x="568" y="27"/>
                    <a:pt x="552" y="14"/>
                    <a:pt x="526" y="14"/>
                  </a:cubicBezTo>
                  <a:cubicBezTo>
                    <a:pt x="487" y="1"/>
                    <a:pt x="445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1502;p42"/>
            <p:cNvSpPr/>
            <p:nvPr/>
          </p:nvSpPr>
          <p:spPr>
            <a:xfrm>
              <a:off x="5101850" y="5253700"/>
              <a:ext cx="1400" cy="350"/>
            </a:xfrm>
            <a:custGeom>
              <a:avLst/>
              <a:gdLst/>
              <a:ahLst/>
              <a:cxnLst/>
              <a:rect l="l" t="t" r="r" b="b"/>
              <a:pathLst>
                <a:path w="56" h="14" extrusionOk="0">
                  <a:moveTo>
                    <a:pt x="1" y="1"/>
                  </a:moveTo>
                  <a:cubicBezTo>
                    <a:pt x="27" y="1"/>
                    <a:pt x="43" y="14"/>
                    <a:pt x="56" y="1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1503;p42"/>
            <p:cNvSpPr/>
            <p:nvPr/>
          </p:nvSpPr>
          <p:spPr>
            <a:xfrm>
              <a:off x="5162600" y="5244550"/>
              <a:ext cx="61825" cy="49025"/>
            </a:xfrm>
            <a:custGeom>
              <a:avLst/>
              <a:gdLst/>
              <a:ahLst/>
              <a:cxnLst/>
              <a:rect l="l" t="t" r="r" b="b"/>
              <a:pathLst>
                <a:path w="2473" h="1961" extrusionOk="0">
                  <a:moveTo>
                    <a:pt x="904" y="0"/>
                  </a:moveTo>
                  <a:cubicBezTo>
                    <a:pt x="584" y="0"/>
                    <a:pt x="351" y="137"/>
                    <a:pt x="351" y="137"/>
                  </a:cubicBezTo>
                  <a:lnTo>
                    <a:pt x="1" y="1028"/>
                  </a:lnTo>
                  <a:lnTo>
                    <a:pt x="189" y="1663"/>
                  </a:lnTo>
                  <a:lnTo>
                    <a:pt x="594" y="1718"/>
                  </a:lnTo>
                  <a:lnTo>
                    <a:pt x="474" y="1961"/>
                  </a:lnTo>
                  <a:lnTo>
                    <a:pt x="1890" y="1961"/>
                  </a:lnTo>
                  <a:lnTo>
                    <a:pt x="1702" y="1637"/>
                  </a:lnTo>
                  <a:cubicBezTo>
                    <a:pt x="1702" y="1637"/>
                    <a:pt x="2473" y="1177"/>
                    <a:pt x="1770" y="406"/>
                  </a:cubicBezTo>
                  <a:cubicBezTo>
                    <a:pt x="1475" y="88"/>
                    <a:pt x="1162" y="0"/>
                    <a:pt x="904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1504;p42"/>
            <p:cNvSpPr/>
            <p:nvPr/>
          </p:nvSpPr>
          <p:spPr>
            <a:xfrm>
              <a:off x="5208200" y="5291125"/>
              <a:ext cx="1650" cy="2450"/>
            </a:xfrm>
            <a:custGeom>
              <a:avLst/>
              <a:gdLst/>
              <a:ahLst/>
              <a:cxnLst/>
              <a:rect l="l" t="t" r="r" b="b"/>
              <a:pathLst>
                <a:path w="66" h="98" extrusionOk="0">
                  <a:moveTo>
                    <a:pt x="1" y="1"/>
                  </a:moveTo>
                  <a:lnTo>
                    <a:pt x="1" y="1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1505;p42"/>
            <p:cNvSpPr/>
            <p:nvPr/>
          </p:nvSpPr>
          <p:spPr>
            <a:xfrm>
              <a:off x="5205775" y="5286750"/>
              <a:ext cx="2450" cy="4400"/>
            </a:xfrm>
            <a:custGeom>
              <a:avLst/>
              <a:gdLst/>
              <a:ahLst/>
              <a:cxnLst/>
              <a:rect l="l" t="t" r="r" b="b"/>
              <a:pathLst>
                <a:path w="98" h="176" extrusionOk="0">
                  <a:moveTo>
                    <a:pt x="1" y="1"/>
                  </a:moveTo>
                  <a:lnTo>
                    <a:pt x="98" y="176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1506;p42"/>
            <p:cNvSpPr/>
            <p:nvPr/>
          </p:nvSpPr>
          <p:spPr>
            <a:xfrm>
              <a:off x="5174750" y="5271925"/>
              <a:ext cx="35100" cy="21650"/>
            </a:xfrm>
            <a:custGeom>
              <a:avLst/>
              <a:gdLst/>
              <a:ahLst/>
              <a:cxnLst/>
              <a:rect l="l" t="t" r="r" b="b"/>
              <a:pathLst>
                <a:path w="1404" h="866" extrusionOk="0">
                  <a:moveTo>
                    <a:pt x="95" y="1"/>
                  </a:moveTo>
                  <a:lnTo>
                    <a:pt x="150" y="432"/>
                  </a:lnTo>
                  <a:lnTo>
                    <a:pt x="150" y="500"/>
                  </a:lnTo>
                  <a:cubicBezTo>
                    <a:pt x="150" y="607"/>
                    <a:pt x="108" y="730"/>
                    <a:pt x="27" y="824"/>
                  </a:cubicBezTo>
                  <a:lnTo>
                    <a:pt x="1" y="866"/>
                  </a:lnTo>
                  <a:lnTo>
                    <a:pt x="1404" y="866"/>
                  </a:lnTo>
                  <a:lnTo>
                    <a:pt x="1339" y="769"/>
                  </a:lnTo>
                  <a:lnTo>
                    <a:pt x="1242" y="594"/>
                  </a:lnTo>
                  <a:cubicBezTo>
                    <a:pt x="662" y="542"/>
                    <a:pt x="312" y="299"/>
                    <a:pt x="9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1507;p42"/>
            <p:cNvSpPr/>
            <p:nvPr/>
          </p:nvSpPr>
          <p:spPr>
            <a:xfrm>
              <a:off x="517442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218" y="1"/>
                  </a:moveTo>
                  <a:cubicBezTo>
                    <a:pt x="150" y="1"/>
                    <a:pt x="82" y="14"/>
                    <a:pt x="1" y="27"/>
                  </a:cubicBezTo>
                  <a:lnTo>
                    <a:pt x="14" y="176"/>
                  </a:lnTo>
                  <a:lnTo>
                    <a:pt x="40" y="176"/>
                  </a:lnTo>
                  <a:cubicBezTo>
                    <a:pt x="121" y="134"/>
                    <a:pt x="244" y="82"/>
                    <a:pt x="380" y="82"/>
                  </a:cubicBezTo>
                  <a:cubicBezTo>
                    <a:pt x="461" y="82"/>
                    <a:pt x="542" y="95"/>
                    <a:pt x="636" y="134"/>
                  </a:cubicBezTo>
                  <a:cubicBezTo>
                    <a:pt x="636" y="134"/>
                    <a:pt x="474" y="1"/>
                    <a:pt x="218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1508;p42"/>
            <p:cNvSpPr/>
            <p:nvPr/>
          </p:nvSpPr>
          <p:spPr>
            <a:xfrm>
              <a:off x="5174750" y="5253375"/>
              <a:ext cx="14200" cy="3750"/>
            </a:xfrm>
            <a:custGeom>
              <a:avLst/>
              <a:gdLst/>
              <a:ahLst/>
              <a:cxnLst/>
              <a:rect l="l" t="t" r="r" b="b"/>
              <a:pathLst>
                <a:path w="568" h="150" extrusionOk="0">
                  <a:moveTo>
                    <a:pt x="163" y="1"/>
                  </a:moveTo>
                  <a:cubicBezTo>
                    <a:pt x="124" y="1"/>
                    <a:pt x="69" y="1"/>
                    <a:pt x="27" y="14"/>
                  </a:cubicBezTo>
                  <a:lnTo>
                    <a:pt x="1" y="14"/>
                  </a:lnTo>
                  <a:lnTo>
                    <a:pt x="14" y="150"/>
                  </a:lnTo>
                  <a:cubicBezTo>
                    <a:pt x="95" y="121"/>
                    <a:pt x="205" y="82"/>
                    <a:pt x="312" y="82"/>
                  </a:cubicBezTo>
                  <a:cubicBezTo>
                    <a:pt x="393" y="82"/>
                    <a:pt x="487" y="95"/>
                    <a:pt x="568" y="134"/>
                  </a:cubicBezTo>
                  <a:cubicBezTo>
                    <a:pt x="568" y="134"/>
                    <a:pt x="419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1509;p42"/>
            <p:cNvSpPr/>
            <p:nvPr/>
          </p:nvSpPr>
          <p:spPr>
            <a:xfrm>
              <a:off x="5174750" y="525370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1510;p42"/>
            <p:cNvSpPr/>
            <p:nvPr/>
          </p:nvSpPr>
          <p:spPr>
            <a:xfrm>
              <a:off x="5051225" y="5368075"/>
              <a:ext cx="172475" cy="50375"/>
            </a:xfrm>
            <a:custGeom>
              <a:avLst/>
              <a:gdLst/>
              <a:ahLst/>
              <a:cxnLst/>
              <a:rect l="l" t="t" r="r" b="b"/>
              <a:pathLst>
                <a:path w="6899" h="2015" extrusionOk="0">
                  <a:moveTo>
                    <a:pt x="1135" y="1"/>
                  </a:moveTo>
                  <a:lnTo>
                    <a:pt x="513" y="325"/>
                  </a:lnTo>
                  <a:lnTo>
                    <a:pt x="1" y="1054"/>
                  </a:lnTo>
                  <a:cubicBezTo>
                    <a:pt x="1" y="1054"/>
                    <a:pt x="1256" y="2014"/>
                    <a:pt x="3338" y="2014"/>
                  </a:cubicBezTo>
                  <a:cubicBezTo>
                    <a:pt x="3382" y="2014"/>
                    <a:pt x="3426" y="2014"/>
                    <a:pt x="3471" y="2013"/>
                  </a:cubicBezTo>
                  <a:cubicBezTo>
                    <a:pt x="3515" y="2014"/>
                    <a:pt x="3559" y="2014"/>
                    <a:pt x="3602" y="2014"/>
                  </a:cubicBezTo>
                  <a:cubicBezTo>
                    <a:pt x="5668" y="2014"/>
                    <a:pt x="6899" y="1054"/>
                    <a:pt x="6899" y="1054"/>
                  </a:cubicBezTo>
                  <a:lnTo>
                    <a:pt x="6426" y="325"/>
                  </a:lnTo>
                  <a:lnTo>
                    <a:pt x="5794" y="1"/>
                  </a:lnTo>
                  <a:lnTo>
                    <a:pt x="3552" y="325"/>
                  </a:lnTo>
                  <a:lnTo>
                    <a:pt x="3471" y="1028"/>
                  </a:lnTo>
                  <a:lnTo>
                    <a:pt x="3390" y="325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1511;p42"/>
            <p:cNvSpPr/>
            <p:nvPr/>
          </p:nvSpPr>
          <p:spPr>
            <a:xfrm>
              <a:off x="5061025" y="5379900"/>
              <a:ext cx="156925" cy="5775"/>
            </a:xfrm>
            <a:custGeom>
              <a:avLst/>
              <a:gdLst/>
              <a:ahLst/>
              <a:cxnLst/>
              <a:rect l="l" t="t" r="r" b="b"/>
              <a:pathLst>
                <a:path w="6277" h="231" extrusionOk="0">
                  <a:moveTo>
                    <a:pt x="6131" y="1"/>
                  </a:moveTo>
                  <a:lnTo>
                    <a:pt x="6131" y="1"/>
                  </a:lnTo>
                  <a:lnTo>
                    <a:pt x="6277" y="231"/>
                  </a:lnTo>
                  <a:lnTo>
                    <a:pt x="6277" y="231"/>
                  </a:lnTo>
                  <a:lnTo>
                    <a:pt x="6131" y="1"/>
                  </a:lnTo>
                  <a:close/>
                  <a:moveTo>
                    <a:pt x="14" y="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1512;p42"/>
            <p:cNvSpPr/>
            <p:nvPr/>
          </p:nvSpPr>
          <p:spPr>
            <a:xfrm>
              <a:off x="5061025" y="5379900"/>
              <a:ext cx="156925" cy="23025"/>
            </a:xfrm>
            <a:custGeom>
              <a:avLst/>
              <a:gdLst/>
              <a:ahLst/>
              <a:cxnLst/>
              <a:rect l="l" t="t" r="r" b="b"/>
              <a:pathLst>
                <a:path w="6277" h="921" extrusionOk="0">
                  <a:moveTo>
                    <a:pt x="14" y="1"/>
                  </a:moveTo>
                  <a:lnTo>
                    <a:pt x="1" y="43"/>
                  </a:lnTo>
                  <a:cubicBezTo>
                    <a:pt x="542" y="367"/>
                    <a:pt x="1527" y="840"/>
                    <a:pt x="2904" y="892"/>
                  </a:cubicBezTo>
                  <a:cubicBezTo>
                    <a:pt x="3092" y="921"/>
                    <a:pt x="3280" y="921"/>
                    <a:pt x="3471" y="921"/>
                  </a:cubicBezTo>
                  <a:cubicBezTo>
                    <a:pt x="4929" y="921"/>
                    <a:pt x="5953" y="435"/>
                    <a:pt x="6277" y="231"/>
                  </a:cubicBezTo>
                  <a:lnTo>
                    <a:pt x="6131" y="1"/>
                  </a:lnTo>
                  <a:cubicBezTo>
                    <a:pt x="5739" y="231"/>
                    <a:pt x="4754" y="691"/>
                    <a:pt x="3267" y="691"/>
                  </a:cubicBezTo>
                  <a:lnTo>
                    <a:pt x="2891" y="691"/>
                  </a:lnTo>
                  <a:cubicBezTo>
                    <a:pt x="1391" y="691"/>
                    <a:pt x="406" y="231"/>
                    <a:pt x="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1513;p42"/>
            <p:cNvSpPr/>
            <p:nvPr/>
          </p:nvSpPr>
          <p:spPr>
            <a:xfrm>
              <a:off x="5056650" y="5316800"/>
              <a:ext cx="162675" cy="80450"/>
            </a:xfrm>
            <a:custGeom>
              <a:avLst/>
              <a:gdLst/>
              <a:ahLst/>
              <a:cxnLst/>
              <a:rect l="l" t="t" r="r" b="b"/>
              <a:pathLst>
                <a:path w="6507" h="3218" extrusionOk="0">
                  <a:moveTo>
                    <a:pt x="2444" y="1"/>
                  </a:moveTo>
                  <a:lnTo>
                    <a:pt x="1783" y="244"/>
                  </a:lnTo>
                  <a:cubicBezTo>
                    <a:pt x="1783" y="244"/>
                    <a:pt x="824" y="717"/>
                    <a:pt x="1" y="2405"/>
                  </a:cubicBezTo>
                  <a:cubicBezTo>
                    <a:pt x="1" y="2405"/>
                    <a:pt x="1082" y="3217"/>
                    <a:pt x="3072" y="3217"/>
                  </a:cubicBezTo>
                  <a:cubicBezTo>
                    <a:pt x="3132" y="3217"/>
                    <a:pt x="3192" y="3216"/>
                    <a:pt x="3254" y="3215"/>
                  </a:cubicBezTo>
                  <a:cubicBezTo>
                    <a:pt x="3315" y="3216"/>
                    <a:pt x="3376" y="3217"/>
                    <a:pt x="3436" y="3217"/>
                  </a:cubicBezTo>
                  <a:cubicBezTo>
                    <a:pt x="5426" y="3217"/>
                    <a:pt x="6507" y="2405"/>
                    <a:pt x="6507" y="2405"/>
                  </a:cubicBezTo>
                  <a:cubicBezTo>
                    <a:pt x="5629" y="623"/>
                    <a:pt x="4725" y="244"/>
                    <a:pt x="4725" y="244"/>
                  </a:cubicBezTo>
                  <a:lnTo>
                    <a:pt x="405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1514;p42"/>
            <p:cNvSpPr/>
            <p:nvPr/>
          </p:nvSpPr>
          <p:spPr>
            <a:xfrm>
              <a:off x="5056650" y="5322225"/>
              <a:ext cx="162675" cy="74950"/>
            </a:xfrm>
            <a:custGeom>
              <a:avLst/>
              <a:gdLst/>
              <a:ahLst/>
              <a:cxnLst/>
              <a:rect l="l" t="t" r="r" b="b"/>
              <a:pathLst>
                <a:path w="6507" h="2998" extrusionOk="0">
                  <a:moveTo>
                    <a:pt x="4657" y="1"/>
                  </a:moveTo>
                  <a:lnTo>
                    <a:pt x="4657" y="1"/>
                  </a:lnTo>
                  <a:cubicBezTo>
                    <a:pt x="5360" y="973"/>
                    <a:pt x="4699" y="2402"/>
                    <a:pt x="3254" y="2512"/>
                  </a:cubicBezTo>
                  <a:cubicBezTo>
                    <a:pt x="3079" y="2525"/>
                    <a:pt x="2888" y="2525"/>
                    <a:pt x="2700" y="2525"/>
                  </a:cubicBezTo>
                  <a:lnTo>
                    <a:pt x="2321" y="2525"/>
                  </a:lnTo>
                  <a:cubicBezTo>
                    <a:pt x="1336" y="2525"/>
                    <a:pt x="568" y="2321"/>
                    <a:pt x="27" y="2120"/>
                  </a:cubicBezTo>
                  <a:cubicBezTo>
                    <a:pt x="27" y="2146"/>
                    <a:pt x="14" y="2175"/>
                    <a:pt x="1" y="2188"/>
                  </a:cubicBezTo>
                  <a:cubicBezTo>
                    <a:pt x="1" y="2188"/>
                    <a:pt x="1080" y="2998"/>
                    <a:pt x="3066" y="2998"/>
                  </a:cubicBezTo>
                  <a:lnTo>
                    <a:pt x="3442" y="2998"/>
                  </a:lnTo>
                  <a:cubicBezTo>
                    <a:pt x="5428" y="2998"/>
                    <a:pt x="6507" y="2188"/>
                    <a:pt x="6507" y="2188"/>
                  </a:cubicBezTo>
                  <a:cubicBezTo>
                    <a:pt x="6358" y="1903"/>
                    <a:pt x="6225" y="1647"/>
                    <a:pt x="6076" y="1430"/>
                  </a:cubicBezTo>
                  <a:cubicBezTo>
                    <a:pt x="6021" y="1323"/>
                    <a:pt x="5953" y="1229"/>
                    <a:pt x="5885" y="1148"/>
                  </a:cubicBezTo>
                  <a:cubicBezTo>
                    <a:pt x="5253" y="244"/>
                    <a:pt x="4725" y="27"/>
                    <a:pt x="4725" y="27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1515;p42"/>
            <p:cNvSpPr/>
            <p:nvPr/>
          </p:nvSpPr>
          <p:spPr>
            <a:xfrm>
              <a:off x="5154500" y="5324250"/>
              <a:ext cx="17275" cy="26675"/>
            </a:xfrm>
            <a:custGeom>
              <a:avLst/>
              <a:gdLst/>
              <a:ahLst/>
              <a:cxnLst/>
              <a:rect l="l" t="t" r="r" b="b"/>
              <a:pathLst>
                <a:path w="691" h="1067" extrusionOk="0">
                  <a:moveTo>
                    <a:pt x="244" y="1"/>
                  </a:moveTo>
                  <a:lnTo>
                    <a:pt x="108" y="14"/>
                  </a:lnTo>
                  <a:cubicBezTo>
                    <a:pt x="69" y="14"/>
                    <a:pt x="43" y="27"/>
                    <a:pt x="1" y="27"/>
                  </a:cubicBezTo>
                  <a:cubicBezTo>
                    <a:pt x="286" y="82"/>
                    <a:pt x="594" y="1067"/>
                    <a:pt x="594" y="1067"/>
                  </a:cubicBezTo>
                  <a:cubicBezTo>
                    <a:pt x="691" y="351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1516;p42"/>
            <p:cNvSpPr/>
            <p:nvPr/>
          </p:nvSpPr>
          <p:spPr>
            <a:xfrm>
              <a:off x="5111000" y="5324250"/>
              <a:ext cx="15825" cy="26675"/>
            </a:xfrm>
            <a:custGeom>
              <a:avLst/>
              <a:gdLst/>
              <a:ahLst/>
              <a:cxnLst/>
              <a:rect l="l" t="t" r="r" b="b"/>
              <a:pathLst>
                <a:path w="633" h="1067" extrusionOk="0">
                  <a:moveTo>
                    <a:pt x="419" y="1"/>
                  </a:moveTo>
                  <a:cubicBezTo>
                    <a:pt x="351" y="69"/>
                    <a:pt x="1" y="419"/>
                    <a:pt x="82" y="1067"/>
                  </a:cubicBezTo>
                  <a:cubicBezTo>
                    <a:pt x="82" y="1067"/>
                    <a:pt x="364" y="163"/>
                    <a:pt x="633" y="40"/>
                  </a:cubicBezTo>
                  <a:cubicBezTo>
                    <a:pt x="568" y="27"/>
                    <a:pt x="487" y="14"/>
                    <a:pt x="419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1517;p42"/>
            <p:cNvSpPr/>
            <p:nvPr/>
          </p:nvSpPr>
          <p:spPr>
            <a:xfrm>
              <a:off x="5099175" y="5245925"/>
              <a:ext cx="79650" cy="80175"/>
            </a:xfrm>
            <a:custGeom>
              <a:avLst/>
              <a:gdLst/>
              <a:ahLst/>
              <a:cxnLst/>
              <a:rect l="l" t="t" r="r" b="b"/>
              <a:pathLst>
                <a:path w="3186" h="3207" extrusionOk="0">
                  <a:moveTo>
                    <a:pt x="202" y="1"/>
                  </a:moveTo>
                  <a:lnTo>
                    <a:pt x="14" y="1472"/>
                  </a:lnTo>
                  <a:cubicBezTo>
                    <a:pt x="1" y="1608"/>
                    <a:pt x="40" y="1757"/>
                    <a:pt x="134" y="1864"/>
                  </a:cubicBezTo>
                  <a:lnTo>
                    <a:pt x="393" y="2175"/>
                  </a:lnTo>
                  <a:lnTo>
                    <a:pt x="393" y="3024"/>
                  </a:lnTo>
                  <a:cubicBezTo>
                    <a:pt x="393" y="3024"/>
                    <a:pt x="960" y="3186"/>
                    <a:pt x="1459" y="3202"/>
                  </a:cubicBezTo>
                  <a:cubicBezTo>
                    <a:pt x="1518" y="3205"/>
                    <a:pt x="1576" y="3207"/>
                    <a:pt x="1633" y="3207"/>
                  </a:cubicBezTo>
                  <a:cubicBezTo>
                    <a:pt x="2274" y="3207"/>
                    <a:pt x="2807" y="3024"/>
                    <a:pt x="2807" y="3024"/>
                  </a:cubicBezTo>
                  <a:lnTo>
                    <a:pt x="2807" y="2175"/>
                  </a:lnTo>
                  <a:lnTo>
                    <a:pt x="3050" y="1864"/>
                  </a:lnTo>
                  <a:cubicBezTo>
                    <a:pt x="3147" y="1757"/>
                    <a:pt x="3186" y="1608"/>
                    <a:pt x="3173" y="1472"/>
                  </a:cubicBezTo>
                  <a:lnTo>
                    <a:pt x="2985" y="1"/>
                  </a:lnTo>
                  <a:lnTo>
                    <a:pt x="2564" y="1"/>
                  </a:lnTo>
                  <a:lnTo>
                    <a:pt x="2444" y="866"/>
                  </a:lnTo>
                  <a:cubicBezTo>
                    <a:pt x="2402" y="1161"/>
                    <a:pt x="2201" y="1420"/>
                    <a:pt x="1916" y="1553"/>
                  </a:cubicBezTo>
                  <a:cubicBezTo>
                    <a:pt x="1770" y="1621"/>
                    <a:pt x="1673" y="1634"/>
                    <a:pt x="1621" y="1634"/>
                  </a:cubicBezTo>
                  <a:lnTo>
                    <a:pt x="1621" y="1608"/>
                  </a:lnTo>
                  <a:cubicBezTo>
                    <a:pt x="1621" y="1608"/>
                    <a:pt x="1621" y="1621"/>
                    <a:pt x="1592" y="1621"/>
                  </a:cubicBezTo>
                  <a:cubicBezTo>
                    <a:pt x="1579" y="1621"/>
                    <a:pt x="1566" y="1608"/>
                    <a:pt x="1566" y="1608"/>
                  </a:cubicBezTo>
                  <a:lnTo>
                    <a:pt x="1566" y="1634"/>
                  </a:lnTo>
                  <a:cubicBezTo>
                    <a:pt x="1511" y="1634"/>
                    <a:pt x="1430" y="1621"/>
                    <a:pt x="1284" y="1553"/>
                  </a:cubicBezTo>
                  <a:cubicBezTo>
                    <a:pt x="986" y="1420"/>
                    <a:pt x="798" y="1161"/>
                    <a:pt x="756" y="866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1518;p42"/>
            <p:cNvSpPr/>
            <p:nvPr/>
          </p:nvSpPr>
          <p:spPr>
            <a:xfrm>
              <a:off x="5160575" y="5245925"/>
              <a:ext cx="17925" cy="78025"/>
            </a:xfrm>
            <a:custGeom>
              <a:avLst/>
              <a:gdLst/>
              <a:ahLst/>
              <a:cxnLst/>
              <a:rect l="l" t="t" r="r" b="b"/>
              <a:pathLst>
                <a:path w="717" h="3121" extrusionOk="0">
                  <a:moveTo>
                    <a:pt x="351" y="1"/>
                  </a:moveTo>
                  <a:lnTo>
                    <a:pt x="448" y="1459"/>
                  </a:lnTo>
                  <a:cubicBezTo>
                    <a:pt x="461" y="1608"/>
                    <a:pt x="406" y="1744"/>
                    <a:pt x="312" y="1851"/>
                  </a:cubicBezTo>
                  <a:lnTo>
                    <a:pt x="43" y="2149"/>
                  </a:lnTo>
                  <a:lnTo>
                    <a:pt x="1" y="3121"/>
                  </a:lnTo>
                  <a:cubicBezTo>
                    <a:pt x="218" y="3066"/>
                    <a:pt x="351" y="3024"/>
                    <a:pt x="351" y="3024"/>
                  </a:cubicBezTo>
                  <a:lnTo>
                    <a:pt x="351" y="2175"/>
                  </a:lnTo>
                  <a:lnTo>
                    <a:pt x="594" y="1864"/>
                  </a:lnTo>
                  <a:cubicBezTo>
                    <a:pt x="675" y="1770"/>
                    <a:pt x="717" y="1647"/>
                    <a:pt x="717" y="1540"/>
                  </a:cubicBezTo>
                  <a:lnTo>
                    <a:pt x="717" y="1472"/>
                  </a:lnTo>
                  <a:lnTo>
                    <a:pt x="568" y="312"/>
                  </a:lnTo>
                  <a:lnTo>
                    <a:pt x="555" y="163"/>
                  </a:lnTo>
                  <a:lnTo>
                    <a:pt x="542" y="27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1519;p42"/>
            <p:cNvSpPr/>
            <p:nvPr/>
          </p:nvSpPr>
          <p:spPr>
            <a:xfrm>
              <a:off x="5103875" y="5246575"/>
              <a:ext cx="350" cy="425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" y="1"/>
                  </a:moveTo>
                  <a:lnTo>
                    <a:pt x="1" y="17"/>
                  </a:lnTo>
                  <a:lnTo>
                    <a:pt x="14" y="1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A0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1520;p42"/>
            <p:cNvSpPr/>
            <p:nvPr/>
          </p:nvSpPr>
          <p:spPr>
            <a:xfrm>
              <a:off x="5099825" y="528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7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1521;p42"/>
            <p:cNvSpPr/>
            <p:nvPr/>
          </p:nvSpPr>
          <p:spPr>
            <a:xfrm>
              <a:off x="5102175" y="5292175"/>
              <a:ext cx="6825" cy="28050"/>
            </a:xfrm>
            <a:custGeom>
              <a:avLst/>
              <a:gdLst/>
              <a:ahLst/>
              <a:cxnLst/>
              <a:rect l="l" t="t" r="r" b="b"/>
              <a:pathLst>
                <a:path w="273" h="1122" extrusionOk="0">
                  <a:moveTo>
                    <a:pt x="1" y="1"/>
                  </a:moveTo>
                  <a:lnTo>
                    <a:pt x="30" y="56"/>
                  </a:lnTo>
                  <a:lnTo>
                    <a:pt x="14" y="56"/>
                  </a:lnTo>
                  <a:lnTo>
                    <a:pt x="257" y="351"/>
                  </a:lnTo>
                  <a:lnTo>
                    <a:pt x="257" y="1122"/>
                  </a:lnTo>
                  <a:lnTo>
                    <a:pt x="273" y="1122"/>
                  </a:lnTo>
                  <a:lnTo>
                    <a:pt x="273" y="325"/>
                  </a:lnTo>
                  <a:lnTo>
                    <a:pt x="14" y="14"/>
                  </a:lnTo>
                  <a:cubicBezTo>
                    <a:pt x="14" y="14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A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1522;p42"/>
            <p:cNvSpPr/>
            <p:nvPr/>
          </p:nvSpPr>
          <p:spPr>
            <a:xfrm>
              <a:off x="5100875" y="5246975"/>
              <a:ext cx="3350" cy="24325"/>
            </a:xfrm>
            <a:custGeom>
              <a:avLst/>
              <a:gdLst/>
              <a:ahLst/>
              <a:cxnLst/>
              <a:rect l="l" t="t" r="r" b="b"/>
              <a:pathLst>
                <a:path w="134" h="973" extrusionOk="0">
                  <a:moveTo>
                    <a:pt x="121" y="1"/>
                  </a:moveTo>
                  <a:lnTo>
                    <a:pt x="108" y="134"/>
                  </a:lnTo>
                  <a:lnTo>
                    <a:pt x="121" y="134"/>
                  </a:lnTo>
                  <a:lnTo>
                    <a:pt x="134" y="1"/>
                  </a:lnTo>
                  <a:close/>
                  <a:moveTo>
                    <a:pt x="66" y="419"/>
                  </a:moveTo>
                  <a:lnTo>
                    <a:pt x="1" y="967"/>
                  </a:lnTo>
                  <a:lnTo>
                    <a:pt x="1" y="967"/>
                  </a:lnTo>
                  <a:cubicBezTo>
                    <a:pt x="4" y="957"/>
                    <a:pt x="14" y="957"/>
                    <a:pt x="14" y="957"/>
                  </a:cubicBezTo>
                  <a:lnTo>
                    <a:pt x="82" y="419"/>
                  </a:lnTo>
                  <a:close/>
                  <a:moveTo>
                    <a:pt x="1" y="967"/>
                  </a:moveTo>
                  <a:cubicBezTo>
                    <a:pt x="1" y="969"/>
                    <a:pt x="1" y="971"/>
                    <a:pt x="1" y="973"/>
                  </a:cubicBezTo>
                  <a:lnTo>
                    <a:pt x="1" y="967"/>
                  </a:lnTo>
                  <a:close/>
                </a:path>
              </a:pathLst>
            </a:custGeom>
            <a:solidFill>
              <a:srgbClr val="4DC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1523;p42"/>
            <p:cNvSpPr/>
            <p:nvPr/>
          </p:nvSpPr>
          <p:spPr>
            <a:xfrm>
              <a:off x="5098850" y="5270875"/>
              <a:ext cx="4075" cy="22700"/>
            </a:xfrm>
            <a:custGeom>
              <a:avLst/>
              <a:gdLst/>
              <a:ahLst/>
              <a:cxnLst/>
              <a:rect l="l" t="t" r="r" b="b"/>
              <a:pathLst>
                <a:path w="163" h="908" extrusionOk="0">
                  <a:moveTo>
                    <a:pt x="95" y="1"/>
                  </a:moveTo>
                  <a:cubicBezTo>
                    <a:pt x="95" y="1"/>
                    <a:pt x="82" y="1"/>
                    <a:pt x="82" y="17"/>
                  </a:cubicBezTo>
                  <a:lnTo>
                    <a:pt x="42" y="365"/>
                  </a:lnTo>
                  <a:lnTo>
                    <a:pt x="95" y="1"/>
                  </a:lnTo>
                  <a:close/>
                  <a:moveTo>
                    <a:pt x="42" y="365"/>
                  </a:moveTo>
                  <a:lnTo>
                    <a:pt x="27" y="474"/>
                  </a:lnTo>
                  <a:cubicBezTo>
                    <a:pt x="27" y="484"/>
                    <a:pt x="27" y="493"/>
                    <a:pt x="27" y="503"/>
                  </a:cubicBezTo>
                  <a:lnTo>
                    <a:pt x="27" y="503"/>
                  </a:lnTo>
                  <a:lnTo>
                    <a:pt x="42" y="365"/>
                  </a:lnTo>
                  <a:close/>
                  <a:moveTo>
                    <a:pt x="27" y="503"/>
                  </a:moveTo>
                  <a:lnTo>
                    <a:pt x="27" y="503"/>
                  </a:lnTo>
                  <a:cubicBezTo>
                    <a:pt x="1" y="636"/>
                    <a:pt x="40" y="785"/>
                    <a:pt x="134" y="892"/>
                  </a:cubicBezTo>
                  <a:lnTo>
                    <a:pt x="147" y="908"/>
                  </a:lnTo>
                  <a:lnTo>
                    <a:pt x="163" y="908"/>
                  </a:lnTo>
                  <a:lnTo>
                    <a:pt x="134" y="853"/>
                  </a:lnTo>
                  <a:cubicBezTo>
                    <a:pt x="95" y="798"/>
                    <a:pt x="66" y="730"/>
                    <a:pt x="40" y="665"/>
                  </a:cubicBezTo>
                  <a:cubicBezTo>
                    <a:pt x="29" y="607"/>
                    <a:pt x="27" y="558"/>
                    <a:pt x="27" y="503"/>
                  </a:cubicBez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1524;p42"/>
            <p:cNvSpPr/>
            <p:nvPr/>
          </p:nvSpPr>
          <p:spPr>
            <a:xfrm>
              <a:off x="5103225" y="5250300"/>
              <a:ext cx="675" cy="3425"/>
            </a:xfrm>
            <a:custGeom>
              <a:avLst/>
              <a:gdLst/>
              <a:ahLst/>
              <a:cxnLst/>
              <a:rect l="l" t="t" r="r" b="b"/>
              <a:pathLst>
                <a:path w="27" h="137" extrusionOk="0">
                  <a:moveTo>
                    <a:pt x="14" y="1"/>
                  </a:moveTo>
                  <a:lnTo>
                    <a:pt x="1" y="13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1525;p42"/>
            <p:cNvSpPr/>
            <p:nvPr/>
          </p:nvSpPr>
          <p:spPr>
            <a:xfrm>
              <a:off x="5102500" y="5254025"/>
              <a:ext cx="750" cy="3425"/>
            </a:xfrm>
            <a:custGeom>
              <a:avLst/>
              <a:gdLst/>
              <a:ahLst/>
              <a:cxnLst/>
              <a:rect l="l" t="t" r="r" b="b"/>
              <a:pathLst>
                <a:path w="30" h="137" extrusionOk="0">
                  <a:moveTo>
                    <a:pt x="30" y="1"/>
                  </a:moveTo>
                  <a:lnTo>
                    <a:pt x="1" y="137"/>
                  </a:lnTo>
                  <a:lnTo>
                    <a:pt x="17" y="137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1526;p42"/>
            <p:cNvSpPr/>
            <p:nvPr/>
          </p:nvSpPr>
          <p:spPr>
            <a:xfrm>
              <a:off x="5103225" y="52537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4"/>
                  </a:lnTo>
                  <a:lnTo>
                    <a:pt x="1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1527;p42"/>
            <p:cNvSpPr/>
            <p:nvPr/>
          </p:nvSpPr>
          <p:spPr>
            <a:xfrm>
              <a:off x="5108575" y="5320200"/>
              <a:ext cx="8850" cy="4400"/>
            </a:xfrm>
            <a:custGeom>
              <a:avLst/>
              <a:gdLst/>
              <a:ahLst/>
              <a:cxnLst/>
              <a:rect l="l" t="t" r="r" b="b"/>
              <a:pathLst>
                <a:path w="354" h="176" extrusionOk="0">
                  <a:moveTo>
                    <a:pt x="1" y="1"/>
                  </a:moveTo>
                  <a:lnTo>
                    <a:pt x="1" y="82"/>
                  </a:lnTo>
                  <a:cubicBezTo>
                    <a:pt x="1" y="82"/>
                    <a:pt x="137" y="121"/>
                    <a:pt x="354" y="176"/>
                  </a:cubicBezTo>
                  <a:lnTo>
                    <a:pt x="354" y="134"/>
                  </a:lnTo>
                  <a:cubicBezTo>
                    <a:pt x="150" y="95"/>
                    <a:pt x="17" y="53"/>
                    <a:pt x="17" y="5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D3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1528;p42"/>
            <p:cNvSpPr/>
            <p:nvPr/>
          </p:nvSpPr>
          <p:spPr>
            <a:xfrm>
              <a:off x="5099500" y="5246575"/>
              <a:ext cx="17925" cy="76975"/>
            </a:xfrm>
            <a:custGeom>
              <a:avLst/>
              <a:gdLst/>
              <a:ahLst/>
              <a:cxnLst/>
              <a:rect l="l" t="t" r="r" b="b"/>
              <a:pathLst>
                <a:path w="717" h="3079" extrusionOk="0">
                  <a:moveTo>
                    <a:pt x="189" y="1"/>
                  </a:moveTo>
                  <a:lnTo>
                    <a:pt x="189" y="17"/>
                  </a:lnTo>
                  <a:lnTo>
                    <a:pt x="176" y="150"/>
                  </a:lnTo>
                  <a:lnTo>
                    <a:pt x="150" y="286"/>
                  </a:lnTo>
                  <a:lnTo>
                    <a:pt x="150" y="312"/>
                  </a:lnTo>
                  <a:lnTo>
                    <a:pt x="137" y="435"/>
                  </a:lnTo>
                  <a:lnTo>
                    <a:pt x="69" y="973"/>
                  </a:lnTo>
                  <a:lnTo>
                    <a:pt x="1" y="1446"/>
                  </a:lnTo>
                  <a:cubicBezTo>
                    <a:pt x="1" y="1514"/>
                    <a:pt x="1" y="1569"/>
                    <a:pt x="14" y="1637"/>
                  </a:cubicBezTo>
                  <a:cubicBezTo>
                    <a:pt x="40" y="1702"/>
                    <a:pt x="69" y="1770"/>
                    <a:pt x="108" y="1825"/>
                  </a:cubicBezTo>
                  <a:cubicBezTo>
                    <a:pt x="121" y="1825"/>
                    <a:pt x="121" y="1838"/>
                    <a:pt x="121" y="1838"/>
                  </a:cubicBezTo>
                  <a:lnTo>
                    <a:pt x="380" y="2149"/>
                  </a:lnTo>
                  <a:lnTo>
                    <a:pt x="380" y="2946"/>
                  </a:lnTo>
                  <a:lnTo>
                    <a:pt x="380" y="2998"/>
                  </a:lnTo>
                  <a:cubicBezTo>
                    <a:pt x="380" y="2998"/>
                    <a:pt x="513" y="3040"/>
                    <a:pt x="717" y="3079"/>
                  </a:cubicBezTo>
                  <a:lnTo>
                    <a:pt x="662" y="2149"/>
                  </a:lnTo>
                  <a:lnTo>
                    <a:pt x="406" y="1851"/>
                  </a:lnTo>
                  <a:cubicBezTo>
                    <a:pt x="299" y="1744"/>
                    <a:pt x="257" y="1608"/>
                    <a:pt x="257" y="1459"/>
                  </a:cubicBezTo>
                  <a:lnTo>
                    <a:pt x="364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1529;p42"/>
            <p:cNvSpPr/>
            <p:nvPr/>
          </p:nvSpPr>
          <p:spPr>
            <a:xfrm>
              <a:off x="512347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lnTo>
                    <a:pt x="53" y="1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1530;p42"/>
            <p:cNvSpPr/>
            <p:nvPr/>
          </p:nvSpPr>
          <p:spPr>
            <a:xfrm>
              <a:off x="512412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27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1531;p42"/>
            <p:cNvSpPr/>
            <p:nvPr/>
          </p:nvSpPr>
          <p:spPr>
            <a:xfrm>
              <a:off x="512347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cubicBezTo>
                    <a:pt x="53" y="14"/>
                    <a:pt x="53" y="14"/>
                    <a:pt x="53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1532;p42"/>
            <p:cNvSpPr/>
            <p:nvPr/>
          </p:nvSpPr>
          <p:spPr>
            <a:xfrm>
              <a:off x="512412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14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21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/>
      <p:bldP spid="178" grpId="0"/>
      <p:bldP spid="179" grpId="0"/>
      <p:bldP spid="1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51C1D6-D4A2-495C-B588-68670AA00A3A}"/>
              </a:ext>
            </a:extLst>
          </p:cNvPr>
          <p:cNvSpPr/>
          <p:nvPr/>
        </p:nvSpPr>
        <p:spPr>
          <a:xfrm>
            <a:off x="619864" y="1016222"/>
            <a:ext cx="8130436" cy="38201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19" name="Picture 3">
            <a:extLst>
              <a:ext uri="{FF2B5EF4-FFF2-40B4-BE49-F238E27FC236}">
                <a16:creationId xmlns:a16="http://schemas.microsoft.com/office/drawing/2014/main" id="{0F58D66E-72AD-4836-B287-CDC30AD8C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225305" y="491371"/>
            <a:ext cx="700585" cy="613967"/>
          </a:xfrm>
          <a:prstGeom prst="rect">
            <a:avLst/>
          </a:prstGeom>
        </p:spPr>
      </p:pic>
      <p:pic>
        <p:nvPicPr>
          <p:cNvPr id="420" name="Picture 3">
            <a:extLst>
              <a:ext uri="{FF2B5EF4-FFF2-40B4-BE49-F238E27FC236}">
                <a16:creationId xmlns:a16="http://schemas.microsoft.com/office/drawing/2014/main" id="{DB504F3D-2073-4CE8-878B-74F99401C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97480" y="597768"/>
            <a:ext cx="953766" cy="835846"/>
          </a:xfrm>
          <a:prstGeom prst="rect">
            <a:avLst/>
          </a:prstGeom>
        </p:spPr>
      </p:pic>
      <p:grpSp>
        <p:nvGrpSpPr>
          <p:cNvPr id="421" name="组合 13">
            <a:extLst>
              <a:ext uri="{FF2B5EF4-FFF2-40B4-BE49-F238E27FC236}">
                <a16:creationId xmlns:a16="http://schemas.microsoft.com/office/drawing/2014/main" id="{2B14C27D-12F0-4761-8730-BF512815D039}"/>
              </a:ext>
            </a:extLst>
          </p:cNvPr>
          <p:cNvGrpSpPr/>
          <p:nvPr/>
        </p:nvGrpSpPr>
        <p:grpSpPr>
          <a:xfrm rot="21168012">
            <a:off x="663427" y="49662"/>
            <a:ext cx="839543" cy="747997"/>
            <a:chOff x="1411309" y="921917"/>
            <a:chExt cx="4912289" cy="4537496"/>
          </a:xfrm>
        </p:grpSpPr>
        <p:sp>
          <p:nvSpPr>
            <p:cNvPr id="422" name="椭圆 14">
              <a:extLst>
                <a:ext uri="{FF2B5EF4-FFF2-40B4-BE49-F238E27FC236}">
                  <a16:creationId xmlns:a16="http://schemas.microsoft.com/office/drawing/2014/main" id="{83C477AC-7461-4468-A1FA-6C41DB699D36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  <p:grpSp>
          <p:nvGrpSpPr>
            <p:cNvPr id="423" name="组合 15">
              <a:extLst>
                <a:ext uri="{FF2B5EF4-FFF2-40B4-BE49-F238E27FC236}">
                  <a16:creationId xmlns:a16="http://schemas.microsoft.com/office/drawing/2014/main" id="{945FB410-1D06-4AE8-AAF7-D4502B2269F2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424" name="椭圆 16">
                <a:extLst>
                  <a:ext uri="{FF2B5EF4-FFF2-40B4-BE49-F238E27FC236}">
                    <a16:creationId xmlns:a16="http://schemas.microsoft.com/office/drawing/2014/main" id="{8C0DF646-332C-428B-BE7A-CFD6B8F339D4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ea typeface="宋体" panose="02010600030101010101" pitchFamily="2" charset="-122"/>
                  <a:cs typeface="+mn-cs"/>
                  <a:sym typeface="Arial"/>
                </a:endParaRPr>
              </a:p>
            </p:txBody>
          </p:sp>
          <p:sp>
            <p:nvSpPr>
              <p:cNvPr id="425" name="等腰三角形 17">
                <a:extLst>
                  <a:ext uri="{FF2B5EF4-FFF2-40B4-BE49-F238E27FC236}">
                    <a16:creationId xmlns:a16="http://schemas.microsoft.com/office/drawing/2014/main" id="{F6632DB1-BBA9-4601-AD92-CE4FC97FE00C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ea typeface="宋体" panose="02010600030101010101" pitchFamily="2" charset="-122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426" name="组合 1">
            <a:extLst>
              <a:ext uri="{FF2B5EF4-FFF2-40B4-BE49-F238E27FC236}">
                <a16:creationId xmlns:a16="http://schemas.microsoft.com/office/drawing/2014/main" id="{442BF472-4AA7-4C6E-AF89-38502FCD2005}"/>
              </a:ext>
            </a:extLst>
          </p:cNvPr>
          <p:cNvGrpSpPr/>
          <p:nvPr/>
        </p:nvGrpSpPr>
        <p:grpSpPr>
          <a:xfrm>
            <a:off x="1180707" y="78620"/>
            <a:ext cx="7213060" cy="586826"/>
            <a:chOff x="1305482" y="2213477"/>
            <a:chExt cx="3838375" cy="684264"/>
          </a:xfrm>
        </p:grpSpPr>
        <p:sp>
          <p:nvSpPr>
            <p:cNvPr id="427" name="矩形: 圆角 15">
              <a:extLst>
                <a:ext uri="{FF2B5EF4-FFF2-40B4-BE49-F238E27FC236}">
                  <a16:creationId xmlns:a16="http://schemas.microsoft.com/office/drawing/2014/main" id="{EA541D84-E9A8-4AE7-BA8A-B0A98560E6E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428" name="矩形: 圆角 27">
              <a:extLst>
                <a:ext uri="{FF2B5EF4-FFF2-40B4-BE49-F238E27FC236}">
                  <a16:creationId xmlns:a16="http://schemas.microsoft.com/office/drawing/2014/main" id="{FDBDAC58-782C-4C90-AC7C-9094971B42B7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pic>
        <p:nvPicPr>
          <p:cNvPr id="429" name="Picture 3">
            <a:extLst>
              <a:ext uri="{FF2B5EF4-FFF2-40B4-BE49-F238E27FC236}">
                <a16:creationId xmlns:a16="http://schemas.microsoft.com/office/drawing/2014/main" id="{298BD774-E0CF-4903-902A-9B099E50224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720825" y="602309"/>
            <a:ext cx="472307" cy="413913"/>
          </a:xfrm>
          <a:prstGeom prst="rect">
            <a:avLst/>
          </a:prstGeom>
        </p:spPr>
      </p:pic>
      <p:sp>
        <p:nvSpPr>
          <p:cNvPr id="430" name="Google Shape;697;p24">
            <a:extLst>
              <a:ext uri="{FF2B5EF4-FFF2-40B4-BE49-F238E27FC236}">
                <a16:creationId xmlns:a16="http://schemas.microsoft.com/office/drawing/2014/main" id="{011F5228-6AE8-4DA1-82E0-30715766D466}"/>
              </a:ext>
            </a:extLst>
          </p:cNvPr>
          <p:cNvSpPr txBox="1">
            <a:spLocks/>
          </p:cNvSpPr>
          <p:nvPr/>
        </p:nvSpPr>
        <p:spPr>
          <a:xfrm flipH="1">
            <a:off x="2373084" y="48485"/>
            <a:ext cx="4598786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Câu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ứng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dụng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431" name="Picture 430">
            <a:extLst>
              <a:ext uri="{FF2B5EF4-FFF2-40B4-BE49-F238E27FC236}">
                <a16:creationId xmlns:a16="http://schemas.microsoft.com/office/drawing/2014/main" id="{84366B75-E18D-44EF-B7B6-8F3C43874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892" y="162965"/>
            <a:ext cx="382176" cy="4973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7D5A4D-98FC-43D2-9AF4-2CA8C6DADF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362" t="1651" r="33888" b="33739"/>
          <a:stretch/>
        </p:blipFill>
        <p:spPr>
          <a:xfrm>
            <a:off x="1940404" y="727420"/>
            <a:ext cx="5372100" cy="1892301"/>
          </a:xfrm>
          <a:prstGeom prst="rect">
            <a:avLst/>
          </a:prstGeom>
        </p:spPr>
      </p:pic>
      <p:pic>
        <p:nvPicPr>
          <p:cNvPr id="19" name="Picture 2" descr="Bảng Gỗ Học Sinh Hồng Hà 3447">
            <a:extLst>
              <a:ext uri="{FF2B5EF4-FFF2-40B4-BE49-F238E27FC236}">
                <a16:creationId xmlns:a16="http://schemas.microsoft.com/office/drawing/2014/main" id="{997F4166-D5CB-4858-9B8E-F2AEA8886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>
            <a:off x="2582611" y="2238024"/>
            <a:ext cx="3796879" cy="259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4A14DD-88CC-4CED-B639-AA9101CCB3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0203" y="3431991"/>
            <a:ext cx="176799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8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51C1D6-D4A2-495C-B588-68670AA00A3A}"/>
              </a:ext>
            </a:extLst>
          </p:cNvPr>
          <p:cNvSpPr/>
          <p:nvPr/>
        </p:nvSpPr>
        <p:spPr>
          <a:xfrm>
            <a:off x="619864" y="1016222"/>
            <a:ext cx="8130436" cy="38201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7D5A4D-98FC-43D2-9AF4-2CA8C6DAD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62" t="1651" r="33888" b="33739"/>
          <a:stretch/>
        </p:blipFill>
        <p:spPr>
          <a:xfrm>
            <a:off x="1090646" y="1433614"/>
            <a:ext cx="6962707" cy="2452586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9FAA665A-09BC-4715-9D2F-F2DEB198F06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25305" y="491371"/>
            <a:ext cx="700585" cy="613967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4C7869AF-0496-40FE-B545-069DAFBFF9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97480" y="597768"/>
            <a:ext cx="953766" cy="835846"/>
          </a:xfrm>
          <a:prstGeom prst="rect">
            <a:avLst/>
          </a:prstGeom>
        </p:spPr>
      </p:pic>
      <p:grpSp>
        <p:nvGrpSpPr>
          <p:cNvPr id="22" name="组合 13">
            <a:extLst>
              <a:ext uri="{FF2B5EF4-FFF2-40B4-BE49-F238E27FC236}">
                <a16:creationId xmlns:a16="http://schemas.microsoft.com/office/drawing/2014/main" id="{CFBD2360-BDE3-4826-81B3-1846415B4384}"/>
              </a:ext>
            </a:extLst>
          </p:cNvPr>
          <p:cNvGrpSpPr/>
          <p:nvPr/>
        </p:nvGrpSpPr>
        <p:grpSpPr>
          <a:xfrm rot="21168012">
            <a:off x="663427" y="49662"/>
            <a:ext cx="839543" cy="747997"/>
            <a:chOff x="1411309" y="921917"/>
            <a:chExt cx="4912289" cy="4537496"/>
          </a:xfrm>
        </p:grpSpPr>
        <p:sp>
          <p:nvSpPr>
            <p:cNvPr id="23" name="椭圆 14">
              <a:extLst>
                <a:ext uri="{FF2B5EF4-FFF2-40B4-BE49-F238E27FC236}">
                  <a16:creationId xmlns:a16="http://schemas.microsoft.com/office/drawing/2014/main" id="{B2278C19-3F99-4B2F-A13C-756208C5D88D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zh-CN" altLang="en-US" sz="1350" kern="1200">
                <a:solidFill>
                  <a:prstClr val="white"/>
                </a:solidFill>
                <a:latin typeface="字魂35号-经典雅黑"/>
              </a:endParaRPr>
            </a:p>
          </p:txBody>
        </p:sp>
        <p:grpSp>
          <p:nvGrpSpPr>
            <p:cNvPr id="24" name="组合 15">
              <a:extLst>
                <a:ext uri="{FF2B5EF4-FFF2-40B4-BE49-F238E27FC236}">
                  <a16:creationId xmlns:a16="http://schemas.microsoft.com/office/drawing/2014/main" id="{556F6122-CA76-4312-9D40-BEC5BD24ECF2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25" name="椭圆 16">
                <a:extLst>
                  <a:ext uri="{FF2B5EF4-FFF2-40B4-BE49-F238E27FC236}">
                    <a16:creationId xmlns:a16="http://schemas.microsoft.com/office/drawing/2014/main" id="{7BFC9C5E-45E7-4250-940B-CC5D4F7CCC08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zh-CN" altLang="en-US" sz="1350" kern="1200">
                  <a:solidFill>
                    <a:prstClr val="white"/>
                  </a:solidFill>
                  <a:latin typeface="字魂35号-经典雅黑"/>
                </a:endParaRPr>
              </a:p>
            </p:txBody>
          </p:sp>
          <p:sp>
            <p:nvSpPr>
              <p:cNvPr id="26" name="等腰三角形 17">
                <a:extLst>
                  <a:ext uri="{FF2B5EF4-FFF2-40B4-BE49-F238E27FC236}">
                    <a16:creationId xmlns:a16="http://schemas.microsoft.com/office/drawing/2014/main" id="{6CDC17FF-CD44-470A-9F7C-D28253A85827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buClrTx/>
                </a:pPr>
                <a:endParaRPr lang="zh-CN" altLang="en-US" sz="1350" kern="1200">
                  <a:solidFill>
                    <a:prstClr val="white"/>
                  </a:solidFill>
                  <a:latin typeface="字魂35号-经典雅黑"/>
                </a:endParaRPr>
              </a:p>
            </p:txBody>
          </p:sp>
        </p:grpSp>
      </p:grpSp>
      <p:grpSp>
        <p:nvGrpSpPr>
          <p:cNvPr id="27" name="组合 1">
            <a:extLst>
              <a:ext uri="{FF2B5EF4-FFF2-40B4-BE49-F238E27FC236}">
                <a16:creationId xmlns:a16="http://schemas.microsoft.com/office/drawing/2014/main" id="{112FAF14-F100-46B9-8CC2-89CF60F2B50F}"/>
              </a:ext>
            </a:extLst>
          </p:cNvPr>
          <p:cNvGrpSpPr/>
          <p:nvPr/>
        </p:nvGrpSpPr>
        <p:grpSpPr>
          <a:xfrm>
            <a:off x="1180707" y="78620"/>
            <a:ext cx="7213060" cy="586826"/>
            <a:chOff x="1305482" y="2213477"/>
            <a:chExt cx="3838375" cy="684264"/>
          </a:xfrm>
        </p:grpSpPr>
        <p:sp>
          <p:nvSpPr>
            <p:cNvPr id="28" name="矩形: 圆角 15">
              <a:extLst>
                <a:ext uri="{FF2B5EF4-FFF2-40B4-BE49-F238E27FC236}">
                  <a16:creationId xmlns:a16="http://schemas.microsoft.com/office/drawing/2014/main" id="{2481475D-4093-4BCD-8C21-5A79C3B6E110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zh-CN" altLang="en-US" sz="1350" kern="1200">
                <a:solidFill>
                  <a:prstClr val="white"/>
                </a:solidFill>
                <a:latin typeface="字魂35号-经典雅黑"/>
              </a:endParaRPr>
            </a:p>
          </p:txBody>
        </p:sp>
        <p:sp>
          <p:nvSpPr>
            <p:cNvPr id="29" name="矩形: 圆角 27">
              <a:extLst>
                <a:ext uri="{FF2B5EF4-FFF2-40B4-BE49-F238E27FC236}">
                  <a16:creationId xmlns:a16="http://schemas.microsoft.com/office/drawing/2014/main" id="{3C60E6FC-0E14-4DEA-8962-78BCB0BE8BBE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zh-CN" altLang="en-US" sz="1350" kern="1200">
                <a:solidFill>
                  <a:prstClr val="white"/>
                </a:solidFill>
                <a:latin typeface="字魂35号-经典雅黑"/>
              </a:endParaRPr>
            </a:p>
          </p:txBody>
        </p:sp>
      </p:grpSp>
      <p:pic>
        <p:nvPicPr>
          <p:cNvPr id="30" name="Picture 3">
            <a:extLst>
              <a:ext uri="{FF2B5EF4-FFF2-40B4-BE49-F238E27FC236}">
                <a16:creationId xmlns:a16="http://schemas.microsoft.com/office/drawing/2014/main" id="{3B4F6144-A66C-4B34-82AA-4F571D0CB4B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720825" y="602309"/>
            <a:ext cx="472307" cy="413913"/>
          </a:xfrm>
          <a:prstGeom prst="rect">
            <a:avLst/>
          </a:prstGeom>
        </p:spPr>
      </p:pic>
      <p:sp>
        <p:nvSpPr>
          <p:cNvPr id="31" name="Google Shape;697;p24">
            <a:extLst>
              <a:ext uri="{FF2B5EF4-FFF2-40B4-BE49-F238E27FC236}">
                <a16:creationId xmlns:a16="http://schemas.microsoft.com/office/drawing/2014/main" id="{9DDF6108-1A5E-45C3-A9E7-9F598D7CA5B4}"/>
              </a:ext>
            </a:extLst>
          </p:cNvPr>
          <p:cNvSpPr txBox="1">
            <a:spLocks/>
          </p:cNvSpPr>
          <p:nvPr/>
        </p:nvSpPr>
        <p:spPr>
          <a:xfrm flipH="1">
            <a:off x="2373084" y="48485"/>
            <a:ext cx="4598786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685800"/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lang="en-US" sz="33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77EF2ED-FF21-4E1C-AE30-0FAD480EB2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92" y="162965"/>
            <a:ext cx="382176" cy="497352"/>
          </a:xfrm>
          <a:prstGeom prst="rect">
            <a:avLst/>
          </a:prstGeom>
        </p:spPr>
      </p:pic>
      <p:grpSp>
        <p:nvGrpSpPr>
          <p:cNvPr id="33" name="Google Shape;2022;p51">
            <a:extLst>
              <a:ext uri="{FF2B5EF4-FFF2-40B4-BE49-F238E27FC236}">
                <a16:creationId xmlns:a16="http://schemas.microsoft.com/office/drawing/2014/main" id="{FA8B9046-97FC-4108-AFA4-262998CADB02}"/>
              </a:ext>
            </a:extLst>
          </p:cNvPr>
          <p:cNvGrpSpPr/>
          <p:nvPr/>
        </p:nvGrpSpPr>
        <p:grpSpPr>
          <a:xfrm flipH="1">
            <a:off x="7668336" y="3014027"/>
            <a:ext cx="1306651" cy="2243176"/>
            <a:chOff x="6416400" y="2006675"/>
            <a:chExt cx="1306651" cy="2243176"/>
          </a:xfrm>
        </p:grpSpPr>
        <p:sp>
          <p:nvSpPr>
            <p:cNvPr id="34" name="Google Shape;2023;p51">
              <a:extLst>
                <a:ext uri="{FF2B5EF4-FFF2-40B4-BE49-F238E27FC236}">
                  <a16:creationId xmlns:a16="http://schemas.microsoft.com/office/drawing/2014/main" id="{9A8579B8-903C-4222-8EA9-E88A93E9457B}"/>
                </a:ext>
              </a:extLst>
            </p:cNvPr>
            <p:cNvSpPr/>
            <p:nvPr/>
          </p:nvSpPr>
          <p:spPr>
            <a:xfrm>
              <a:off x="6725578" y="2734336"/>
              <a:ext cx="220324" cy="116372"/>
            </a:xfrm>
            <a:custGeom>
              <a:avLst/>
              <a:gdLst/>
              <a:ahLst/>
              <a:cxnLst/>
              <a:rect l="l" t="t" r="r" b="b"/>
              <a:pathLst>
                <a:path w="1153" h="609" extrusionOk="0">
                  <a:moveTo>
                    <a:pt x="1" y="1"/>
                  </a:moveTo>
                  <a:cubicBezTo>
                    <a:pt x="50" y="238"/>
                    <a:pt x="226" y="455"/>
                    <a:pt x="453" y="547"/>
                  </a:cubicBezTo>
                  <a:cubicBezTo>
                    <a:pt x="545" y="589"/>
                    <a:pt x="648" y="609"/>
                    <a:pt x="752" y="609"/>
                  </a:cubicBezTo>
                  <a:cubicBezTo>
                    <a:pt x="895" y="609"/>
                    <a:pt x="1039" y="567"/>
                    <a:pt x="1152" y="495"/>
                  </a:cubicBezTo>
                  <a:lnTo>
                    <a:pt x="1143" y="475"/>
                  </a:lnTo>
                  <a:cubicBezTo>
                    <a:pt x="1029" y="547"/>
                    <a:pt x="886" y="589"/>
                    <a:pt x="752" y="589"/>
                  </a:cubicBezTo>
                  <a:cubicBezTo>
                    <a:pt x="648" y="589"/>
                    <a:pt x="545" y="567"/>
                    <a:pt x="453" y="527"/>
                  </a:cubicBezTo>
                  <a:cubicBezTo>
                    <a:pt x="236" y="433"/>
                    <a:pt x="73" y="228"/>
                    <a:pt x="21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24;p51">
              <a:extLst>
                <a:ext uri="{FF2B5EF4-FFF2-40B4-BE49-F238E27FC236}">
                  <a16:creationId xmlns:a16="http://schemas.microsoft.com/office/drawing/2014/main" id="{35469AF4-1681-4665-B386-FCAABF47F585}"/>
                </a:ext>
              </a:extLst>
            </p:cNvPr>
            <p:cNvSpPr/>
            <p:nvPr/>
          </p:nvSpPr>
          <p:spPr>
            <a:xfrm>
              <a:off x="6574046" y="2226808"/>
              <a:ext cx="184782" cy="441221"/>
            </a:xfrm>
            <a:custGeom>
              <a:avLst/>
              <a:gdLst/>
              <a:ahLst/>
              <a:cxnLst/>
              <a:rect l="l" t="t" r="r" b="b"/>
              <a:pathLst>
                <a:path w="967" h="2309" extrusionOk="0">
                  <a:moveTo>
                    <a:pt x="967" y="0"/>
                  </a:moveTo>
                  <a:cubicBezTo>
                    <a:pt x="680" y="0"/>
                    <a:pt x="411" y="208"/>
                    <a:pt x="258" y="443"/>
                  </a:cubicBezTo>
                  <a:cubicBezTo>
                    <a:pt x="82" y="690"/>
                    <a:pt x="1" y="979"/>
                    <a:pt x="1" y="1278"/>
                  </a:cubicBezTo>
                  <a:cubicBezTo>
                    <a:pt x="1" y="1421"/>
                    <a:pt x="20" y="1555"/>
                    <a:pt x="62" y="1691"/>
                  </a:cubicBezTo>
                  <a:cubicBezTo>
                    <a:pt x="114" y="1876"/>
                    <a:pt x="216" y="2061"/>
                    <a:pt x="371" y="2185"/>
                  </a:cubicBezTo>
                  <a:cubicBezTo>
                    <a:pt x="473" y="2266"/>
                    <a:pt x="609" y="2308"/>
                    <a:pt x="742" y="2308"/>
                  </a:cubicBezTo>
                  <a:cubicBezTo>
                    <a:pt x="814" y="2308"/>
                    <a:pt x="875" y="2296"/>
                    <a:pt x="947" y="2266"/>
                  </a:cubicBezTo>
                  <a:lnTo>
                    <a:pt x="937" y="2247"/>
                  </a:lnTo>
                  <a:cubicBezTo>
                    <a:pt x="875" y="2276"/>
                    <a:pt x="804" y="2286"/>
                    <a:pt x="742" y="2286"/>
                  </a:cubicBezTo>
                  <a:cubicBezTo>
                    <a:pt x="618" y="2286"/>
                    <a:pt x="485" y="2247"/>
                    <a:pt x="391" y="2172"/>
                  </a:cubicBezTo>
                  <a:cubicBezTo>
                    <a:pt x="226" y="2049"/>
                    <a:pt x="134" y="1876"/>
                    <a:pt x="82" y="1678"/>
                  </a:cubicBezTo>
                  <a:cubicBezTo>
                    <a:pt x="40" y="1555"/>
                    <a:pt x="20" y="1411"/>
                    <a:pt x="20" y="1278"/>
                  </a:cubicBezTo>
                  <a:cubicBezTo>
                    <a:pt x="20" y="989"/>
                    <a:pt x="102" y="702"/>
                    <a:pt x="268" y="455"/>
                  </a:cubicBezTo>
                  <a:cubicBezTo>
                    <a:pt x="433" y="218"/>
                    <a:pt x="690" y="23"/>
                    <a:pt x="967" y="23"/>
                  </a:cubicBezTo>
                  <a:lnTo>
                    <a:pt x="967" y="0"/>
                  </a:ln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25;p51">
              <a:extLst>
                <a:ext uri="{FF2B5EF4-FFF2-40B4-BE49-F238E27FC236}">
                  <a16:creationId xmlns:a16="http://schemas.microsoft.com/office/drawing/2014/main" id="{763E515D-5471-445B-BD40-E68E52B2C0DC}"/>
                </a:ext>
              </a:extLst>
            </p:cNvPr>
            <p:cNvSpPr/>
            <p:nvPr/>
          </p:nvSpPr>
          <p:spPr>
            <a:xfrm>
              <a:off x="7368776" y="2150373"/>
              <a:ext cx="106436" cy="269624"/>
            </a:xfrm>
            <a:custGeom>
              <a:avLst/>
              <a:gdLst/>
              <a:ahLst/>
              <a:cxnLst/>
              <a:rect l="l" t="t" r="r" b="b"/>
              <a:pathLst>
                <a:path w="557" h="1411" extrusionOk="0">
                  <a:moveTo>
                    <a:pt x="10" y="0"/>
                  </a:moveTo>
                  <a:lnTo>
                    <a:pt x="0" y="20"/>
                  </a:lnTo>
                  <a:cubicBezTo>
                    <a:pt x="329" y="225"/>
                    <a:pt x="537" y="618"/>
                    <a:pt x="537" y="1008"/>
                  </a:cubicBezTo>
                  <a:cubicBezTo>
                    <a:pt x="537" y="1060"/>
                    <a:pt x="537" y="1102"/>
                    <a:pt x="527" y="1142"/>
                  </a:cubicBezTo>
                  <a:cubicBezTo>
                    <a:pt x="527" y="1203"/>
                    <a:pt x="505" y="1265"/>
                    <a:pt x="475" y="1317"/>
                  </a:cubicBezTo>
                  <a:cubicBezTo>
                    <a:pt x="443" y="1359"/>
                    <a:pt x="403" y="1389"/>
                    <a:pt x="351" y="1389"/>
                  </a:cubicBezTo>
                  <a:cubicBezTo>
                    <a:pt x="341" y="1389"/>
                    <a:pt x="341" y="1389"/>
                    <a:pt x="329" y="1379"/>
                  </a:cubicBezTo>
                  <a:lnTo>
                    <a:pt x="329" y="1399"/>
                  </a:lnTo>
                  <a:cubicBezTo>
                    <a:pt x="329" y="1411"/>
                    <a:pt x="341" y="1411"/>
                    <a:pt x="351" y="1411"/>
                  </a:cubicBezTo>
                  <a:cubicBezTo>
                    <a:pt x="413" y="1411"/>
                    <a:pt x="465" y="1369"/>
                    <a:pt x="495" y="1327"/>
                  </a:cubicBezTo>
                  <a:cubicBezTo>
                    <a:pt x="527" y="1275"/>
                    <a:pt x="547" y="1203"/>
                    <a:pt x="547" y="1152"/>
                  </a:cubicBezTo>
                  <a:cubicBezTo>
                    <a:pt x="556" y="1102"/>
                    <a:pt x="556" y="1060"/>
                    <a:pt x="556" y="1008"/>
                  </a:cubicBezTo>
                  <a:cubicBezTo>
                    <a:pt x="556" y="608"/>
                    <a:pt x="351" y="215"/>
                    <a:pt x="10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26;p51">
              <a:extLst>
                <a:ext uri="{FF2B5EF4-FFF2-40B4-BE49-F238E27FC236}">
                  <a16:creationId xmlns:a16="http://schemas.microsoft.com/office/drawing/2014/main" id="{D16F77A7-677F-4194-9229-59029CEFC911}"/>
                </a:ext>
              </a:extLst>
            </p:cNvPr>
            <p:cNvSpPr/>
            <p:nvPr/>
          </p:nvSpPr>
          <p:spPr>
            <a:xfrm>
              <a:off x="7242658" y="2561593"/>
              <a:ext cx="173507" cy="243828"/>
            </a:xfrm>
            <a:custGeom>
              <a:avLst/>
              <a:gdLst/>
              <a:ahLst/>
              <a:cxnLst/>
              <a:rect l="l" t="t" r="r" b="b"/>
              <a:pathLst>
                <a:path w="908" h="1276" extrusionOk="0">
                  <a:moveTo>
                    <a:pt x="888" y="0"/>
                  </a:moveTo>
                  <a:cubicBezTo>
                    <a:pt x="888" y="40"/>
                    <a:pt x="898" y="92"/>
                    <a:pt x="898" y="134"/>
                  </a:cubicBezTo>
                  <a:cubicBezTo>
                    <a:pt x="898" y="524"/>
                    <a:pt x="712" y="927"/>
                    <a:pt x="423" y="1152"/>
                  </a:cubicBezTo>
                  <a:cubicBezTo>
                    <a:pt x="361" y="1204"/>
                    <a:pt x="300" y="1246"/>
                    <a:pt x="218" y="1256"/>
                  </a:cubicBezTo>
                  <a:lnTo>
                    <a:pt x="186" y="1256"/>
                  </a:lnTo>
                  <a:cubicBezTo>
                    <a:pt x="124" y="1256"/>
                    <a:pt x="62" y="1223"/>
                    <a:pt x="23" y="1174"/>
                  </a:cubicBezTo>
                  <a:lnTo>
                    <a:pt x="1" y="1184"/>
                  </a:lnTo>
                  <a:cubicBezTo>
                    <a:pt x="43" y="1246"/>
                    <a:pt x="114" y="1275"/>
                    <a:pt x="186" y="1275"/>
                  </a:cubicBezTo>
                  <a:lnTo>
                    <a:pt x="228" y="1275"/>
                  </a:lnTo>
                  <a:cubicBezTo>
                    <a:pt x="300" y="1265"/>
                    <a:pt x="371" y="1214"/>
                    <a:pt x="445" y="1162"/>
                  </a:cubicBezTo>
                  <a:cubicBezTo>
                    <a:pt x="732" y="937"/>
                    <a:pt x="908" y="534"/>
                    <a:pt x="908" y="134"/>
                  </a:cubicBezTo>
                  <a:lnTo>
                    <a:pt x="908" y="0"/>
                  </a:ln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27;p51">
              <a:extLst>
                <a:ext uri="{FF2B5EF4-FFF2-40B4-BE49-F238E27FC236}">
                  <a16:creationId xmlns:a16="http://schemas.microsoft.com/office/drawing/2014/main" id="{47553546-66B3-4BF7-B545-26D59FEC4A48}"/>
                </a:ext>
              </a:extLst>
            </p:cNvPr>
            <p:cNvSpPr/>
            <p:nvPr/>
          </p:nvSpPr>
          <p:spPr>
            <a:xfrm>
              <a:off x="6569843" y="2017758"/>
              <a:ext cx="903462" cy="831040"/>
            </a:xfrm>
            <a:custGeom>
              <a:avLst/>
              <a:gdLst/>
              <a:ahLst/>
              <a:cxnLst/>
              <a:rect l="l" t="t" r="r" b="b"/>
              <a:pathLst>
                <a:path w="4728" h="4349" extrusionOk="0">
                  <a:moveTo>
                    <a:pt x="2697" y="1"/>
                  </a:moveTo>
                  <a:cubicBezTo>
                    <a:pt x="2361" y="1"/>
                    <a:pt x="1844" y="184"/>
                    <a:pt x="1154" y="961"/>
                  </a:cubicBezTo>
                  <a:cubicBezTo>
                    <a:pt x="1154" y="961"/>
                    <a:pt x="517" y="1136"/>
                    <a:pt x="290" y="1712"/>
                  </a:cubicBezTo>
                  <a:cubicBezTo>
                    <a:pt x="75" y="2229"/>
                    <a:pt x="0" y="2896"/>
                    <a:pt x="433" y="3113"/>
                  </a:cubicBezTo>
                  <a:cubicBezTo>
                    <a:pt x="433" y="3113"/>
                    <a:pt x="702" y="3854"/>
                    <a:pt x="888" y="3896"/>
                  </a:cubicBezTo>
                  <a:cubicBezTo>
                    <a:pt x="1059" y="3933"/>
                    <a:pt x="1169" y="4348"/>
                    <a:pt x="1782" y="4348"/>
                  </a:cubicBezTo>
                  <a:cubicBezTo>
                    <a:pt x="1834" y="4348"/>
                    <a:pt x="1889" y="4345"/>
                    <a:pt x="1948" y="4339"/>
                  </a:cubicBezTo>
                  <a:cubicBezTo>
                    <a:pt x="2195" y="4317"/>
                    <a:pt x="2410" y="4317"/>
                    <a:pt x="2607" y="4317"/>
                  </a:cubicBezTo>
                  <a:cubicBezTo>
                    <a:pt x="3018" y="4317"/>
                    <a:pt x="3326" y="4317"/>
                    <a:pt x="3564" y="4092"/>
                  </a:cubicBezTo>
                  <a:cubicBezTo>
                    <a:pt x="3564" y="4092"/>
                    <a:pt x="3569" y="4092"/>
                    <a:pt x="3578" y="4092"/>
                  </a:cubicBezTo>
                  <a:cubicBezTo>
                    <a:pt x="3647" y="4092"/>
                    <a:pt x="3944" y="4062"/>
                    <a:pt x="4223" y="3565"/>
                  </a:cubicBezTo>
                  <a:cubicBezTo>
                    <a:pt x="4438" y="3175"/>
                    <a:pt x="4480" y="2772"/>
                    <a:pt x="4500" y="2525"/>
                  </a:cubicBezTo>
                  <a:cubicBezTo>
                    <a:pt x="4522" y="2278"/>
                    <a:pt x="4522" y="2031"/>
                    <a:pt x="4522" y="2031"/>
                  </a:cubicBezTo>
                  <a:cubicBezTo>
                    <a:pt x="4522" y="2031"/>
                    <a:pt x="4728" y="1878"/>
                    <a:pt x="4676" y="1569"/>
                  </a:cubicBezTo>
                  <a:cubicBezTo>
                    <a:pt x="4634" y="1250"/>
                    <a:pt x="4448" y="899"/>
                    <a:pt x="4223" y="734"/>
                  </a:cubicBezTo>
                  <a:cubicBezTo>
                    <a:pt x="4223" y="734"/>
                    <a:pt x="4305" y="570"/>
                    <a:pt x="3915" y="301"/>
                  </a:cubicBezTo>
                  <a:cubicBezTo>
                    <a:pt x="3707" y="155"/>
                    <a:pt x="3506" y="120"/>
                    <a:pt x="3362" y="120"/>
                  </a:cubicBezTo>
                  <a:cubicBezTo>
                    <a:pt x="3234" y="120"/>
                    <a:pt x="3151" y="148"/>
                    <a:pt x="3151" y="148"/>
                  </a:cubicBezTo>
                  <a:cubicBezTo>
                    <a:pt x="3151" y="148"/>
                    <a:pt x="2997" y="1"/>
                    <a:pt x="2697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28;p51">
              <a:extLst>
                <a:ext uri="{FF2B5EF4-FFF2-40B4-BE49-F238E27FC236}">
                  <a16:creationId xmlns:a16="http://schemas.microsoft.com/office/drawing/2014/main" id="{08C1ECA3-4F06-4B05-BB5B-702ADEF784C0}"/>
                </a:ext>
              </a:extLst>
            </p:cNvPr>
            <p:cNvSpPr/>
            <p:nvPr/>
          </p:nvSpPr>
          <p:spPr>
            <a:xfrm>
              <a:off x="6949914" y="2677201"/>
              <a:ext cx="251853" cy="279752"/>
            </a:xfrm>
            <a:custGeom>
              <a:avLst/>
              <a:gdLst/>
              <a:ahLst/>
              <a:cxnLst/>
              <a:rect l="l" t="t" r="r" b="b"/>
              <a:pathLst>
                <a:path w="1318" h="1464" extrusionOk="0">
                  <a:moveTo>
                    <a:pt x="638" y="1"/>
                  </a:moveTo>
                  <a:cubicBezTo>
                    <a:pt x="287" y="1"/>
                    <a:pt x="1" y="198"/>
                    <a:pt x="1" y="433"/>
                  </a:cubicBezTo>
                  <a:lnTo>
                    <a:pt x="1" y="1155"/>
                  </a:lnTo>
                  <a:cubicBezTo>
                    <a:pt x="1" y="1392"/>
                    <a:pt x="287" y="1464"/>
                    <a:pt x="638" y="1464"/>
                  </a:cubicBezTo>
                  <a:lnTo>
                    <a:pt x="680" y="1464"/>
                  </a:lnTo>
                  <a:cubicBezTo>
                    <a:pt x="1029" y="1464"/>
                    <a:pt x="1318" y="1392"/>
                    <a:pt x="1318" y="1155"/>
                  </a:cubicBezTo>
                  <a:lnTo>
                    <a:pt x="1318" y="433"/>
                  </a:lnTo>
                  <a:cubicBezTo>
                    <a:pt x="1318" y="198"/>
                    <a:pt x="1029" y="1"/>
                    <a:pt x="680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29;p51">
              <a:extLst>
                <a:ext uri="{FF2B5EF4-FFF2-40B4-BE49-F238E27FC236}">
                  <a16:creationId xmlns:a16="http://schemas.microsoft.com/office/drawing/2014/main" id="{8505128A-A9C7-4DA1-A21E-496A91919126}"/>
                </a:ext>
              </a:extLst>
            </p:cNvPr>
            <p:cNvSpPr/>
            <p:nvPr/>
          </p:nvSpPr>
          <p:spPr>
            <a:xfrm>
              <a:off x="6997112" y="2817077"/>
              <a:ext cx="169304" cy="53505"/>
            </a:xfrm>
            <a:custGeom>
              <a:avLst/>
              <a:gdLst/>
              <a:ahLst/>
              <a:cxnLst/>
              <a:rect l="l" t="t" r="r" b="b"/>
              <a:pathLst>
                <a:path w="886" h="280" extrusionOk="0">
                  <a:moveTo>
                    <a:pt x="885" y="0"/>
                  </a:moveTo>
                  <a:cubicBezTo>
                    <a:pt x="782" y="32"/>
                    <a:pt x="658" y="52"/>
                    <a:pt x="534" y="62"/>
                  </a:cubicBezTo>
                  <a:cubicBezTo>
                    <a:pt x="463" y="72"/>
                    <a:pt x="391" y="72"/>
                    <a:pt x="329" y="72"/>
                  </a:cubicBezTo>
                  <a:cubicBezTo>
                    <a:pt x="216" y="72"/>
                    <a:pt x="102" y="62"/>
                    <a:pt x="1" y="52"/>
                  </a:cubicBezTo>
                  <a:lnTo>
                    <a:pt x="1" y="257"/>
                  </a:lnTo>
                  <a:cubicBezTo>
                    <a:pt x="72" y="269"/>
                    <a:pt x="164" y="279"/>
                    <a:pt x="278" y="279"/>
                  </a:cubicBezTo>
                  <a:cubicBezTo>
                    <a:pt x="443" y="279"/>
                    <a:pt x="648" y="257"/>
                    <a:pt x="885" y="185"/>
                  </a:cubicBezTo>
                  <a:lnTo>
                    <a:pt x="885" y="0"/>
                  </a:ln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30;p51">
              <a:extLst>
                <a:ext uri="{FF2B5EF4-FFF2-40B4-BE49-F238E27FC236}">
                  <a16:creationId xmlns:a16="http://schemas.microsoft.com/office/drawing/2014/main" id="{008C132E-2702-4A0B-BC37-03A2E8DBC3B2}"/>
                </a:ext>
              </a:extLst>
            </p:cNvPr>
            <p:cNvSpPr/>
            <p:nvPr/>
          </p:nvSpPr>
          <p:spPr>
            <a:xfrm>
              <a:off x="6615130" y="2574969"/>
              <a:ext cx="212680" cy="208859"/>
            </a:xfrm>
            <a:custGeom>
              <a:avLst/>
              <a:gdLst/>
              <a:ahLst/>
              <a:cxnLst/>
              <a:rect l="l" t="t" r="r" b="b"/>
              <a:pathLst>
                <a:path w="1113" h="1093" extrusionOk="0">
                  <a:moveTo>
                    <a:pt x="576" y="1"/>
                  </a:moveTo>
                  <a:cubicBezTo>
                    <a:pt x="563" y="1"/>
                    <a:pt x="550" y="1"/>
                    <a:pt x="537" y="2"/>
                  </a:cubicBezTo>
                  <a:cubicBezTo>
                    <a:pt x="228" y="12"/>
                    <a:pt x="1" y="269"/>
                    <a:pt x="11" y="568"/>
                  </a:cubicBezTo>
                  <a:cubicBezTo>
                    <a:pt x="23" y="859"/>
                    <a:pt x="267" y="1092"/>
                    <a:pt x="557" y="1092"/>
                  </a:cubicBezTo>
                  <a:cubicBezTo>
                    <a:pt x="564" y="1092"/>
                    <a:pt x="571" y="1092"/>
                    <a:pt x="579" y="1092"/>
                  </a:cubicBezTo>
                  <a:cubicBezTo>
                    <a:pt x="875" y="1082"/>
                    <a:pt x="1113" y="825"/>
                    <a:pt x="1103" y="516"/>
                  </a:cubicBezTo>
                  <a:cubicBezTo>
                    <a:pt x="1084" y="230"/>
                    <a:pt x="857" y="1"/>
                    <a:pt x="57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31;p51">
              <a:extLst>
                <a:ext uri="{FF2B5EF4-FFF2-40B4-BE49-F238E27FC236}">
                  <a16:creationId xmlns:a16="http://schemas.microsoft.com/office/drawing/2014/main" id="{600B711C-E6E7-4E62-B752-33287E31007A}"/>
                </a:ext>
              </a:extLst>
            </p:cNvPr>
            <p:cNvSpPr/>
            <p:nvPr/>
          </p:nvSpPr>
          <p:spPr>
            <a:xfrm>
              <a:off x="6648761" y="2644143"/>
              <a:ext cx="159749" cy="135672"/>
            </a:xfrm>
            <a:custGeom>
              <a:avLst/>
              <a:gdLst/>
              <a:ahLst/>
              <a:cxnLst/>
              <a:rect l="l" t="t" r="r" b="b"/>
              <a:pathLst>
                <a:path w="836" h="710" extrusionOk="0">
                  <a:moveTo>
                    <a:pt x="413" y="1"/>
                  </a:moveTo>
                  <a:cubicBezTo>
                    <a:pt x="299" y="1"/>
                    <a:pt x="205" y="40"/>
                    <a:pt x="134" y="92"/>
                  </a:cubicBezTo>
                  <a:cubicBezTo>
                    <a:pt x="205" y="50"/>
                    <a:pt x="279" y="30"/>
                    <a:pt x="351" y="11"/>
                  </a:cubicBezTo>
                  <a:cubicBezTo>
                    <a:pt x="381" y="1"/>
                    <a:pt x="413" y="1"/>
                    <a:pt x="433" y="1"/>
                  </a:cubicBezTo>
                  <a:close/>
                  <a:moveTo>
                    <a:pt x="494" y="40"/>
                  </a:moveTo>
                  <a:cubicBezTo>
                    <a:pt x="452" y="40"/>
                    <a:pt x="413" y="50"/>
                    <a:pt x="371" y="63"/>
                  </a:cubicBezTo>
                  <a:cubicBezTo>
                    <a:pt x="289" y="72"/>
                    <a:pt x="218" y="112"/>
                    <a:pt x="143" y="154"/>
                  </a:cubicBezTo>
                  <a:cubicBezTo>
                    <a:pt x="104" y="174"/>
                    <a:pt x="62" y="206"/>
                    <a:pt x="20" y="248"/>
                  </a:cubicBezTo>
                  <a:cubicBezTo>
                    <a:pt x="10" y="277"/>
                    <a:pt x="0" y="320"/>
                    <a:pt x="0" y="359"/>
                  </a:cubicBezTo>
                  <a:lnTo>
                    <a:pt x="0" y="371"/>
                  </a:lnTo>
                  <a:cubicBezTo>
                    <a:pt x="10" y="567"/>
                    <a:pt x="195" y="710"/>
                    <a:pt x="423" y="710"/>
                  </a:cubicBezTo>
                  <a:lnTo>
                    <a:pt x="442" y="710"/>
                  </a:lnTo>
                  <a:cubicBezTo>
                    <a:pt x="628" y="710"/>
                    <a:pt x="783" y="596"/>
                    <a:pt x="835" y="453"/>
                  </a:cubicBezTo>
                  <a:cubicBezTo>
                    <a:pt x="741" y="401"/>
                    <a:pt x="660" y="320"/>
                    <a:pt x="588" y="226"/>
                  </a:cubicBezTo>
                  <a:cubicBezTo>
                    <a:pt x="556" y="235"/>
                    <a:pt x="526" y="258"/>
                    <a:pt x="494" y="277"/>
                  </a:cubicBezTo>
                  <a:cubicBezTo>
                    <a:pt x="442" y="310"/>
                    <a:pt x="391" y="349"/>
                    <a:pt x="341" y="391"/>
                  </a:cubicBezTo>
                  <a:cubicBezTo>
                    <a:pt x="341" y="391"/>
                    <a:pt x="341" y="401"/>
                    <a:pt x="329" y="401"/>
                  </a:cubicBezTo>
                  <a:cubicBezTo>
                    <a:pt x="329" y="401"/>
                    <a:pt x="329" y="391"/>
                    <a:pt x="319" y="391"/>
                  </a:cubicBezTo>
                  <a:lnTo>
                    <a:pt x="319" y="371"/>
                  </a:lnTo>
                  <a:cubicBezTo>
                    <a:pt x="361" y="320"/>
                    <a:pt x="413" y="268"/>
                    <a:pt x="465" y="235"/>
                  </a:cubicBezTo>
                  <a:cubicBezTo>
                    <a:pt x="494" y="216"/>
                    <a:pt x="526" y="196"/>
                    <a:pt x="566" y="186"/>
                  </a:cubicBezTo>
                  <a:cubicBezTo>
                    <a:pt x="536" y="144"/>
                    <a:pt x="514" y="92"/>
                    <a:pt x="494" y="40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32;p51">
              <a:extLst>
                <a:ext uri="{FF2B5EF4-FFF2-40B4-BE49-F238E27FC236}">
                  <a16:creationId xmlns:a16="http://schemas.microsoft.com/office/drawing/2014/main" id="{DE200BC5-E024-47CC-82A2-6DB61D40C489}"/>
                </a:ext>
              </a:extLst>
            </p:cNvPr>
            <p:cNvSpPr/>
            <p:nvPr/>
          </p:nvSpPr>
          <p:spPr>
            <a:xfrm>
              <a:off x="6635003" y="2661723"/>
              <a:ext cx="39364" cy="41657"/>
            </a:xfrm>
            <a:custGeom>
              <a:avLst/>
              <a:gdLst/>
              <a:ahLst/>
              <a:cxnLst/>
              <a:rect l="l" t="t" r="r" b="b"/>
              <a:pathLst>
                <a:path w="206" h="218" extrusionOk="0">
                  <a:moveTo>
                    <a:pt x="206" y="0"/>
                  </a:moveTo>
                  <a:lnTo>
                    <a:pt x="206" y="0"/>
                  </a:lnTo>
                  <a:cubicBezTo>
                    <a:pt x="196" y="8"/>
                    <a:pt x="187" y="16"/>
                    <a:pt x="178" y="25"/>
                  </a:cubicBezTo>
                  <a:lnTo>
                    <a:pt x="178" y="25"/>
                  </a:lnTo>
                  <a:cubicBezTo>
                    <a:pt x="181" y="23"/>
                    <a:pt x="183" y="22"/>
                    <a:pt x="186" y="20"/>
                  </a:cubicBezTo>
                  <a:cubicBezTo>
                    <a:pt x="196" y="10"/>
                    <a:pt x="206" y="10"/>
                    <a:pt x="206" y="0"/>
                  </a:cubicBezTo>
                  <a:close/>
                  <a:moveTo>
                    <a:pt x="178" y="25"/>
                  </a:moveTo>
                  <a:lnTo>
                    <a:pt x="178" y="25"/>
                  </a:lnTo>
                  <a:cubicBezTo>
                    <a:pt x="149" y="45"/>
                    <a:pt x="121" y="64"/>
                    <a:pt x="92" y="94"/>
                  </a:cubicBezTo>
                  <a:cubicBezTo>
                    <a:pt x="62" y="124"/>
                    <a:pt x="30" y="156"/>
                    <a:pt x="0" y="195"/>
                  </a:cubicBezTo>
                  <a:lnTo>
                    <a:pt x="0" y="218"/>
                  </a:lnTo>
                  <a:lnTo>
                    <a:pt x="30" y="218"/>
                  </a:lnTo>
                  <a:cubicBezTo>
                    <a:pt x="52" y="195"/>
                    <a:pt x="72" y="176"/>
                    <a:pt x="92" y="156"/>
                  </a:cubicBezTo>
                  <a:cubicBezTo>
                    <a:pt x="118" y="106"/>
                    <a:pt x="142" y="62"/>
                    <a:pt x="178" y="25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33;p51">
              <a:extLst>
                <a:ext uri="{FF2B5EF4-FFF2-40B4-BE49-F238E27FC236}">
                  <a16:creationId xmlns:a16="http://schemas.microsoft.com/office/drawing/2014/main" id="{FFD1EA09-ECB2-49A0-B9CE-FCE0ECCF9EBD}"/>
                </a:ext>
              </a:extLst>
            </p:cNvPr>
            <p:cNvSpPr/>
            <p:nvPr/>
          </p:nvSpPr>
          <p:spPr>
            <a:xfrm>
              <a:off x="6652392" y="2644143"/>
              <a:ext cx="90958" cy="47390"/>
            </a:xfrm>
            <a:custGeom>
              <a:avLst/>
              <a:gdLst/>
              <a:ahLst/>
              <a:cxnLst/>
              <a:rect l="l" t="t" r="r" b="b"/>
              <a:pathLst>
                <a:path w="476" h="248" extrusionOk="0">
                  <a:moveTo>
                    <a:pt x="414" y="1"/>
                  </a:moveTo>
                  <a:cubicBezTo>
                    <a:pt x="394" y="1"/>
                    <a:pt x="362" y="1"/>
                    <a:pt x="332" y="11"/>
                  </a:cubicBezTo>
                  <a:cubicBezTo>
                    <a:pt x="260" y="30"/>
                    <a:pt x="186" y="50"/>
                    <a:pt x="115" y="92"/>
                  </a:cubicBezTo>
                  <a:cubicBezTo>
                    <a:pt x="63" y="134"/>
                    <a:pt x="33" y="186"/>
                    <a:pt x="1" y="248"/>
                  </a:cubicBezTo>
                  <a:cubicBezTo>
                    <a:pt x="43" y="206"/>
                    <a:pt x="85" y="174"/>
                    <a:pt x="124" y="154"/>
                  </a:cubicBezTo>
                  <a:cubicBezTo>
                    <a:pt x="199" y="112"/>
                    <a:pt x="270" y="72"/>
                    <a:pt x="352" y="63"/>
                  </a:cubicBezTo>
                  <a:cubicBezTo>
                    <a:pt x="394" y="50"/>
                    <a:pt x="433" y="40"/>
                    <a:pt x="475" y="40"/>
                  </a:cubicBezTo>
                  <a:cubicBezTo>
                    <a:pt x="465" y="30"/>
                    <a:pt x="465" y="11"/>
                    <a:pt x="456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34;p51">
              <a:extLst>
                <a:ext uri="{FF2B5EF4-FFF2-40B4-BE49-F238E27FC236}">
                  <a16:creationId xmlns:a16="http://schemas.microsoft.com/office/drawing/2014/main" id="{599E176E-0EBF-4C36-A80C-5764D943B23C}"/>
                </a:ext>
              </a:extLst>
            </p:cNvPr>
            <p:cNvSpPr/>
            <p:nvPr/>
          </p:nvSpPr>
          <p:spPr>
            <a:xfrm>
              <a:off x="6709527" y="2679685"/>
              <a:ext cx="51785" cy="41275"/>
            </a:xfrm>
            <a:custGeom>
              <a:avLst/>
              <a:gdLst/>
              <a:ahLst/>
              <a:cxnLst/>
              <a:rect l="l" t="t" r="r" b="b"/>
              <a:pathLst>
                <a:path w="271" h="216" extrusionOk="0">
                  <a:moveTo>
                    <a:pt x="248" y="0"/>
                  </a:moveTo>
                  <a:cubicBezTo>
                    <a:pt x="208" y="10"/>
                    <a:pt x="176" y="30"/>
                    <a:pt x="147" y="49"/>
                  </a:cubicBezTo>
                  <a:cubicBezTo>
                    <a:pt x="95" y="82"/>
                    <a:pt x="43" y="134"/>
                    <a:pt x="1" y="185"/>
                  </a:cubicBezTo>
                  <a:lnTo>
                    <a:pt x="1" y="205"/>
                  </a:lnTo>
                  <a:cubicBezTo>
                    <a:pt x="11" y="205"/>
                    <a:pt x="11" y="215"/>
                    <a:pt x="11" y="215"/>
                  </a:cubicBezTo>
                  <a:cubicBezTo>
                    <a:pt x="23" y="215"/>
                    <a:pt x="23" y="205"/>
                    <a:pt x="23" y="205"/>
                  </a:cubicBezTo>
                  <a:cubicBezTo>
                    <a:pt x="73" y="163"/>
                    <a:pt x="124" y="124"/>
                    <a:pt x="176" y="91"/>
                  </a:cubicBezTo>
                  <a:cubicBezTo>
                    <a:pt x="208" y="72"/>
                    <a:pt x="238" y="49"/>
                    <a:pt x="270" y="40"/>
                  </a:cubicBezTo>
                  <a:cubicBezTo>
                    <a:pt x="258" y="30"/>
                    <a:pt x="258" y="10"/>
                    <a:pt x="248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35;p51">
              <a:extLst>
                <a:ext uri="{FF2B5EF4-FFF2-40B4-BE49-F238E27FC236}">
                  <a16:creationId xmlns:a16="http://schemas.microsoft.com/office/drawing/2014/main" id="{3651DA54-8EA1-4240-BDCC-D32AF0C38CE9}"/>
                </a:ext>
              </a:extLst>
            </p:cNvPr>
            <p:cNvSpPr/>
            <p:nvPr/>
          </p:nvSpPr>
          <p:spPr>
            <a:xfrm>
              <a:off x="7297882" y="2404901"/>
              <a:ext cx="238286" cy="208668"/>
            </a:xfrm>
            <a:custGeom>
              <a:avLst/>
              <a:gdLst/>
              <a:ahLst/>
              <a:cxnLst/>
              <a:rect l="l" t="t" r="r" b="b"/>
              <a:pathLst>
                <a:path w="1247" h="1092" extrusionOk="0">
                  <a:moveTo>
                    <a:pt x="621" y="1"/>
                  </a:moveTo>
                  <a:cubicBezTo>
                    <a:pt x="540" y="1"/>
                    <a:pt x="458" y="19"/>
                    <a:pt x="381" y="57"/>
                  </a:cubicBezTo>
                  <a:cubicBezTo>
                    <a:pt x="114" y="190"/>
                    <a:pt x="1" y="521"/>
                    <a:pt x="134" y="788"/>
                  </a:cubicBezTo>
                  <a:cubicBezTo>
                    <a:pt x="230" y="979"/>
                    <a:pt x="426" y="1091"/>
                    <a:pt x="627" y="1091"/>
                  </a:cubicBezTo>
                  <a:cubicBezTo>
                    <a:pt x="708" y="1091"/>
                    <a:pt x="789" y="1073"/>
                    <a:pt x="866" y="1035"/>
                  </a:cubicBezTo>
                  <a:cubicBezTo>
                    <a:pt x="1133" y="902"/>
                    <a:pt x="1246" y="583"/>
                    <a:pt x="1113" y="304"/>
                  </a:cubicBezTo>
                  <a:cubicBezTo>
                    <a:pt x="1017" y="113"/>
                    <a:pt x="822" y="1"/>
                    <a:pt x="621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36;p51">
              <a:extLst>
                <a:ext uri="{FF2B5EF4-FFF2-40B4-BE49-F238E27FC236}">
                  <a16:creationId xmlns:a16="http://schemas.microsoft.com/office/drawing/2014/main" id="{60FBD1FF-BC3A-48F1-8BDA-E5365A6738C9}"/>
                </a:ext>
              </a:extLst>
            </p:cNvPr>
            <p:cNvSpPr/>
            <p:nvPr/>
          </p:nvSpPr>
          <p:spPr>
            <a:xfrm>
              <a:off x="7390559" y="2470826"/>
              <a:ext cx="123825" cy="143889"/>
            </a:xfrm>
            <a:custGeom>
              <a:avLst/>
              <a:gdLst/>
              <a:ahLst/>
              <a:cxnLst/>
              <a:rect l="l" t="t" r="r" b="b"/>
              <a:pathLst>
                <a:path w="648" h="753" extrusionOk="0">
                  <a:moveTo>
                    <a:pt x="237" y="1"/>
                  </a:moveTo>
                  <a:cubicBezTo>
                    <a:pt x="227" y="1"/>
                    <a:pt x="205" y="1"/>
                    <a:pt x="195" y="11"/>
                  </a:cubicBezTo>
                  <a:lnTo>
                    <a:pt x="309" y="11"/>
                  </a:lnTo>
                  <a:cubicBezTo>
                    <a:pt x="289" y="11"/>
                    <a:pt x="267" y="1"/>
                    <a:pt x="237" y="1"/>
                  </a:cubicBezTo>
                  <a:close/>
                  <a:moveTo>
                    <a:pt x="205" y="63"/>
                  </a:moveTo>
                  <a:cubicBezTo>
                    <a:pt x="205" y="105"/>
                    <a:pt x="215" y="134"/>
                    <a:pt x="215" y="176"/>
                  </a:cubicBezTo>
                  <a:cubicBezTo>
                    <a:pt x="215" y="216"/>
                    <a:pt x="205" y="268"/>
                    <a:pt x="205" y="310"/>
                  </a:cubicBezTo>
                  <a:cubicBezTo>
                    <a:pt x="227" y="320"/>
                    <a:pt x="257" y="330"/>
                    <a:pt x="277" y="339"/>
                  </a:cubicBezTo>
                  <a:cubicBezTo>
                    <a:pt x="289" y="352"/>
                    <a:pt x="289" y="352"/>
                    <a:pt x="289" y="362"/>
                  </a:cubicBezTo>
                  <a:cubicBezTo>
                    <a:pt x="289" y="372"/>
                    <a:pt x="277" y="372"/>
                    <a:pt x="277" y="372"/>
                  </a:cubicBezTo>
                  <a:lnTo>
                    <a:pt x="267" y="372"/>
                  </a:lnTo>
                  <a:cubicBezTo>
                    <a:pt x="247" y="362"/>
                    <a:pt x="215" y="362"/>
                    <a:pt x="195" y="352"/>
                  </a:cubicBezTo>
                  <a:cubicBezTo>
                    <a:pt x="166" y="495"/>
                    <a:pt x="92" y="629"/>
                    <a:pt x="0" y="732"/>
                  </a:cubicBezTo>
                  <a:cubicBezTo>
                    <a:pt x="42" y="742"/>
                    <a:pt x="82" y="752"/>
                    <a:pt x="124" y="752"/>
                  </a:cubicBezTo>
                  <a:cubicBezTo>
                    <a:pt x="195" y="752"/>
                    <a:pt x="267" y="732"/>
                    <a:pt x="339" y="700"/>
                  </a:cubicBezTo>
                  <a:cubicBezTo>
                    <a:pt x="556" y="599"/>
                    <a:pt x="648" y="362"/>
                    <a:pt x="566" y="186"/>
                  </a:cubicBezTo>
                  <a:cubicBezTo>
                    <a:pt x="546" y="144"/>
                    <a:pt x="514" y="115"/>
                    <a:pt x="484" y="82"/>
                  </a:cubicBezTo>
                  <a:cubicBezTo>
                    <a:pt x="433" y="73"/>
                    <a:pt x="381" y="63"/>
                    <a:pt x="329" y="63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37;p51">
              <a:extLst>
                <a:ext uri="{FF2B5EF4-FFF2-40B4-BE49-F238E27FC236}">
                  <a16:creationId xmlns:a16="http://schemas.microsoft.com/office/drawing/2014/main" id="{BF7A0410-CF28-4AE1-A750-284E16A0887A}"/>
                </a:ext>
              </a:extLst>
            </p:cNvPr>
            <p:cNvSpPr/>
            <p:nvPr/>
          </p:nvSpPr>
          <p:spPr>
            <a:xfrm>
              <a:off x="7449605" y="2472737"/>
              <a:ext cx="55415" cy="20064"/>
            </a:xfrm>
            <a:custGeom>
              <a:avLst/>
              <a:gdLst/>
              <a:ahLst/>
              <a:cxnLst/>
              <a:rect l="l" t="t" r="r" b="b"/>
              <a:pathLst>
                <a:path w="290" h="105" extrusionOk="0">
                  <a:moveTo>
                    <a:pt x="0" y="1"/>
                  </a:moveTo>
                  <a:cubicBezTo>
                    <a:pt x="62" y="11"/>
                    <a:pt x="124" y="33"/>
                    <a:pt x="175" y="72"/>
                  </a:cubicBezTo>
                  <a:cubicBezTo>
                    <a:pt x="195" y="82"/>
                    <a:pt x="227" y="95"/>
                    <a:pt x="257" y="95"/>
                  </a:cubicBezTo>
                  <a:cubicBezTo>
                    <a:pt x="257" y="105"/>
                    <a:pt x="267" y="105"/>
                    <a:pt x="267" y="105"/>
                  </a:cubicBezTo>
                  <a:cubicBezTo>
                    <a:pt x="267" y="105"/>
                    <a:pt x="277" y="95"/>
                    <a:pt x="277" y="82"/>
                  </a:cubicBezTo>
                  <a:cubicBezTo>
                    <a:pt x="289" y="82"/>
                    <a:pt x="277" y="72"/>
                    <a:pt x="267" y="63"/>
                  </a:cubicBezTo>
                  <a:cubicBezTo>
                    <a:pt x="237" y="43"/>
                    <a:pt x="195" y="33"/>
                    <a:pt x="153" y="21"/>
                  </a:cubicBezTo>
                  <a:cubicBezTo>
                    <a:pt x="114" y="11"/>
                    <a:pt x="72" y="1"/>
                    <a:pt x="2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38;p51">
              <a:extLst>
                <a:ext uri="{FF2B5EF4-FFF2-40B4-BE49-F238E27FC236}">
                  <a16:creationId xmlns:a16="http://schemas.microsoft.com/office/drawing/2014/main" id="{3331800E-8617-4DEB-B412-B6405F87C46A}"/>
                </a:ext>
              </a:extLst>
            </p:cNvPr>
            <p:cNvSpPr/>
            <p:nvPr/>
          </p:nvSpPr>
          <p:spPr>
            <a:xfrm>
              <a:off x="7427821" y="2472737"/>
              <a:ext cx="55415" cy="13949"/>
            </a:xfrm>
            <a:custGeom>
              <a:avLst/>
              <a:gdLst/>
              <a:ahLst/>
              <a:cxnLst/>
              <a:rect l="l" t="t" r="r" b="b"/>
              <a:pathLst>
                <a:path w="290" h="73" extrusionOk="0">
                  <a:moveTo>
                    <a:pt x="0" y="1"/>
                  </a:moveTo>
                  <a:cubicBezTo>
                    <a:pt x="0" y="21"/>
                    <a:pt x="10" y="43"/>
                    <a:pt x="10" y="53"/>
                  </a:cubicBezTo>
                  <a:lnTo>
                    <a:pt x="134" y="53"/>
                  </a:lnTo>
                  <a:cubicBezTo>
                    <a:pt x="186" y="53"/>
                    <a:pt x="238" y="63"/>
                    <a:pt x="289" y="72"/>
                  </a:cubicBezTo>
                  <a:cubicBezTo>
                    <a:pt x="238" y="33"/>
                    <a:pt x="176" y="11"/>
                    <a:pt x="114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39;p51">
              <a:extLst>
                <a:ext uri="{FF2B5EF4-FFF2-40B4-BE49-F238E27FC236}">
                  <a16:creationId xmlns:a16="http://schemas.microsoft.com/office/drawing/2014/main" id="{5B8D2008-8D48-4E82-916D-19D489E8B043}"/>
                </a:ext>
              </a:extLst>
            </p:cNvPr>
            <p:cNvSpPr/>
            <p:nvPr/>
          </p:nvSpPr>
          <p:spPr>
            <a:xfrm>
              <a:off x="7427821" y="2529872"/>
              <a:ext cx="18153" cy="12039"/>
            </a:xfrm>
            <a:custGeom>
              <a:avLst/>
              <a:gdLst/>
              <a:ahLst/>
              <a:cxnLst/>
              <a:rect l="l" t="t" r="r" b="b"/>
              <a:pathLst>
                <a:path w="95" h="63" extrusionOk="0">
                  <a:moveTo>
                    <a:pt x="10" y="1"/>
                  </a:moveTo>
                  <a:cubicBezTo>
                    <a:pt x="0" y="21"/>
                    <a:pt x="0" y="30"/>
                    <a:pt x="0" y="43"/>
                  </a:cubicBezTo>
                  <a:cubicBezTo>
                    <a:pt x="20" y="53"/>
                    <a:pt x="52" y="53"/>
                    <a:pt x="72" y="63"/>
                  </a:cubicBezTo>
                  <a:lnTo>
                    <a:pt x="82" y="63"/>
                  </a:lnTo>
                  <a:cubicBezTo>
                    <a:pt x="82" y="63"/>
                    <a:pt x="94" y="63"/>
                    <a:pt x="94" y="53"/>
                  </a:cubicBezTo>
                  <a:cubicBezTo>
                    <a:pt x="94" y="43"/>
                    <a:pt x="94" y="43"/>
                    <a:pt x="82" y="30"/>
                  </a:cubicBezTo>
                  <a:cubicBezTo>
                    <a:pt x="62" y="21"/>
                    <a:pt x="32" y="11"/>
                    <a:pt x="10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40;p51">
              <a:extLst>
                <a:ext uri="{FF2B5EF4-FFF2-40B4-BE49-F238E27FC236}">
                  <a16:creationId xmlns:a16="http://schemas.microsoft.com/office/drawing/2014/main" id="{297C3EEE-DA0D-4356-B2AF-6416BD6D5310}"/>
                </a:ext>
              </a:extLst>
            </p:cNvPr>
            <p:cNvSpPr/>
            <p:nvPr/>
          </p:nvSpPr>
          <p:spPr>
            <a:xfrm>
              <a:off x="6705896" y="2134704"/>
              <a:ext cx="706450" cy="696323"/>
            </a:xfrm>
            <a:custGeom>
              <a:avLst/>
              <a:gdLst/>
              <a:ahLst/>
              <a:cxnLst/>
              <a:rect l="l" t="t" r="r" b="b"/>
              <a:pathLst>
                <a:path w="3697" h="3644" extrusionOk="0">
                  <a:moveTo>
                    <a:pt x="1843" y="0"/>
                  </a:moveTo>
                  <a:cubicBezTo>
                    <a:pt x="1782" y="0"/>
                    <a:pt x="1720" y="4"/>
                    <a:pt x="1658" y="10"/>
                  </a:cubicBezTo>
                  <a:cubicBezTo>
                    <a:pt x="699" y="112"/>
                    <a:pt x="0" y="986"/>
                    <a:pt x="104" y="1975"/>
                  </a:cubicBezTo>
                  <a:cubicBezTo>
                    <a:pt x="199" y="2890"/>
                    <a:pt x="837" y="3644"/>
                    <a:pt x="1845" y="3644"/>
                  </a:cubicBezTo>
                  <a:cubicBezTo>
                    <a:pt x="1915" y="3644"/>
                    <a:pt x="1986" y="3640"/>
                    <a:pt x="2058" y="3633"/>
                  </a:cubicBezTo>
                  <a:cubicBezTo>
                    <a:pt x="3264" y="3519"/>
                    <a:pt x="3697" y="2593"/>
                    <a:pt x="3593" y="1604"/>
                  </a:cubicBezTo>
                  <a:cubicBezTo>
                    <a:pt x="3496" y="691"/>
                    <a:pt x="2732" y="0"/>
                    <a:pt x="184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41;p51">
              <a:extLst>
                <a:ext uri="{FF2B5EF4-FFF2-40B4-BE49-F238E27FC236}">
                  <a16:creationId xmlns:a16="http://schemas.microsoft.com/office/drawing/2014/main" id="{3BC50B41-9281-45CE-B92A-86DE419577BD}"/>
                </a:ext>
              </a:extLst>
            </p:cNvPr>
            <p:cNvSpPr/>
            <p:nvPr/>
          </p:nvSpPr>
          <p:spPr>
            <a:xfrm>
              <a:off x="6837555" y="2282032"/>
              <a:ext cx="478483" cy="145609"/>
            </a:xfrm>
            <a:custGeom>
              <a:avLst/>
              <a:gdLst/>
              <a:ahLst/>
              <a:cxnLst/>
              <a:rect l="l" t="t" r="r" b="b"/>
              <a:pathLst>
                <a:path w="2504" h="762" extrusionOk="0">
                  <a:moveTo>
                    <a:pt x="20" y="0"/>
                  </a:moveTo>
                  <a:lnTo>
                    <a:pt x="1" y="10"/>
                  </a:lnTo>
                  <a:cubicBezTo>
                    <a:pt x="144" y="319"/>
                    <a:pt x="443" y="524"/>
                    <a:pt x="752" y="648"/>
                  </a:cubicBezTo>
                  <a:cubicBezTo>
                    <a:pt x="794" y="670"/>
                    <a:pt x="836" y="670"/>
                    <a:pt x="875" y="670"/>
                  </a:cubicBezTo>
                  <a:cubicBezTo>
                    <a:pt x="917" y="670"/>
                    <a:pt x="959" y="660"/>
                    <a:pt x="989" y="638"/>
                  </a:cubicBezTo>
                  <a:cubicBezTo>
                    <a:pt x="1070" y="598"/>
                    <a:pt x="1103" y="514"/>
                    <a:pt x="1103" y="423"/>
                  </a:cubicBezTo>
                  <a:cubicBezTo>
                    <a:pt x="1103" y="408"/>
                    <a:pt x="1102" y="392"/>
                    <a:pt x="1100" y="377"/>
                  </a:cubicBezTo>
                  <a:lnTo>
                    <a:pt x="1100" y="377"/>
                  </a:lnTo>
                  <a:cubicBezTo>
                    <a:pt x="1119" y="418"/>
                    <a:pt x="1140" y="458"/>
                    <a:pt x="1164" y="495"/>
                  </a:cubicBezTo>
                  <a:cubicBezTo>
                    <a:pt x="1216" y="586"/>
                    <a:pt x="1298" y="680"/>
                    <a:pt x="1402" y="732"/>
                  </a:cubicBezTo>
                  <a:cubicBezTo>
                    <a:pt x="1454" y="752"/>
                    <a:pt x="1515" y="762"/>
                    <a:pt x="1565" y="762"/>
                  </a:cubicBezTo>
                  <a:cubicBezTo>
                    <a:pt x="1626" y="762"/>
                    <a:pt x="1688" y="752"/>
                    <a:pt x="1730" y="722"/>
                  </a:cubicBezTo>
                  <a:cubicBezTo>
                    <a:pt x="1812" y="670"/>
                    <a:pt x="1864" y="586"/>
                    <a:pt x="1864" y="495"/>
                  </a:cubicBezTo>
                  <a:cubicBezTo>
                    <a:pt x="1864" y="489"/>
                    <a:pt x="1864" y="484"/>
                    <a:pt x="1864" y="479"/>
                  </a:cubicBezTo>
                  <a:lnTo>
                    <a:pt x="1864" y="479"/>
                  </a:lnTo>
                  <a:cubicBezTo>
                    <a:pt x="1929" y="588"/>
                    <a:pt x="2029" y="678"/>
                    <a:pt x="2143" y="722"/>
                  </a:cubicBezTo>
                  <a:cubicBezTo>
                    <a:pt x="2182" y="742"/>
                    <a:pt x="2234" y="752"/>
                    <a:pt x="2286" y="752"/>
                  </a:cubicBezTo>
                  <a:cubicBezTo>
                    <a:pt x="2328" y="752"/>
                    <a:pt x="2368" y="752"/>
                    <a:pt x="2410" y="732"/>
                  </a:cubicBezTo>
                  <a:cubicBezTo>
                    <a:pt x="2462" y="700"/>
                    <a:pt x="2504" y="638"/>
                    <a:pt x="2504" y="566"/>
                  </a:cubicBezTo>
                  <a:cubicBezTo>
                    <a:pt x="2504" y="547"/>
                    <a:pt x="2491" y="514"/>
                    <a:pt x="2472" y="495"/>
                  </a:cubicBezTo>
                  <a:lnTo>
                    <a:pt x="2462" y="505"/>
                  </a:lnTo>
                  <a:cubicBezTo>
                    <a:pt x="2472" y="524"/>
                    <a:pt x="2481" y="547"/>
                    <a:pt x="2481" y="566"/>
                  </a:cubicBezTo>
                  <a:cubicBezTo>
                    <a:pt x="2481" y="628"/>
                    <a:pt x="2452" y="680"/>
                    <a:pt x="2400" y="710"/>
                  </a:cubicBezTo>
                  <a:cubicBezTo>
                    <a:pt x="2368" y="732"/>
                    <a:pt x="2328" y="732"/>
                    <a:pt x="2286" y="732"/>
                  </a:cubicBezTo>
                  <a:cubicBezTo>
                    <a:pt x="2244" y="732"/>
                    <a:pt x="2195" y="722"/>
                    <a:pt x="2153" y="710"/>
                  </a:cubicBezTo>
                  <a:cubicBezTo>
                    <a:pt x="2022" y="649"/>
                    <a:pt x="1911" y="551"/>
                    <a:pt x="1857" y="431"/>
                  </a:cubicBezTo>
                  <a:lnTo>
                    <a:pt x="1857" y="431"/>
                  </a:lnTo>
                  <a:cubicBezTo>
                    <a:pt x="1856" y="428"/>
                    <a:pt x="1855" y="426"/>
                    <a:pt x="1854" y="423"/>
                  </a:cubicBezTo>
                  <a:lnTo>
                    <a:pt x="1854" y="423"/>
                  </a:lnTo>
                  <a:cubicBezTo>
                    <a:pt x="1854" y="423"/>
                    <a:pt x="1854" y="423"/>
                    <a:pt x="1854" y="423"/>
                  </a:cubicBezTo>
                  <a:lnTo>
                    <a:pt x="1834" y="423"/>
                  </a:lnTo>
                  <a:cubicBezTo>
                    <a:pt x="1834" y="424"/>
                    <a:pt x="1835" y="425"/>
                    <a:pt x="1835" y="426"/>
                  </a:cubicBezTo>
                  <a:lnTo>
                    <a:pt x="1835" y="426"/>
                  </a:lnTo>
                  <a:cubicBezTo>
                    <a:pt x="1844" y="446"/>
                    <a:pt x="1844" y="476"/>
                    <a:pt x="1844" y="495"/>
                  </a:cubicBezTo>
                  <a:cubicBezTo>
                    <a:pt x="1844" y="576"/>
                    <a:pt x="1792" y="660"/>
                    <a:pt x="1720" y="700"/>
                  </a:cubicBezTo>
                  <a:cubicBezTo>
                    <a:pt x="1678" y="732"/>
                    <a:pt x="1626" y="742"/>
                    <a:pt x="1565" y="742"/>
                  </a:cubicBezTo>
                  <a:cubicBezTo>
                    <a:pt x="1515" y="742"/>
                    <a:pt x="1463" y="732"/>
                    <a:pt x="1412" y="710"/>
                  </a:cubicBezTo>
                  <a:cubicBezTo>
                    <a:pt x="1318" y="660"/>
                    <a:pt x="1236" y="576"/>
                    <a:pt x="1174" y="485"/>
                  </a:cubicBezTo>
                  <a:cubicBezTo>
                    <a:pt x="1130" y="404"/>
                    <a:pt x="1094" y="318"/>
                    <a:pt x="1058" y="229"/>
                  </a:cubicBezTo>
                  <a:lnTo>
                    <a:pt x="1058" y="229"/>
                  </a:lnTo>
                  <a:cubicBezTo>
                    <a:pt x="1053" y="215"/>
                    <a:pt x="1047" y="200"/>
                    <a:pt x="1041" y="186"/>
                  </a:cubicBezTo>
                  <a:lnTo>
                    <a:pt x="1041" y="186"/>
                  </a:lnTo>
                  <a:cubicBezTo>
                    <a:pt x="1041" y="186"/>
                    <a:pt x="1041" y="186"/>
                    <a:pt x="1041" y="186"/>
                  </a:cubicBezTo>
                  <a:lnTo>
                    <a:pt x="1021" y="186"/>
                  </a:lnTo>
                  <a:cubicBezTo>
                    <a:pt x="1021" y="186"/>
                    <a:pt x="1021" y="186"/>
                    <a:pt x="1021" y="186"/>
                  </a:cubicBezTo>
                  <a:lnTo>
                    <a:pt x="1021" y="186"/>
                  </a:lnTo>
                  <a:cubicBezTo>
                    <a:pt x="1051" y="267"/>
                    <a:pt x="1083" y="339"/>
                    <a:pt x="1083" y="423"/>
                  </a:cubicBezTo>
                  <a:cubicBezTo>
                    <a:pt x="1083" y="505"/>
                    <a:pt x="1051" y="586"/>
                    <a:pt x="979" y="628"/>
                  </a:cubicBezTo>
                  <a:cubicBezTo>
                    <a:pt x="947" y="648"/>
                    <a:pt x="907" y="648"/>
                    <a:pt x="875" y="648"/>
                  </a:cubicBezTo>
                  <a:cubicBezTo>
                    <a:pt x="836" y="648"/>
                    <a:pt x="804" y="648"/>
                    <a:pt x="762" y="628"/>
                  </a:cubicBezTo>
                  <a:cubicBezTo>
                    <a:pt x="453" y="505"/>
                    <a:pt x="156" y="309"/>
                    <a:pt x="20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42;p51">
              <a:extLst>
                <a:ext uri="{FF2B5EF4-FFF2-40B4-BE49-F238E27FC236}">
                  <a16:creationId xmlns:a16="http://schemas.microsoft.com/office/drawing/2014/main" id="{29FEEE5E-2F53-47B2-BC29-F4B5DE9E7EC4}"/>
                </a:ext>
              </a:extLst>
            </p:cNvPr>
            <p:cNvSpPr/>
            <p:nvPr/>
          </p:nvSpPr>
          <p:spPr>
            <a:xfrm>
              <a:off x="6859339" y="2511910"/>
              <a:ext cx="149813" cy="151915"/>
            </a:xfrm>
            <a:custGeom>
              <a:avLst/>
              <a:gdLst/>
              <a:ahLst/>
              <a:cxnLst/>
              <a:rect l="l" t="t" r="r" b="b"/>
              <a:pathLst>
                <a:path w="784" h="795" extrusionOk="0">
                  <a:moveTo>
                    <a:pt x="391" y="1"/>
                  </a:moveTo>
                  <a:cubicBezTo>
                    <a:pt x="176" y="1"/>
                    <a:pt x="0" y="176"/>
                    <a:pt x="0" y="394"/>
                  </a:cubicBezTo>
                  <a:cubicBezTo>
                    <a:pt x="0" y="609"/>
                    <a:pt x="176" y="794"/>
                    <a:pt x="391" y="794"/>
                  </a:cubicBezTo>
                  <a:cubicBezTo>
                    <a:pt x="608" y="794"/>
                    <a:pt x="784" y="609"/>
                    <a:pt x="784" y="394"/>
                  </a:cubicBezTo>
                  <a:cubicBezTo>
                    <a:pt x="784" y="176"/>
                    <a:pt x="608" y="1"/>
                    <a:pt x="3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43;p51">
              <a:extLst>
                <a:ext uri="{FF2B5EF4-FFF2-40B4-BE49-F238E27FC236}">
                  <a16:creationId xmlns:a16="http://schemas.microsoft.com/office/drawing/2014/main" id="{50A9303E-3AB9-4736-80AD-4D6C30E94C2D}"/>
                </a:ext>
              </a:extLst>
            </p:cNvPr>
            <p:cNvSpPr/>
            <p:nvPr/>
          </p:nvSpPr>
          <p:spPr>
            <a:xfrm>
              <a:off x="6855517" y="2508280"/>
              <a:ext cx="157456" cy="157265"/>
            </a:xfrm>
            <a:custGeom>
              <a:avLst/>
              <a:gdLst/>
              <a:ahLst/>
              <a:cxnLst/>
              <a:rect l="l" t="t" r="r" b="b"/>
              <a:pathLst>
                <a:path w="824" h="823" extrusionOk="0">
                  <a:moveTo>
                    <a:pt x="411" y="32"/>
                  </a:moveTo>
                  <a:cubicBezTo>
                    <a:pt x="514" y="32"/>
                    <a:pt x="606" y="72"/>
                    <a:pt x="680" y="143"/>
                  </a:cubicBezTo>
                  <a:cubicBezTo>
                    <a:pt x="742" y="218"/>
                    <a:pt x="781" y="309"/>
                    <a:pt x="781" y="413"/>
                  </a:cubicBezTo>
                  <a:cubicBezTo>
                    <a:pt x="781" y="514"/>
                    <a:pt x="742" y="618"/>
                    <a:pt x="680" y="680"/>
                  </a:cubicBezTo>
                  <a:cubicBezTo>
                    <a:pt x="606" y="751"/>
                    <a:pt x="514" y="793"/>
                    <a:pt x="411" y="793"/>
                  </a:cubicBezTo>
                  <a:cubicBezTo>
                    <a:pt x="309" y="793"/>
                    <a:pt x="215" y="751"/>
                    <a:pt x="144" y="680"/>
                  </a:cubicBezTo>
                  <a:cubicBezTo>
                    <a:pt x="82" y="618"/>
                    <a:pt x="30" y="514"/>
                    <a:pt x="30" y="413"/>
                  </a:cubicBezTo>
                  <a:cubicBezTo>
                    <a:pt x="30" y="309"/>
                    <a:pt x="82" y="218"/>
                    <a:pt x="144" y="143"/>
                  </a:cubicBezTo>
                  <a:cubicBezTo>
                    <a:pt x="215" y="72"/>
                    <a:pt x="309" y="32"/>
                    <a:pt x="411" y="32"/>
                  </a:cubicBezTo>
                  <a:close/>
                  <a:moveTo>
                    <a:pt x="411" y="0"/>
                  </a:moveTo>
                  <a:cubicBezTo>
                    <a:pt x="297" y="0"/>
                    <a:pt x="196" y="52"/>
                    <a:pt x="124" y="124"/>
                  </a:cubicBezTo>
                  <a:cubicBezTo>
                    <a:pt x="50" y="195"/>
                    <a:pt x="0" y="299"/>
                    <a:pt x="0" y="413"/>
                  </a:cubicBezTo>
                  <a:cubicBezTo>
                    <a:pt x="0" y="526"/>
                    <a:pt x="50" y="628"/>
                    <a:pt x="124" y="699"/>
                  </a:cubicBezTo>
                  <a:cubicBezTo>
                    <a:pt x="196" y="783"/>
                    <a:pt x="297" y="823"/>
                    <a:pt x="411" y="823"/>
                  </a:cubicBezTo>
                  <a:cubicBezTo>
                    <a:pt x="524" y="823"/>
                    <a:pt x="628" y="783"/>
                    <a:pt x="700" y="699"/>
                  </a:cubicBezTo>
                  <a:cubicBezTo>
                    <a:pt x="771" y="628"/>
                    <a:pt x="823" y="526"/>
                    <a:pt x="823" y="413"/>
                  </a:cubicBezTo>
                  <a:cubicBezTo>
                    <a:pt x="823" y="299"/>
                    <a:pt x="771" y="195"/>
                    <a:pt x="700" y="124"/>
                  </a:cubicBezTo>
                  <a:cubicBezTo>
                    <a:pt x="628" y="52"/>
                    <a:pt x="524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44;p51">
              <a:extLst>
                <a:ext uri="{FF2B5EF4-FFF2-40B4-BE49-F238E27FC236}">
                  <a16:creationId xmlns:a16="http://schemas.microsoft.com/office/drawing/2014/main" id="{FBF4E5D0-1DF6-4B5C-B6AC-0F26CF3FED82}"/>
                </a:ext>
              </a:extLst>
            </p:cNvPr>
            <p:cNvSpPr/>
            <p:nvPr/>
          </p:nvSpPr>
          <p:spPr>
            <a:xfrm>
              <a:off x="6861250" y="2518025"/>
              <a:ext cx="149813" cy="150004"/>
            </a:xfrm>
            <a:custGeom>
              <a:avLst/>
              <a:gdLst/>
              <a:ahLst/>
              <a:cxnLst/>
              <a:rect l="l" t="t" r="r" b="b"/>
              <a:pathLst>
                <a:path w="784" h="785" extrusionOk="0">
                  <a:moveTo>
                    <a:pt x="391" y="1"/>
                  </a:moveTo>
                  <a:cubicBezTo>
                    <a:pt x="176" y="1"/>
                    <a:pt x="0" y="176"/>
                    <a:pt x="0" y="391"/>
                  </a:cubicBezTo>
                  <a:cubicBezTo>
                    <a:pt x="0" y="609"/>
                    <a:pt x="176" y="784"/>
                    <a:pt x="391" y="784"/>
                  </a:cubicBezTo>
                  <a:cubicBezTo>
                    <a:pt x="608" y="784"/>
                    <a:pt x="783" y="609"/>
                    <a:pt x="783" y="391"/>
                  </a:cubicBezTo>
                  <a:cubicBezTo>
                    <a:pt x="783" y="176"/>
                    <a:pt x="608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45;p51">
              <a:extLst>
                <a:ext uri="{FF2B5EF4-FFF2-40B4-BE49-F238E27FC236}">
                  <a16:creationId xmlns:a16="http://schemas.microsoft.com/office/drawing/2014/main" id="{53BC1057-090F-481D-B84F-E1C2FBD4AF1B}"/>
                </a:ext>
              </a:extLst>
            </p:cNvPr>
            <p:cNvSpPr/>
            <p:nvPr/>
          </p:nvSpPr>
          <p:spPr>
            <a:xfrm>
              <a:off x="6886664" y="2543631"/>
              <a:ext cx="98792" cy="98410"/>
            </a:xfrm>
            <a:custGeom>
              <a:avLst/>
              <a:gdLst/>
              <a:ahLst/>
              <a:cxnLst/>
              <a:rect l="l" t="t" r="r" b="b"/>
              <a:pathLst>
                <a:path w="517" h="515" extrusionOk="0">
                  <a:moveTo>
                    <a:pt x="258" y="0"/>
                  </a:moveTo>
                  <a:cubicBezTo>
                    <a:pt x="114" y="0"/>
                    <a:pt x="1" y="114"/>
                    <a:pt x="1" y="257"/>
                  </a:cubicBezTo>
                  <a:cubicBezTo>
                    <a:pt x="1" y="403"/>
                    <a:pt x="114" y="514"/>
                    <a:pt x="258" y="514"/>
                  </a:cubicBezTo>
                  <a:cubicBezTo>
                    <a:pt x="403" y="514"/>
                    <a:pt x="517" y="403"/>
                    <a:pt x="517" y="257"/>
                  </a:cubicBezTo>
                  <a:cubicBezTo>
                    <a:pt x="517" y="114"/>
                    <a:pt x="403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46;p51">
              <a:extLst>
                <a:ext uri="{FF2B5EF4-FFF2-40B4-BE49-F238E27FC236}">
                  <a16:creationId xmlns:a16="http://schemas.microsoft.com/office/drawing/2014/main" id="{4AB76D7C-AB56-4178-9260-010D1755C4C8}"/>
                </a:ext>
              </a:extLst>
            </p:cNvPr>
            <p:cNvSpPr/>
            <p:nvPr/>
          </p:nvSpPr>
          <p:spPr>
            <a:xfrm>
              <a:off x="6876728" y="2577071"/>
              <a:ext cx="33822" cy="23886"/>
            </a:xfrm>
            <a:custGeom>
              <a:avLst/>
              <a:gdLst/>
              <a:ahLst/>
              <a:cxnLst/>
              <a:rect l="l" t="t" r="r" b="b"/>
              <a:pathLst>
                <a:path w="177" h="125" extrusionOk="0">
                  <a:moveTo>
                    <a:pt x="85" y="1"/>
                  </a:moveTo>
                  <a:cubicBezTo>
                    <a:pt x="43" y="1"/>
                    <a:pt x="1" y="31"/>
                    <a:pt x="1" y="63"/>
                  </a:cubicBezTo>
                  <a:cubicBezTo>
                    <a:pt x="1" y="92"/>
                    <a:pt x="43" y="124"/>
                    <a:pt x="85" y="124"/>
                  </a:cubicBezTo>
                  <a:cubicBezTo>
                    <a:pt x="137" y="124"/>
                    <a:pt x="176" y="92"/>
                    <a:pt x="176" y="63"/>
                  </a:cubicBezTo>
                  <a:cubicBezTo>
                    <a:pt x="176" y="31"/>
                    <a:pt x="137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47;p51">
              <a:extLst>
                <a:ext uri="{FF2B5EF4-FFF2-40B4-BE49-F238E27FC236}">
                  <a16:creationId xmlns:a16="http://schemas.microsoft.com/office/drawing/2014/main" id="{87F509FF-C394-4D64-A6CB-C4BA1B295ED7}"/>
                </a:ext>
              </a:extLst>
            </p:cNvPr>
            <p:cNvSpPr/>
            <p:nvPr/>
          </p:nvSpPr>
          <p:spPr>
            <a:xfrm>
              <a:off x="7146351" y="2432036"/>
              <a:ext cx="169686" cy="150959"/>
            </a:xfrm>
            <a:custGeom>
              <a:avLst/>
              <a:gdLst/>
              <a:ahLst/>
              <a:cxnLst/>
              <a:rect l="l" t="t" r="r" b="b"/>
              <a:pathLst>
                <a:path w="888" h="790" extrusionOk="0">
                  <a:moveTo>
                    <a:pt x="440" y="0"/>
                  </a:moveTo>
                  <a:cubicBezTo>
                    <a:pt x="393" y="0"/>
                    <a:pt x="345" y="9"/>
                    <a:pt x="300" y="28"/>
                  </a:cubicBezTo>
                  <a:cubicBezTo>
                    <a:pt x="95" y="110"/>
                    <a:pt x="1" y="337"/>
                    <a:pt x="85" y="542"/>
                  </a:cubicBezTo>
                  <a:cubicBezTo>
                    <a:pt x="146" y="699"/>
                    <a:pt x="291" y="789"/>
                    <a:pt x="442" y="789"/>
                  </a:cubicBezTo>
                  <a:cubicBezTo>
                    <a:pt x="491" y="789"/>
                    <a:pt x="541" y="780"/>
                    <a:pt x="589" y="760"/>
                  </a:cubicBezTo>
                  <a:cubicBezTo>
                    <a:pt x="794" y="688"/>
                    <a:pt x="888" y="451"/>
                    <a:pt x="804" y="256"/>
                  </a:cubicBezTo>
                  <a:cubicBezTo>
                    <a:pt x="741" y="97"/>
                    <a:pt x="593" y="0"/>
                    <a:pt x="4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48;p51">
              <a:extLst>
                <a:ext uri="{FF2B5EF4-FFF2-40B4-BE49-F238E27FC236}">
                  <a16:creationId xmlns:a16="http://schemas.microsoft.com/office/drawing/2014/main" id="{7A0BD45E-EEB8-4E32-9D42-879B91E608A0}"/>
                </a:ext>
              </a:extLst>
            </p:cNvPr>
            <p:cNvSpPr/>
            <p:nvPr/>
          </p:nvSpPr>
          <p:spPr>
            <a:xfrm>
              <a:off x="7152466" y="2429360"/>
              <a:ext cx="157456" cy="157838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1" y="33"/>
                  </a:moveTo>
                  <a:cubicBezTo>
                    <a:pt x="557" y="33"/>
                    <a:pt x="700" y="124"/>
                    <a:pt x="762" y="270"/>
                  </a:cubicBezTo>
                  <a:cubicBezTo>
                    <a:pt x="782" y="322"/>
                    <a:pt x="794" y="361"/>
                    <a:pt x="794" y="413"/>
                  </a:cubicBezTo>
                  <a:cubicBezTo>
                    <a:pt x="794" y="569"/>
                    <a:pt x="700" y="702"/>
                    <a:pt x="557" y="764"/>
                  </a:cubicBezTo>
                  <a:cubicBezTo>
                    <a:pt x="505" y="784"/>
                    <a:pt x="463" y="794"/>
                    <a:pt x="411" y="794"/>
                  </a:cubicBezTo>
                  <a:cubicBezTo>
                    <a:pt x="268" y="794"/>
                    <a:pt x="124" y="702"/>
                    <a:pt x="63" y="547"/>
                  </a:cubicBezTo>
                  <a:cubicBezTo>
                    <a:pt x="40" y="507"/>
                    <a:pt x="30" y="455"/>
                    <a:pt x="30" y="413"/>
                  </a:cubicBezTo>
                  <a:cubicBezTo>
                    <a:pt x="30" y="260"/>
                    <a:pt x="124" y="114"/>
                    <a:pt x="268" y="62"/>
                  </a:cubicBezTo>
                  <a:cubicBezTo>
                    <a:pt x="319" y="42"/>
                    <a:pt x="361" y="33"/>
                    <a:pt x="411" y="33"/>
                  </a:cubicBezTo>
                  <a:close/>
                  <a:moveTo>
                    <a:pt x="411" y="0"/>
                  </a:moveTo>
                  <a:cubicBezTo>
                    <a:pt x="361" y="0"/>
                    <a:pt x="310" y="13"/>
                    <a:pt x="258" y="33"/>
                  </a:cubicBezTo>
                  <a:cubicBezTo>
                    <a:pt x="102" y="94"/>
                    <a:pt x="1" y="248"/>
                    <a:pt x="1" y="413"/>
                  </a:cubicBezTo>
                  <a:cubicBezTo>
                    <a:pt x="1" y="465"/>
                    <a:pt x="11" y="517"/>
                    <a:pt x="30" y="569"/>
                  </a:cubicBezTo>
                  <a:cubicBezTo>
                    <a:pt x="102" y="722"/>
                    <a:pt x="248" y="826"/>
                    <a:pt x="411" y="826"/>
                  </a:cubicBezTo>
                  <a:cubicBezTo>
                    <a:pt x="463" y="826"/>
                    <a:pt x="515" y="816"/>
                    <a:pt x="567" y="794"/>
                  </a:cubicBezTo>
                  <a:cubicBezTo>
                    <a:pt x="720" y="732"/>
                    <a:pt x="824" y="579"/>
                    <a:pt x="824" y="413"/>
                  </a:cubicBezTo>
                  <a:cubicBezTo>
                    <a:pt x="824" y="361"/>
                    <a:pt x="814" y="309"/>
                    <a:pt x="794" y="260"/>
                  </a:cubicBezTo>
                  <a:cubicBezTo>
                    <a:pt x="720" y="94"/>
                    <a:pt x="567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49;p51">
              <a:extLst>
                <a:ext uri="{FF2B5EF4-FFF2-40B4-BE49-F238E27FC236}">
                  <a16:creationId xmlns:a16="http://schemas.microsoft.com/office/drawing/2014/main" id="{1564A8EF-C2E7-4B3F-B47C-02346E0C26DB}"/>
                </a:ext>
              </a:extLst>
            </p:cNvPr>
            <p:cNvSpPr/>
            <p:nvPr/>
          </p:nvSpPr>
          <p:spPr>
            <a:xfrm>
              <a:off x="7146351" y="2439488"/>
              <a:ext cx="169686" cy="149430"/>
            </a:xfrm>
            <a:custGeom>
              <a:avLst/>
              <a:gdLst/>
              <a:ahLst/>
              <a:cxnLst/>
              <a:rect l="l" t="t" r="r" b="b"/>
              <a:pathLst>
                <a:path w="888" h="782" extrusionOk="0">
                  <a:moveTo>
                    <a:pt x="448" y="1"/>
                  </a:moveTo>
                  <a:cubicBezTo>
                    <a:pt x="398" y="1"/>
                    <a:pt x="348" y="11"/>
                    <a:pt x="300" y="31"/>
                  </a:cubicBezTo>
                  <a:cubicBezTo>
                    <a:pt x="95" y="103"/>
                    <a:pt x="1" y="340"/>
                    <a:pt x="85" y="536"/>
                  </a:cubicBezTo>
                  <a:cubicBezTo>
                    <a:pt x="146" y="690"/>
                    <a:pt x="290" y="781"/>
                    <a:pt x="440" y="781"/>
                  </a:cubicBezTo>
                  <a:cubicBezTo>
                    <a:pt x="490" y="781"/>
                    <a:pt x="540" y="771"/>
                    <a:pt x="589" y="751"/>
                  </a:cubicBezTo>
                  <a:cubicBezTo>
                    <a:pt x="794" y="679"/>
                    <a:pt x="888" y="442"/>
                    <a:pt x="804" y="246"/>
                  </a:cubicBezTo>
                  <a:cubicBezTo>
                    <a:pt x="742" y="92"/>
                    <a:pt x="598" y="1"/>
                    <a:pt x="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50;p51">
              <a:extLst>
                <a:ext uri="{FF2B5EF4-FFF2-40B4-BE49-F238E27FC236}">
                  <a16:creationId xmlns:a16="http://schemas.microsoft.com/office/drawing/2014/main" id="{CF8FB344-8BCF-4922-BE66-818D75A578DE}"/>
                </a:ext>
              </a:extLst>
            </p:cNvPr>
            <p:cNvSpPr/>
            <p:nvPr/>
          </p:nvSpPr>
          <p:spPr>
            <a:xfrm>
              <a:off x="7176160" y="2465476"/>
              <a:ext cx="110257" cy="97455"/>
            </a:xfrm>
            <a:custGeom>
              <a:avLst/>
              <a:gdLst/>
              <a:ahLst/>
              <a:cxnLst/>
              <a:rect l="l" t="t" r="r" b="b"/>
              <a:pathLst>
                <a:path w="577" h="510" extrusionOk="0">
                  <a:moveTo>
                    <a:pt x="287" y="1"/>
                  </a:moveTo>
                  <a:cubicBezTo>
                    <a:pt x="256" y="1"/>
                    <a:pt x="225" y="7"/>
                    <a:pt x="195" y="19"/>
                  </a:cubicBezTo>
                  <a:cubicBezTo>
                    <a:pt x="62" y="71"/>
                    <a:pt x="0" y="224"/>
                    <a:pt x="52" y="348"/>
                  </a:cubicBezTo>
                  <a:cubicBezTo>
                    <a:pt x="90" y="449"/>
                    <a:pt x="189" y="509"/>
                    <a:pt x="289" y="509"/>
                  </a:cubicBezTo>
                  <a:cubicBezTo>
                    <a:pt x="320" y="509"/>
                    <a:pt x="351" y="503"/>
                    <a:pt x="381" y="491"/>
                  </a:cubicBezTo>
                  <a:cubicBezTo>
                    <a:pt x="514" y="442"/>
                    <a:pt x="576" y="296"/>
                    <a:pt x="524" y="162"/>
                  </a:cubicBezTo>
                  <a:cubicBezTo>
                    <a:pt x="485" y="61"/>
                    <a:pt x="386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51;p51">
              <a:extLst>
                <a:ext uri="{FF2B5EF4-FFF2-40B4-BE49-F238E27FC236}">
                  <a16:creationId xmlns:a16="http://schemas.microsoft.com/office/drawing/2014/main" id="{24696E96-91C5-40B3-B2A4-3FE3EDA5398C}"/>
                </a:ext>
              </a:extLst>
            </p:cNvPr>
            <p:cNvSpPr/>
            <p:nvPr/>
          </p:nvSpPr>
          <p:spPr>
            <a:xfrm>
              <a:off x="7250684" y="2481909"/>
              <a:ext cx="37453" cy="25224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09" y="1"/>
                  </a:moveTo>
                  <a:cubicBezTo>
                    <a:pt x="98" y="1"/>
                    <a:pt x="85" y="2"/>
                    <a:pt x="72" y="5"/>
                  </a:cubicBezTo>
                  <a:cubicBezTo>
                    <a:pt x="33" y="24"/>
                    <a:pt x="1" y="66"/>
                    <a:pt x="11" y="96"/>
                  </a:cubicBezTo>
                  <a:cubicBezTo>
                    <a:pt x="18" y="120"/>
                    <a:pt x="49" y="132"/>
                    <a:pt x="87" y="132"/>
                  </a:cubicBezTo>
                  <a:cubicBezTo>
                    <a:pt x="99" y="132"/>
                    <a:pt x="111" y="131"/>
                    <a:pt x="124" y="128"/>
                  </a:cubicBezTo>
                  <a:cubicBezTo>
                    <a:pt x="166" y="108"/>
                    <a:pt x="196" y="66"/>
                    <a:pt x="186" y="34"/>
                  </a:cubicBezTo>
                  <a:cubicBezTo>
                    <a:pt x="171" y="12"/>
                    <a:pt x="144" y="1"/>
                    <a:pt x="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52;p51">
              <a:extLst>
                <a:ext uri="{FF2B5EF4-FFF2-40B4-BE49-F238E27FC236}">
                  <a16:creationId xmlns:a16="http://schemas.microsoft.com/office/drawing/2014/main" id="{8CBE0E41-CB10-4D02-9F09-21E76308D996}"/>
                </a:ext>
              </a:extLst>
            </p:cNvPr>
            <p:cNvSpPr/>
            <p:nvPr/>
          </p:nvSpPr>
          <p:spPr>
            <a:xfrm>
              <a:off x="7050043" y="2649875"/>
              <a:ext cx="86563" cy="35542"/>
            </a:xfrm>
            <a:custGeom>
              <a:avLst/>
              <a:gdLst/>
              <a:ahLst/>
              <a:cxnLst/>
              <a:rect l="l" t="t" r="r" b="b"/>
              <a:pathLst>
                <a:path w="453" h="186" extrusionOk="0">
                  <a:moveTo>
                    <a:pt x="10" y="0"/>
                  </a:moveTo>
                  <a:cubicBezTo>
                    <a:pt x="1" y="0"/>
                    <a:pt x="1" y="10"/>
                    <a:pt x="1" y="10"/>
                  </a:cubicBezTo>
                  <a:cubicBezTo>
                    <a:pt x="1" y="10"/>
                    <a:pt x="10" y="20"/>
                    <a:pt x="10" y="33"/>
                  </a:cubicBezTo>
                  <a:cubicBezTo>
                    <a:pt x="20" y="42"/>
                    <a:pt x="33" y="62"/>
                    <a:pt x="52" y="72"/>
                  </a:cubicBezTo>
                  <a:cubicBezTo>
                    <a:pt x="62" y="82"/>
                    <a:pt x="62" y="94"/>
                    <a:pt x="72" y="104"/>
                  </a:cubicBezTo>
                  <a:cubicBezTo>
                    <a:pt x="82" y="114"/>
                    <a:pt x="104" y="124"/>
                    <a:pt x="114" y="124"/>
                  </a:cubicBezTo>
                  <a:cubicBezTo>
                    <a:pt x="124" y="134"/>
                    <a:pt x="134" y="144"/>
                    <a:pt x="156" y="156"/>
                  </a:cubicBezTo>
                  <a:cubicBezTo>
                    <a:pt x="166" y="156"/>
                    <a:pt x="186" y="166"/>
                    <a:pt x="196" y="166"/>
                  </a:cubicBezTo>
                  <a:cubicBezTo>
                    <a:pt x="218" y="176"/>
                    <a:pt x="228" y="176"/>
                    <a:pt x="248" y="186"/>
                  </a:cubicBezTo>
                  <a:lnTo>
                    <a:pt x="329" y="186"/>
                  </a:lnTo>
                  <a:cubicBezTo>
                    <a:pt x="351" y="186"/>
                    <a:pt x="361" y="186"/>
                    <a:pt x="371" y="176"/>
                  </a:cubicBezTo>
                  <a:lnTo>
                    <a:pt x="403" y="176"/>
                  </a:lnTo>
                  <a:cubicBezTo>
                    <a:pt x="413" y="166"/>
                    <a:pt x="423" y="166"/>
                    <a:pt x="423" y="166"/>
                  </a:cubicBezTo>
                  <a:lnTo>
                    <a:pt x="443" y="156"/>
                  </a:lnTo>
                  <a:cubicBezTo>
                    <a:pt x="453" y="156"/>
                    <a:pt x="453" y="144"/>
                    <a:pt x="453" y="144"/>
                  </a:cubicBezTo>
                  <a:cubicBezTo>
                    <a:pt x="453" y="134"/>
                    <a:pt x="443" y="134"/>
                    <a:pt x="443" y="134"/>
                  </a:cubicBezTo>
                  <a:cubicBezTo>
                    <a:pt x="443" y="134"/>
                    <a:pt x="433" y="134"/>
                    <a:pt x="423" y="144"/>
                  </a:cubicBezTo>
                  <a:lnTo>
                    <a:pt x="371" y="144"/>
                  </a:lnTo>
                  <a:cubicBezTo>
                    <a:pt x="351" y="144"/>
                    <a:pt x="342" y="156"/>
                    <a:pt x="329" y="156"/>
                  </a:cubicBezTo>
                  <a:lnTo>
                    <a:pt x="319" y="156"/>
                  </a:lnTo>
                  <a:cubicBezTo>
                    <a:pt x="309" y="156"/>
                    <a:pt x="300" y="156"/>
                    <a:pt x="290" y="144"/>
                  </a:cubicBezTo>
                  <a:lnTo>
                    <a:pt x="248" y="144"/>
                  </a:lnTo>
                  <a:cubicBezTo>
                    <a:pt x="238" y="144"/>
                    <a:pt x="228" y="134"/>
                    <a:pt x="206" y="134"/>
                  </a:cubicBezTo>
                  <a:cubicBezTo>
                    <a:pt x="156" y="114"/>
                    <a:pt x="104" y="82"/>
                    <a:pt x="72" y="52"/>
                  </a:cubicBezTo>
                  <a:cubicBezTo>
                    <a:pt x="43" y="2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53;p51">
              <a:extLst>
                <a:ext uri="{FF2B5EF4-FFF2-40B4-BE49-F238E27FC236}">
                  <a16:creationId xmlns:a16="http://schemas.microsoft.com/office/drawing/2014/main" id="{2ED59131-77A0-43B4-8ECC-A8298DD67C96}"/>
                </a:ext>
              </a:extLst>
            </p:cNvPr>
            <p:cNvSpPr/>
            <p:nvPr/>
          </p:nvSpPr>
          <p:spPr>
            <a:xfrm>
              <a:off x="7065712" y="2681405"/>
              <a:ext cx="45479" cy="17771"/>
            </a:xfrm>
            <a:custGeom>
              <a:avLst/>
              <a:gdLst/>
              <a:ahLst/>
              <a:cxnLst/>
              <a:rect l="l" t="t" r="r" b="b"/>
              <a:pathLst>
                <a:path w="238" h="93" extrusionOk="0">
                  <a:moveTo>
                    <a:pt x="0" y="1"/>
                  </a:moveTo>
                  <a:lnTo>
                    <a:pt x="0" y="11"/>
                  </a:lnTo>
                  <a:lnTo>
                    <a:pt x="12" y="11"/>
                  </a:lnTo>
                  <a:cubicBezTo>
                    <a:pt x="12" y="21"/>
                    <a:pt x="22" y="31"/>
                    <a:pt x="32" y="31"/>
                  </a:cubicBezTo>
                  <a:cubicBezTo>
                    <a:pt x="52" y="53"/>
                    <a:pt x="74" y="73"/>
                    <a:pt x="104" y="82"/>
                  </a:cubicBezTo>
                  <a:cubicBezTo>
                    <a:pt x="136" y="82"/>
                    <a:pt x="175" y="92"/>
                    <a:pt x="198" y="92"/>
                  </a:cubicBezTo>
                  <a:cubicBezTo>
                    <a:pt x="218" y="82"/>
                    <a:pt x="237" y="82"/>
                    <a:pt x="237" y="82"/>
                  </a:cubicBezTo>
                  <a:lnTo>
                    <a:pt x="237" y="73"/>
                  </a:lnTo>
                  <a:lnTo>
                    <a:pt x="198" y="73"/>
                  </a:lnTo>
                  <a:cubicBezTo>
                    <a:pt x="175" y="73"/>
                    <a:pt x="146" y="73"/>
                    <a:pt x="114" y="63"/>
                  </a:cubicBezTo>
                  <a:cubicBezTo>
                    <a:pt x="84" y="53"/>
                    <a:pt x="62" y="31"/>
                    <a:pt x="42" y="21"/>
                  </a:cubicBezTo>
                  <a:cubicBezTo>
                    <a:pt x="22" y="1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54;p51">
              <a:extLst>
                <a:ext uri="{FF2B5EF4-FFF2-40B4-BE49-F238E27FC236}">
                  <a16:creationId xmlns:a16="http://schemas.microsoft.com/office/drawing/2014/main" id="{127FECD4-251F-4ED1-BB65-F734686114DE}"/>
                </a:ext>
              </a:extLst>
            </p:cNvPr>
            <p:cNvSpPr/>
            <p:nvPr/>
          </p:nvSpPr>
          <p:spPr>
            <a:xfrm>
              <a:off x="6684112" y="2061326"/>
              <a:ext cx="750018" cy="507528"/>
            </a:xfrm>
            <a:custGeom>
              <a:avLst/>
              <a:gdLst/>
              <a:ahLst/>
              <a:cxnLst/>
              <a:rect l="l" t="t" r="r" b="b"/>
              <a:pathLst>
                <a:path w="3925" h="2656" extrusionOk="0">
                  <a:moveTo>
                    <a:pt x="2354" y="0"/>
                  </a:moveTo>
                  <a:cubicBezTo>
                    <a:pt x="2107" y="0"/>
                    <a:pt x="1853" y="50"/>
                    <a:pt x="1626" y="125"/>
                  </a:cubicBezTo>
                  <a:cubicBezTo>
                    <a:pt x="1083" y="291"/>
                    <a:pt x="576" y="609"/>
                    <a:pt x="280" y="1084"/>
                  </a:cubicBezTo>
                  <a:cubicBezTo>
                    <a:pt x="94" y="1370"/>
                    <a:pt x="0" y="1721"/>
                    <a:pt x="33" y="2072"/>
                  </a:cubicBezTo>
                  <a:cubicBezTo>
                    <a:pt x="42" y="2235"/>
                    <a:pt x="82" y="2411"/>
                    <a:pt x="156" y="2566"/>
                  </a:cubicBezTo>
                  <a:cubicBezTo>
                    <a:pt x="190" y="2631"/>
                    <a:pt x="229" y="2656"/>
                    <a:pt x="270" y="2656"/>
                  </a:cubicBezTo>
                  <a:cubicBezTo>
                    <a:pt x="353" y="2656"/>
                    <a:pt x="443" y="2552"/>
                    <a:pt x="505" y="2463"/>
                  </a:cubicBezTo>
                  <a:cubicBezTo>
                    <a:pt x="618" y="2309"/>
                    <a:pt x="690" y="2124"/>
                    <a:pt x="732" y="1926"/>
                  </a:cubicBezTo>
                  <a:cubicBezTo>
                    <a:pt x="794" y="1630"/>
                    <a:pt x="804" y="1484"/>
                    <a:pt x="846" y="1175"/>
                  </a:cubicBezTo>
                  <a:cubicBezTo>
                    <a:pt x="947" y="1403"/>
                    <a:pt x="1360" y="1721"/>
                    <a:pt x="1525" y="1731"/>
                  </a:cubicBezTo>
                  <a:cubicBezTo>
                    <a:pt x="1561" y="1735"/>
                    <a:pt x="1600" y="1739"/>
                    <a:pt x="1639" y="1739"/>
                  </a:cubicBezTo>
                  <a:cubicBezTo>
                    <a:pt x="1699" y="1739"/>
                    <a:pt x="1758" y="1729"/>
                    <a:pt x="1802" y="1692"/>
                  </a:cubicBezTo>
                  <a:cubicBezTo>
                    <a:pt x="1854" y="1639"/>
                    <a:pt x="1878" y="1543"/>
                    <a:pt x="1847" y="1470"/>
                  </a:cubicBezTo>
                  <a:lnTo>
                    <a:pt x="1847" y="1470"/>
                  </a:lnTo>
                  <a:cubicBezTo>
                    <a:pt x="1903" y="1561"/>
                    <a:pt x="1967" y="1650"/>
                    <a:pt x="2039" y="1721"/>
                  </a:cubicBezTo>
                  <a:cubicBezTo>
                    <a:pt x="2133" y="1803"/>
                    <a:pt x="2244" y="1865"/>
                    <a:pt x="2368" y="1877"/>
                  </a:cubicBezTo>
                  <a:cubicBezTo>
                    <a:pt x="2491" y="1877"/>
                    <a:pt x="2615" y="1815"/>
                    <a:pt x="2689" y="1711"/>
                  </a:cubicBezTo>
                  <a:cubicBezTo>
                    <a:pt x="2761" y="1608"/>
                    <a:pt x="2780" y="1464"/>
                    <a:pt x="2728" y="1351"/>
                  </a:cubicBezTo>
                  <a:lnTo>
                    <a:pt x="2728" y="1351"/>
                  </a:lnTo>
                  <a:cubicBezTo>
                    <a:pt x="2822" y="1484"/>
                    <a:pt x="2904" y="1618"/>
                    <a:pt x="3027" y="1731"/>
                  </a:cubicBezTo>
                  <a:cubicBezTo>
                    <a:pt x="3141" y="1845"/>
                    <a:pt x="3294" y="1926"/>
                    <a:pt x="3450" y="1939"/>
                  </a:cubicBezTo>
                  <a:cubicBezTo>
                    <a:pt x="3616" y="1939"/>
                    <a:pt x="3789" y="1855"/>
                    <a:pt x="3850" y="1711"/>
                  </a:cubicBezTo>
                  <a:cubicBezTo>
                    <a:pt x="3924" y="1556"/>
                    <a:pt x="3873" y="1383"/>
                    <a:pt x="3811" y="1227"/>
                  </a:cubicBezTo>
                  <a:cubicBezTo>
                    <a:pt x="3677" y="856"/>
                    <a:pt x="3492" y="476"/>
                    <a:pt x="3171" y="249"/>
                  </a:cubicBezTo>
                  <a:cubicBezTo>
                    <a:pt x="2956" y="95"/>
                    <a:pt x="2689" y="11"/>
                    <a:pt x="2420" y="1"/>
                  </a:cubicBezTo>
                  <a:cubicBezTo>
                    <a:pt x="2398" y="1"/>
                    <a:pt x="2376" y="0"/>
                    <a:pt x="2354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55;p51">
              <a:extLst>
                <a:ext uri="{FF2B5EF4-FFF2-40B4-BE49-F238E27FC236}">
                  <a16:creationId xmlns:a16="http://schemas.microsoft.com/office/drawing/2014/main" id="{7AF99BF2-455B-40A0-B0FB-8F679A462884}"/>
                </a:ext>
              </a:extLst>
            </p:cNvPr>
            <p:cNvSpPr/>
            <p:nvPr/>
          </p:nvSpPr>
          <p:spPr>
            <a:xfrm>
              <a:off x="6920104" y="2231012"/>
              <a:ext cx="238286" cy="90958"/>
            </a:xfrm>
            <a:custGeom>
              <a:avLst/>
              <a:gdLst/>
              <a:ahLst/>
              <a:cxnLst/>
              <a:rect l="l" t="t" r="r" b="b"/>
              <a:pathLst>
                <a:path w="1247" h="476" extrusionOk="0">
                  <a:moveTo>
                    <a:pt x="1145" y="1"/>
                  </a:moveTo>
                  <a:lnTo>
                    <a:pt x="1133" y="10"/>
                  </a:lnTo>
                  <a:cubicBezTo>
                    <a:pt x="1165" y="50"/>
                    <a:pt x="1185" y="102"/>
                    <a:pt x="1207" y="144"/>
                  </a:cubicBezTo>
                  <a:cubicBezTo>
                    <a:pt x="1217" y="196"/>
                    <a:pt x="1227" y="235"/>
                    <a:pt x="1227" y="287"/>
                  </a:cubicBezTo>
                  <a:cubicBezTo>
                    <a:pt x="1217" y="329"/>
                    <a:pt x="1207" y="381"/>
                    <a:pt x="1165" y="411"/>
                  </a:cubicBezTo>
                  <a:cubicBezTo>
                    <a:pt x="1133" y="443"/>
                    <a:pt x="1083" y="453"/>
                    <a:pt x="1031" y="453"/>
                  </a:cubicBezTo>
                  <a:cubicBezTo>
                    <a:pt x="989" y="453"/>
                    <a:pt x="937" y="433"/>
                    <a:pt x="898" y="421"/>
                  </a:cubicBezTo>
                  <a:cubicBezTo>
                    <a:pt x="876" y="411"/>
                    <a:pt x="846" y="391"/>
                    <a:pt x="824" y="381"/>
                  </a:cubicBezTo>
                  <a:cubicBezTo>
                    <a:pt x="804" y="371"/>
                    <a:pt x="784" y="349"/>
                    <a:pt x="774" y="339"/>
                  </a:cubicBezTo>
                  <a:cubicBezTo>
                    <a:pt x="690" y="277"/>
                    <a:pt x="619" y="206"/>
                    <a:pt x="567" y="124"/>
                  </a:cubicBezTo>
                  <a:cubicBezTo>
                    <a:pt x="567" y="112"/>
                    <a:pt x="557" y="112"/>
                    <a:pt x="557" y="112"/>
                  </a:cubicBezTo>
                  <a:cubicBezTo>
                    <a:pt x="547" y="124"/>
                    <a:pt x="547" y="134"/>
                    <a:pt x="547" y="134"/>
                  </a:cubicBezTo>
                  <a:cubicBezTo>
                    <a:pt x="547" y="134"/>
                    <a:pt x="547" y="134"/>
                    <a:pt x="547" y="134"/>
                  </a:cubicBezTo>
                  <a:lnTo>
                    <a:pt x="547" y="134"/>
                  </a:lnTo>
                  <a:cubicBezTo>
                    <a:pt x="567" y="174"/>
                    <a:pt x="577" y="216"/>
                    <a:pt x="589" y="258"/>
                  </a:cubicBezTo>
                  <a:lnTo>
                    <a:pt x="589" y="287"/>
                  </a:lnTo>
                  <a:lnTo>
                    <a:pt x="589" y="319"/>
                  </a:lnTo>
                  <a:cubicBezTo>
                    <a:pt x="589" y="339"/>
                    <a:pt x="589" y="349"/>
                    <a:pt x="577" y="371"/>
                  </a:cubicBezTo>
                  <a:cubicBezTo>
                    <a:pt x="567" y="391"/>
                    <a:pt x="557" y="401"/>
                    <a:pt x="537" y="411"/>
                  </a:cubicBezTo>
                  <a:cubicBezTo>
                    <a:pt x="515" y="421"/>
                    <a:pt x="495" y="421"/>
                    <a:pt x="485" y="421"/>
                  </a:cubicBezTo>
                  <a:cubicBezTo>
                    <a:pt x="443" y="421"/>
                    <a:pt x="404" y="411"/>
                    <a:pt x="362" y="391"/>
                  </a:cubicBezTo>
                  <a:cubicBezTo>
                    <a:pt x="290" y="339"/>
                    <a:pt x="228" y="287"/>
                    <a:pt x="167" y="225"/>
                  </a:cubicBezTo>
                  <a:cubicBezTo>
                    <a:pt x="105" y="164"/>
                    <a:pt x="53" y="102"/>
                    <a:pt x="11" y="20"/>
                  </a:cubicBezTo>
                  <a:lnTo>
                    <a:pt x="1" y="20"/>
                  </a:lnTo>
                  <a:lnTo>
                    <a:pt x="1" y="30"/>
                  </a:lnTo>
                  <a:cubicBezTo>
                    <a:pt x="43" y="112"/>
                    <a:pt x="83" y="186"/>
                    <a:pt x="144" y="248"/>
                  </a:cubicBezTo>
                  <a:cubicBezTo>
                    <a:pt x="206" y="309"/>
                    <a:pt x="280" y="371"/>
                    <a:pt x="352" y="411"/>
                  </a:cubicBezTo>
                  <a:cubicBezTo>
                    <a:pt x="391" y="433"/>
                    <a:pt x="433" y="453"/>
                    <a:pt x="485" y="453"/>
                  </a:cubicBezTo>
                  <a:cubicBezTo>
                    <a:pt x="505" y="453"/>
                    <a:pt x="527" y="453"/>
                    <a:pt x="547" y="433"/>
                  </a:cubicBezTo>
                  <a:cubicBezTo>
                    <a:pt x="567" y="421"/>
                    <a:pt x="589" y="401"/>
                    <a:pt x="599" y="381"/>
                  </a:cubicBezTo>
                  <a:cubicBezTo>
                    <a:pt x="609" y="359"/>
                    <a:pt x="619" y="339"/>
                    <a:pt x="619" y="319"/>
                  </a:cubicBezTo>
                  <a:lnTo>
                    <a:pt x="619" y="287"/>
                  </a:lnTo>
                  <a:lnTo>
                    <a:pt x="619" y="248"/>
                  </a:lnTo>
                  <a:cubicBezTo>
                    <a:pt x="617" y="242"/>
                    <a:pt x="616" y="236"/>
                    <a:pt x="614" y="230"/>
                  </a:cubicBezTo>
                  <a:lnTo>
                    <a:pt x="614" y="230"/>
                  </a:lnTo>
                  <a:cubicBezTo>
                    <a:pt x="655" y="278"/>
                    <a:pt x="701" y="320"/>
                    <a:pt x="752" y="359"/>
                  </a:cubicBezTo>
                  <a:cubicBezTo>
                    <a:pt x="774" y="381"/>
                    <a:pt x="794" y="391"/>
                    <a:pt x="814" y="401"/>
                  </a:cubicBezTo>
                  <a:cubicBezTo>
                    <a:pt x="836" y="421"/>
                    <a:pt x="856" y="433"/>
                    <a:pt x="886" y="443"/>
                  </a:cubicBezTo>
                  <a:cubicBezTo>
                    <a:pt x="928" y="463"/>
                    <a:pt x="980" y="473"/>
                    <a:pt x="1031" y="473"/>
                  </a:cubicBezTo>
                  <a:cubicBezTo>
                    <a:pt x="1041" y="474"/>
                    <a:pt x="1050" y="475"/>
                    <a:pt x="1060" y="475"/>
                  </a:cubicBezTo>
                  <a:cubicBezTo>
                    <a:pt x="1104" y="475"/>
                    <a:pt x="1152" y="457"/>
                    <a:pt x="1185" y="433"/>
                  </a:cubicBezTo>
                  <a:cubicBezTo>
                    <a:pt x="1194" y="411"/>
                    <a:pt x="1217" y="391"/>
                    <a:pt x="1227" y="359"/>
                  </a:cubicBezTo>
                  <a:cubicBezTo>
                    <a:pt x="1236" y="339"/>
                    <a:pt x="1246" y="319"/>
                    <a:pt x="1246" y="287"/>
                  </a:cubicBezTo>
                  <a:cubicBezTo>
                    <a:pt x="1246" y="235"/>
                    <a:pt x="1236" y="186"/>
                    <a:pt x="1217" y="134"/>
                  </a:cubicBezTo>
                  <a:cubicBezTo>
                    <a:pt x="1194" y="92"/>
                    <a:pt x="1175" y="50"/>
                    <a:pt x="1145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56;p51">
              <a:extLst>
                <a:ext uri="{FF2B5EF4-FFF2-40B4-BE49-F238E27FC236}">
                  <a16:creationId xmlns:a16="http://schemas.microsoft.com/office/drawing/2014/main" id="{A25FBBA1-93E2-4DCA-9E87-8E8DCE0E32BE}"/>
                </a:ext>
              </a:extLst>
            </p:cNvPr>
            <p:cNvSpPr/>
            <p:nvPr/>
          </p:nvSpPr>
          <p:spPr>
            <a:xfrm>
              <a:off x="7295972" y="2258337"/>
              <a:ext cx="76817" cy="67836"/>
            </a:xfrm>
            <a:custGeom>
              <a:avLst/>
              <a:gdLst/>
              <a:ahLst/>
              <a:cxnLst/>
              <a:rect l="l" t="t" r="r" b="b"/>
              <a:pathLst>
                <a:path w="402" h="355" extrusionOk="0">
                  <a:moveTo>
                    <a:pt x="362" y="1"/>
                  </a:moveTo>
                  <a:cubicBezTo>
                    <a:pt x="352" y="1"/>
                    <a:pt x="352" y="11"/>
                    <a:pt x="352" y="11"/>
                  </a:cubicBezTo>
                  <a:cubicBezTo>
                    <a:pt x="352" y="11"/>
                    <a:pt x="352" y="21"/>
                    <a:pt x="362" y="43"/>
                  </a:cubicBezTo>
                  <a:cubicBezTo>
                    <a:pt x="362" y="63"/>
                    <a:pt x="372" y="92"/>
                    <a:pt x="372" y="134"/>
                  </a:cubicBezTo>
                  <a:lnTo>
                    <a:pt x="372" y="186"/>
                  </a:lnTo>
                  <a:cubicBezTo>
                    <a:pt x="372" y="206"/>
                    <a:pt x="362" y="228"/>
                    <a:pt x="352" y="248"/>
                  </a:cubicBezTo>
                  <a:cubicBezTo>
                    <a:pt x="339" y="268"/>
                    <a:pt x="330" y="290"/>
                    <a:pt x="320" y="300"/>
                  </a:cubicBezTo>
                  <a:cubicBezTo>
                    <a:pt x="300" y="310"/>
                    <a:pt x="278" y="320"/>
                    <a:pt x="258" y="330"/>
                  </a:cubicBezTo>
                  <a:cubicBezTo>
                    <a:pt x="216" y="330"/>
                    <a:pt x="166" y="310"/>
                    <a:pt x="134" y="290"/>
                  </a:cubicBezTo>
                  <a:cubicBezTo>
                    <a:pt x="115" y="278"/>
                    <a:pt x="105" y="258"/>
                    <a:pt x="92" y="238"/>
                  </a:cubicBezTo>
                  <a:cubicBezTo>
                    <a:pt x="82" y="228"/>
                    <a:pt x="73" y="206"/>
                    <a:pt x="63" y="196"/>
                  </a:cubicBezTo>
                  <a:cubicBezTo>
                    <a:pt x="43" y="166"/>
                    <a:pt x="31" y="134"/>
                    <a:pt x="21" y="115"/>
                  </a:cubicBezTo>
                  <a:cubicBezTo>
                    <a:pt x="21" y="92"/>
                    <a:pt x="11" y="82"/>
                    <a:pt x="11" y="82"/>
                  </a:cubicBezTo>
                  <a:lnTo>
                    <a:pt x="1" y="73"/>
                  </a:lnTo>
                  <a:lnTo>
                    <a:pt x="1" y="82"/>
                  </a:lnTo>
                  <a:cubicBezTo>
                    <a:pt x="1" y="82"/>
                    <a:pt x="1" y="92"/>
                    <a:pt x="11" y="115"/>
                  </a:cubicBezTo>
                  <a:cubicBezTo>
                    <a:pt x="11" y="134"/>
                    <a:pt x="21" y="166"/>
                    <a:pt x="43" y="206"/>
                  </a:cubicBezTo>
                  <a:cubicBezTo>
                    <a:pt x="43" y="216"/>
                    <a:pt x="53" y="238"/>
                    <a:pt x="63" y="258"/>
                  </a:cubicBezTo>
                  <a:cubicBezTo>
                    <a:pt x="82" y="278"/>
                    <a:pt x="92" y="290"/>
                    <a:pt x="115" y="310"/>
                  </a:cubicBezTo>
                  <a:cubicBezTo>
                    <a:pt x="148" y="335"/>
                    <a:pt x="189" y="354"/>
                    <a:pt x="232" y="354"/>
                  </a:cubicBezTo>
                  <a:cubicBezTo>
                    <a:pt x="241" y="354"/>
                    <a:pt x="249" y="353"/>
                    <a:pt x="258" y="352"/>
                  </a:cubicBezTo>
                  <a:cubicBezTo>
                    <a:pt x="290" y="352"/>
                    <a:pt x="310" y="339"/>
                    <a:pt x="330" y="320"/>
                  </a:cubicBezTo>
                  <a:cubicBezTo>
                    <a:pt x="352" y="300"/>
                    <a:pt x="372" y="278"/>
                    <a:pt x="381" y="258"/>
                  </a:cubicBezTo>
                  <a:cubicBezTo>
                    <a:pt x="391" y="238"/>
                    <a:pt x="391" y="216"/>
                    <a:pt x="391" y="186"/>
                  </a:cubicBezTo>
                  <a:cubicBezTo>
                    <a:pt x="401" y="166"/>
                    <a:pt x="401" y="144"/>
                    <a:pt x="391" y="124"/>
                  </a:cubicBezTo>
                  <a:cubicBezTo>
                    <a:pt x="391" y="92"/>
                    <a:pt x="381" y="63"/>
                    <a:pt x="372" y="43"/>
                  </a:cubicBezTo>
                  <a:cubicBezTo>
                    <a:pt x="372" y="21"/>
                    <a:pt x="362" y="11"/>
                    <a:pt x="362" y="11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57;p51">
              <a:extLst>
                <a:ext uri="{FF2B5EF4-FFF2-40B4-BE49-F238E27FC236}">
                  <a16:creationId xmlns:a16="http://schemas.microsoft.com/office/drawing/2014/main" id="{E7DE507A-B3C7-489C-9B45-EAE19B90926F}"/>
                </a:ext>
              </a:extLst>
            </p:cNvPr>
            <p:cNvSpPr/>
            <p:nvPr/>
          </p:nvSpPr>
          <p:spPr>
            <a:xfrm>
              <a:off x="6674176" y="2334963"/>
              <a:ext cx="131850" cy="183253"/>
            </a:xfrm>
            <a:custGeom>
              <a:avLst/>
              <a:gdLst/>
              <a:ahLst/>
              <a:cxnLst/>
              <a:rect l="l" t="t" r="r" b="b"/>
              <a:pathLst>
                <a:path w="690" h="959" extrusionOk="0">
                  <a:moveTo>
                    <a:pt x="690" y="0"/>
                  </a:moveTo>
                  <a:cubicBezTo>
                    <a:pt x="680" y="0"/>
                    <a:pt x="680" y="0"/>
                    <a:pt x="680" y="13"/>
                  </a:cubicBezTo>
                  <a:cubicBezTo>
                    <a:pt x="680" y="94"/>
                    <a:pt x="670" y="186"/>
                    <a:pt x="650" y="279"/>
                  </a:cubicBezTo>
                  <a:cubicBezTo>
                    <a:pt x="641" y="371"/>
                    <a:pt x="618" y="455"/>
                    <a:pt x="599" y="546"/>
                  </a:cubicBezTo>
                  <a:cubicBezTo>
                    <a:pt x="589" y="588"/>
                    <a:pt x="579" y="630"/>
                    <a:pt x="557" y="680"/>
                  </a:cubicBezTo>
                  <a:cubicBezTo>
                    <a:pt x="547" y="722"/>
                    <a:pt x="527" y="764"/>
                    <a:pt x="495" y="793"/>
                  </a:cubicBezTo>
                  <a:cubicBezTo>
                    <a:pt x="475" y="826"/>
                    <a:pt x="433" y="845"/>
                    <a:pt x="393" y="845"/>
                  </a:cubicBezTo>
                  <a:cubicBezTo>
                    <a:pt x="374" y="839"/>
                    <a:pt x="352" y="822"/>
                    <a:pt x="339" y="803"/>
                  </a:cubicBezTo>
                  <a:lnTo>
                    <a:pt x="339" y="803"/>
                  </a:lnTo>
                  <a:cubicBezTo>
                    <a:pt x="341" y="800"/>
                    <a:pt x="342" y="796"/>
                    <a:pt x="342" y="793"/>
                  </a:cubicBezTo>
                  <a:cubicBezTo>
                    <a:pt x="342" y="784"/>
                    <a:pt x="342" y="764"/>
                    <a:pt x="332" y="754"/>
                  </a:cubicBezTo>
                  <a:cubicBezTo>
                    <a:pt x="332" y="754"/>
                    <a:pt x="332" y="742"/>
                    <a:pt x="319" y="742"/>
                  </a:cubicBezTo>
                  <a:cubicBezTo>
                    <a:pt x="319" y="742"/>
                    <a:pt x="309" y="742"/>
                    <a:pt x="309" y="754"/>
                  </a:cubicBezTo>
                  <a:cubicBezTo>
                    <a:pt x="308" y="757"/>
                    <a:pt x="307" y="760"/>
                    <a:pt x="307" y="764"/>
                  </a:cubicBezTo>
                  <a:lnTo>
                    <a:pt x="300" y="764"/>
                  </a:lnTo>
                  <a:cubicBezTo>
                    <a:pt x="302" y="766"/>
                    <a:pt x="304" y="769"/>
                    <a:pt x="306" y="772"/>
                  </a:cubicBezTo>
                  <a:lnTo>
                    <a:pt x="306" y="772"/>
                  </a:lnTo>
                  <a:cubicBezTo>
                    <a:pt x="305" y="784"/>
                    <a:pt x="306" y="796"/>
                    <a:pt x="309" y="807"/>
                  </a:cubicBezTo>
                  <a:lnTo>
                    <a:pt x="309" y="807"/>
                  </a:lnTo>
                  <a:cubicBezTo>
                    <a:pt x="308" y="813"/>
                    <a:pt x="305" y="820"/>
                    <a:pt x="300" y="826"/>
                  </a:cubicBezTo>
                  <a:cubicBezTo>
                    <a:pt x="300" y="835"/>
                    <a:pt x="300" y="845"/>
                    <a:pt x="290" y="855"/>
                  </a:cubicBezTo>
                  <a:cubicBezTo>
                    <a:pt x="290" y="855"/>
                    <a:pt x="280" y="865"/>
                    <a:pt x="280" y="877"/>
                  </a:cubicBezTo>
                  <a:cubicBezTo>
                    <a:pt x="270" y="887"/>
                    <a:pt x="258" y="897"/>
                    <a:pt x="248" y="897"/>
                  </a:cubicBezTo>
                  <a:cubicBezTo>
                    <a:pt x="248" y="907"/>
                    <a:pt x="238" y="917"/>
                    <a:pt x="228" y="917"/>
                  </a:cubicBezTo>
                  <a:cubicBezTo>
                    <a:pt x="218" y="927"/>
                    <a:pt x="208" y="927"/>
                    <a:pt x="196" y="927"/>
                  </a:cubicBezTo>
                  <a:lnTo>
                    <a:pt x="186" y="939"/>
                  </a:lnTo>
                  <a:lnTo>
                    <a:pt x="166" y="939"/>
                  </a:lnTo>
                  <a:cubicBezTo>
                    <a:pt x="156" y="939"/>
                    <a:pt x="146" y="939"/>
                    <a:pt x="134" y="927"/>
                  </a:cubicBezTo>
                  <a:cubicBezTo>
                    <a:pt x="124" y="927"/>
                    <a:pt x="114" y="927"/>
                    <a:pt x="104" y="917"/>
                  </a:cubicBezTo>
                  <a:cubicBezTo>
                    <a:pt x="94" y="917"/>
                    <a:pt x="85" y="907"/>
                    <a:pt x="85" y="907"/>
                  </a:cubicBezTo>
                  <a:cubicBezTo>
                    <a:pt x="72" y="897"/>
                    <a:pt x="62" y="887"/>
                    <a:pt x="52" y="887"/>
                  </a:cubicBezTo>
                  <a:cubicBezTo>
                    <a:pt x="52" y="877"/>
                    <a:pt x="43" y="865"/>
                    <a:pt x="33" y="855"/>
                  </a:cubicBezTo>
                  <a:cubicBezTo>
                    <a:pt x="33" y="845"/>
                    <a:pt x="33" y="835"/>
                    <a:pt x="23" y="826"/>
                  </a:cubicBezTo>
                  <a:lnTo>
                    <a:pt x="23" y="793"/>
                  </a:lnTo>
                  <a:lnTo>
                    <a:pt x="23" y="784"/>
                  </a:lnTo>
                  <a:lnTo>
                    <a:pt x="23" y="764"/>
                  </a:lnTo>
                  <a:lnTo>
                    <a:pt x="10" y="754"/>
                  </a:lnTo>
                  <a:cubicBezTo>
                    <a:pt x="10" y="754"/>
                    <a:pt x="1" y="754"/>
                    <a:pt x="1" y="764"/>
                  </a:cubicBezTo>
                  <a:lnTo>
                    <a:pt x="1" y="793"/>
                  </a:lnTo>
                  <a:cubicBezTo>
                    <a:pt x="1" y="803"/>
                    <a:pt x="1" y="816"/>
                    <a:pt x="10" y="835"/>
                  </a:cubicBezTo>
                  <a:cubicBezTo>
                    <a:pt x="10" y="845"/>
                    <a:pt x="10" y="855"/>
                    <a:pt x="23" y="865"/>
                  </a:cubicBezTo>
                  <a:cubicBezTo>
                    <a:pt x="23" y="877"/>
                    <a:pt x="33" y="887"/>
                    <a:pt x="43" y="897"/>
                  </a:cubicBezTo>
                  <a:cubicBezTo>
                    <a:pt x="52" y="907"/>
                    <a:pt x="52" y="917"/>
                    <a:pt x="62" y="917"/>
                  </a:cubicBezTo>
                  <a:cubicBezTo>
                    <a:pt x="72" y="927"/>
                    <a:pt x="85" y="939"/>
                    <a:pt x="94" y="939"/>
                  </a:cubicBezTo>
                  <a:cubicBezTo>
                    <a:pt x="104" y="949"/>
                    <a:pt x="114" y="949"/>
                    <a:pt x="134" y="959"/>
                  </a:cubicBezTo>
                  <a:lnTo>
                    <a:pt x="208" y="959"/>
                  </a:lnTo>
                  <a:cubicBezTo>
                    <a:pt x="218" y="949"/>
                    <a:pt x="228" y="949"/>
                    <a:pt x="238" y="939"/>
                  </a:cubicBezTo>
                  <a:cubicBezTo>
                    <a:pt x="248" y="939"/>
                    <a:pt x="258" y="927"/>
                    <a:pt x="270" y="917"/>
                  </a:cubicBezTo>
                  <a:cubicBezTo>
                    <a:pt x="280" y="917"/>
                    <a:pt x="290" y="907"/>
                    <a:pt x="300" y="897"/>
                  </a:cubicBezTo>
                  <a:cubicBezTo>
                    <a:pt x="300" y="887"/>
                    <a:pt x="309" y="877"/>
                    <a:pt x="319" y="865"/>
                  </a:cubicBezTo>
                  <a:cubicBezTo>
                    <a:pt x="319" y="859"/>
                    <a:pt x="325" y="852"/>
                    <a:pt x="328" y="843"/>
                  </a:cubicBezTo>
                  <a:lnTo>
                    <a:pt x="328" y="843"/>
                  </a:lnTo>
                  <a:cubicBezTo>
                    <a:pt x="347" y="858"/>
                    <a:pt x="366" y="867"/>
                    <a:pt x="393" y="877"/>
                  </a:cubicBezTo>
                  <a:cubicBezTo>
                    <a:pt x="413" y="877"/>
                    <a:pt x="443" y="865"/>
                    <a:pt x="465" y="855"/>
                  </a:cubicBezTo>
                  <a:cubicBezTo>
                    <a:pt x="485" y="845"/>
                    <a:pt x="505" y="835"/>
                    <a:pt x="527" y="816"/>
                  </a:cubicBezTo>
                  <a:cubicBezTo>
                    <a:pt x="557" y="774"/>
                    <a:pt x="566" y="732"/>
                    <a:pt x="589" y="680"/>
                  </a:cubicBezTo>
                  <a:cubicBezTo>
                    <a:pt x="599" y="640"/>
                    <a:pt x="608" y="598"/>
                    <a:pt x="618" y="556"/>
                  </a:cubicBezTo>
                  <a:cubicBezTo>
                    <a:pt x="650" y="465"/>
                    <a:pt x="660" y="371"/>
                    <a:pt x="680" y="279"/>
                  </a:cubicBezTo>
                  <a:cubicBezTo>
                    <a:pt x="690" y="186"/>
                    <a:pt x="690" y="104"/>
                    <a:pt x="690" y="13"/>
                  </a:cubicBezTo>
                  <a:lnTo>
                    <a:pt x="690" y="0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58;p51">
              <a:extLst>
                <a:ext uri="{FF2B5EF4-FFF2-40B4-BE49-F238E27FC236}">
                  <a16:creationId xmlns:a16="http://schemas.microsoft.com/office/drawing/2014/main" id="{7609501C-5016-4713-ABB7-72B1FAE5B29A}"/>
                </a:ext>
              </a:extLst>
            </p:cNvPr>
            <p:cNvSpPr/>
            <p:nvPr/>
          </p:nvSpPr>
          <p:spPr>
            <a:xfrm>
              <a:off x="7156287" y="2081390"/>
              <a:ext cx="118283" cy="98410"/>
            </a:xfrm>
            <a:custGeom>
              <a:avLst/>
              <a:gdLst/>
              <a:ahLst/>
              <a:cxnLst/>
              <a:rect l="l" t="t" r="r" b="b"/>
              <a:pathLst>
                <a:path w="619" h="515" extrusionOk="0">
                  <a:moveTo>
                    <a:pt x="413" y="0"/>
                  </a:moveTo>
                  <a:lnTo>
                    <a:pt x="413" y="10"/>
                  </a:lnTo>
                  <a:cubicBezTo>
                    <a:pt x="465" y="42"/>
                    <a:pt x="505" y="82"/>
                    <a:pt x="537" y="124"/>
                  </a:cubicBezTo>
                  <a:cubicBezTo>
                    <a:pt x="547" y="134"/>
                    <a:pt x="556" y="144"/>
                    <a:pt x="556" y="153"/>
                  </a:cubicBezTo>
                  <a:cubicBezTo>
                    <a:pt x="566" y="166"/>
                    <a:pt x="576" y="176"/>
                    <a:pt x="576" y="195"/>
                  </a:cubicBezTo>
                  <a:cubicBezTo>
                    <a:pt x="589" y="215"/>
                    <a:pt x="589" y="247"/>
                    <a:pt x="589" y="267"/>
                  </a:cubicBezTo>
                  <a:cubicBezTo>
                    <a:pt x="576" y="299"/>
                    <a:pt x="566" y="319"/>
                    <a:pt x="556" y="339"/>
                  </a:cubicBezTo>
                  <a:cubicBezTo>
                    <a:pt x="547" y="339"/>
                    <a:pt x="547" y="351"/>
                    <a:pt x="537" y="351"/>
                  </a:cubicBezTo>
                  <a:lnTo>
                    <a:pt x="537" y="361"/>
                  </a:lnTo>
                  <a:lnTo>
                    <a:pt x="527" y="361"/>
                  </a:lnTo>
                  <a:cubicBezTo>
                    <a:pt x="514" y="371"/>
                    <a:pt x="505" y="371"/>
                    <a:pt x="485" y="371"/>
                  </a:cubicBezTo>
                  <a:cubicBezTo>
                    <a:pt x="479" y="372"/>
                    <a:pt x="473" y="373"/>
                    <a:pt x="467" y="373"/>
                  </a:cubicBezTo>
                  <a:cubicBezTo>
                    <a:pt x="433" y="373"/>
                    <a:pt x="392" y="353"/>
                    <a:pt x="365" y="325"/>
                  </a:cubicBezTo>
                  <a:lnTo>
                    <a:pt x="365" y="325"/>
                  </a:lnTo>
                  <a:cubicBezTo>
                    <a:pt x="361" y="320"/>
                    <a:pt x="357" y="314"/>
                    <a:pt x="351" y="309"/>
                  </a:cubicBezTo>
                  <a:cubicBezTo>
                    <a:pt x="351" y="304"/>
                    <a:pt x="349" y="302"/>
                    <a:pt x="345" y="302"/>
                  </a:cubicBezTo>
                  <a:cubicBezTo>
                    <a:pt x="341" y="302"/>
                    <a:pt x="335" y="304"/>
                    <a:pt x="329" y="309"/>
                  </a:cubicBezTo>
                  <a:cubicBezTo>
                    <a:pt x="329" y="309"/>
                    <a:pt x="319" y="319"/>
                    <a:pt x="329" y="329"/>
                  </a:cubicBezTo>
                  <a:cubicBezTo>
                    <a:pt x="329" y="329"/>
                    <a:pt x="329" y="329"/>
                    <a:pt x="329" y="329"/>
                  </a:cubicBezTo>
                  <a:lnTo>
                    <a:pt x="329" y="329"/>
                  </a:lnTo>
                  <a:cubicBezTo>
                    <a:pt x="332" y="333"/>
                    <a:pt x="335" y="336"/>
                    <a:pt x="338" y="339"/>
                  </a:cubicBezTo>
                  <a:lnTo>
                    <a:pt x="338" y="339"/>
                  </a:lnTo>
                  <a:cubicBezTo>
                    <a:pt x="361" y="369"/>
                    <a:pt x="359" y="405"/>
                    <a:pt x="341" y="443"/>
                  </a:cubicBezTo>
                  <a:lnTo>
                    <a:pt x="319" y="462"/>
                  </a:lnTo>
                  <a:lnTo>
                    <a:pt x="309" y="462"/>
                  </a:lnTo>
                  <a:lnTo>
                    <a:pt x="309" y="475"/>
                  </a:lnTo>
                  <a:cubicBezTo>
                    <a:pt x="299" y="475"/>
                    <a:pt x="299" y="475"/>
                    <a:pt x="290" y="485"/>
                  </a:cubicBezTo>
                  <a:cubicBezTo>
                    <a:pt x="280" y="485"/>
                    <a:pt x="248" y="494"/>
                    <a:pt x="228" y="494"/>
                  </a:cubicBezTo>
                  <a:cubicBezTo>
                    <a:pt x="206" y="494"/>
                    <a:pt x="186" y="485"/>
                    <a:pt x="166" y="485"/>
                  </a:cubicBezTo>
                  <a:cubicBezTo>
                    <a:pt x="156" y="475"/>
                    <a:pt x="144" y="475"/>
                    <a:pt x="134" y="462"/>
                  </a:cubicBezTo>
                  <a:cubicBezTo>
                    <a:pt x="124" y="462"/>
                    <a:pt x="114" y="452"/>
                    <a:pt x="114" y="452"/>
                  </a:cubicBezTo>
                  <a:cubicBezTo>
                    <a:pt x="72" y="423"/>
                    <a:pt x="43" y="391"/>
                    <a:pt x="10" y="361"/>
                  </a:cubicBezTo>
                  <a:lnTo>
                    <a:pt x="0" y="361"/>
                  </a:lnTo>
                  <a:lnTo>
                    <a:pt x="0" y="371"/>
                  </a:lnTo>
                  <a:cubicBezTo>
                    <a:pt x="33" y="401"/>
                    <a:pt x="62" y="443"/>
                    <a:pt x="94" y="462"/>
                  </a:cubicBezTo>
                  <a:cubicBezTo>
                    <a:pt x="104" y="475"/>
                    <a:pt x="114" y="485"/>
                    <a:pt x="124" y="485"/>
                  </a:cubicBezTo>
                  <a:cubicBezTo>
                    <a:pt x="134" y="494"/>
                    <a:pt x="144" y="494"/>
                    <a:pt x="156" y="504"/>
                  </a:cubicBezTo>
                  <a:cubicBezTo>
                    <a:pt x="186" y="514"/>
                    <a:pt x="206" y="514"/>
                    <a:pt x="228" y="514"/>
                  </a:cubicBezTo>
                  <a:cubicBezTo>
                    <a:pt x="257" y="514"/>
                    <a:pt x="280" y="514"/>
                    <a:pt x="309" y="504"/>
                  </a:cubicBezTo>
                  <a:cubicBezTo>
                    <a:pt x="309" y="504"/>
                    <a:pt x="319" y="504"/>
                    <a:pt x="319" y="494"/>
                  </a:cubicBezTo>
                  <a:lnTo>
                    <a:pt x="329" y="494"/>
                  </a:lnTo>
                  <a:lnTo>
                    <a:pt x="341" y="485"/>
                  </a:lnTo>
                  <a:cubicBezTo>
                    <a:pt x="351" y="475"/>
                    <a:pt x="361" y="462"/>
                    <a:pt x="361" y="452"/>
                  </a:cubicBezTo>
                  <a:cubicBezTo>
                    <a:pt x="381" y="433"/>
                    <a:pt x="381" y="413"/>
                    <a:pt x="381" y="381"/>
                  </a:cubicBezTo>
                  <a:cubicBezTo>
                    <a:pt x="381" y="378"/>
                    <a:pt x="381" y="375"/>
                    <a:pt x="381" y="373"/>
                  </a:cubicBezTo>
                  <a:lnTo>
                    <a:pt x="381" y="373"/>
                  </a:lnTo>
                  <a:cubicBezTo>
                    <a:pt x="415" y="392"/>
                    <a:pt x="455" y="401"/>
                    <a:pt x="495" y="401"/>
                  </a:cubicBezTo>
                  <a:cubicBezTo>
                    <a:pt x="505" y="401"/>
                    <a:pt x="527" y="391"/>
                    <a:pt x="537" y="391"/>
                  </a:cubicBezTo>
                  <a:lnTo>
                    <a:pt x="547" y="381"/>
                  </a:lnTo>
                  <a:lnTo>
                    <a:pt x="556" y="381"/>
                  </a:lnTo>
                  <a:lnTo>
                    <a:pt x="556" y="371"/>
                  </a:lnTo>
                  <a:cubicBezTo>
                    <a:pt x="566" y="371"/>
                    <a:pt x="566" y="361"/>
                    <a:pt x="576" y="361"/>
                  </a:cubicBezTo>
                  <a:cubicBezTo>
                    <a:pt x="598" y="329"/>
                    <a:pt x="608" y="299"/>
                    <a:pt x="608" y="267"/>
                  </a:cubicBezTo>
                  <a:cubicBezTo>
                    <a:pt x="618" y="247"/>
                    <a:pt x="608" y="215"/>
                    <a:pt x="598" y="186"/>
                  </a:cubicBezTo>
                  <a:cubicBezTo>
                    <a:pt x="598" y="166"/>
                    <a:pt x="589" y="153"/>
                    <a:pt x="576" y="144"/>
                  </a:cubicBezTo>
                  <a:cubicBezTo>
                    <a:pt x="576" y="134"/>
                    <a:pt x="566" y="114"/>
                    <a:pt x="556" y="104"/>
                  </a:cubicBezTo>
                  <a:cubicBezTo>
                    <a:pt x="514" y="62"/>
                    <a:pt x="465" y="30"/>
                    <a:pt x="423" y="0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59;p51">
              <a:extLst>
                <a:ext uri="{FF2B5EF4-FFF2-40B4-BE49-F238E27FC236}">
                  <a16:creationId xmlns:a16="http://schemas.microsoft.com/office/drawing/2014/main" id="{E0817CFB-5AFB-44C3-B788-9DBED6AA0C6B}"/>
                </a:ext>
              </a:extLst>
            </p:cNvPr>
            <p:cNvSpPr/>
            <p:nvPr/>
          </p:nvSpPr>
          <p:spPr>
            <a:xfrm>
              <a:off x="6676087" y="2260248"/>
              <a:ext cx="77199" cy="94588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393" y="1"/>
                  </a:moveTo>
                  <a:lnTo>
                    <a:pt x="393" y="11"/>
                  </a:lnTo>
                  <a:cubicBezTo>
                    <a:pt x="393" y="11"/>
                    <a:pt x="383" y="53"/>
                    <a:pt x="361" y="114"/>
                  </a:cubicBezTo>
                  <a:cubicBezTo>
                    <a:pt x="341" y="176"/>
                    <a:pt x="299" y="258"/>
                    <a:pt x="260" y="329"/>
                  </a:cubicBezTo>
                  <a:cubicBezTo>
                    <a:pt x="248" y="352"/>
                    <a:pt x="238" y="362"/>
                    <a:pt x="218" y="381"/>
                  </a:cubicBezTo>
                  <a:cubicBezTo>
                    <a:pt x="208" y="404"/>
                    <a:pt x="198" y="413"/>
                    <a:pt x="186" y="423"/>
                  </a:cubicBezTo>
                  <a:cubicBezTo>
                    <a:pt x="166" y="443"/>
                    <a:pt x="156" y="453"/>
                    <a:pt x="136" y="453"/>
                  </a:cubicBezTo>
                  <a:cubicBezTo>
                    <a:pt x="124" y="465"/>
                    <a:pt x="104" y="465"/>
                    <a:pt x="94" y="465"/>
                  </a:cubicBezTo>
                  <a:cubicBezTo>
                    <a:pt x="62" y="465"/>
                    <a:pt x="42" y="453"/>
                    <a:pt x="33" y="443"/>
                  </a:cubicBezTo>
                  <a:cubicBezTo>
                    <a:pt x="23" y="433"/>
                    <a:pt x="13" y="423"/>
                    <a:pt x="13" y="423"/>
                  </a:cubicBezTo>
                  <a:lnTo>
                    <a:pt x="13" y="413"/>
                  </a:lnTo>
                  <a:lnTo>
                    <a:pt x="0" y="413"/>
                  </a:lnTo>
                  <a:lnTo>
                    <a:pt x="0" y="423"/>
                  </a:lnTo>
                  <a:lnTo>
                    <a:pt x="0" y="433"/>
                  </a:lnTo>
                  <a:cubicBezTo>
                    <a:pt x="0" y="433"/>
                    <a:pt x="13" y="443"/>
                    <a:pt x="13" y="453"/>
                  </a:cubicBezTo>
                  <a:cubicBezTo>
                    <a:pt x="33" y="475"/>
                    <a:pt x="52" y="485"/>
                    <a:pt x="94" y="495"/>
                  </a:cubicBezTo>
                  <a:cubicBezTo>
                    <a:pt x="104" y="495"/>
                    <a:pt x="136" y="495"/>
                    <a:pt x="146" y="485"/>
                  </a:cubicBezTo>
                  <a:cubicBezTo>
                    <a:pt x="166" y="475"/>
                    <a:pt x="186" y="465"/>
                    <a:pt x="208" y="453"/>
                  </a:cubicBezTo>
                  <a:cubicBezTo>
                    <a:pt x="218" y="433"/>
                    <a:pt x="238" y="413"/>
                    <a:pt x="248" y="404"/>
                  </a:cubicBezTo>
                  <a:cubicBezTo>
                    <a:pt x="260" y="381"/>
                    <a:pt x="270" y="362"/>
                    <a:pt x="280" y="342"/>
                  </a:cubicBezTo>
                  <a:cubicBezTo>
                    <a:pt x="332" y="268"/>
                    <a:pt x="361" y="186"/>
                    <a:pt x="383" y="124"/>
                  </a:cubicBezTo>
                  <a:cubicBezTo>
                    <a:pt x="393" y="53"/>
                    <a:pt x="403" y="11"/>
                    <a:pt x="403" y="11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60;p51">
              <a:extLst>
                <a:ext uri="{FF2B5EF4-FFF2-40B4-BE49-F238E27FC236}">
                  <a16:creationId xmlns:a16="http://schemas.microsoft.com/office/drawing/2014/main" id="{B3D70B74-33D5-44EF-B67A-5235B56142A8}"/>
                </a:ext>
              </a:extLst>
            </p:cNvPr>
            <p:cNvSpPr/>
            <p:nvPr/>
          </p:nvSpPr>
          <p:spPr>
            <a:xfrm>
              <a:off x="6967494" y="2112920"/>
              <a:ext cx="86563" cy="51211"/>
            </a:xfrm>
            <a:custGeom>
              <a:avLst/>
              <a:gdLst/>
              <a:ahLst/>
              <a:cxnLst/>
              <a:rect l="l" t="t" r="r" b="b"/>
              <a:pathLst>
                <a:path w="453" h="268" extrusionOk="0">
                  <a:moveTo>
                    <a:pt x="361" y="1"/>
                  </a:moveTo>
                  <a:lnTo>
                    <a:pt x="361" y="11"/>
                  </a:lnTo>
                  <a:cubicBezTo>
                    <a:pt x="361" y="11"/>
                    <a:pt x="371" y="11"/>
                    <a:pt x="381" y="30"/>
                  </a:cubicBezTo>
                  <a:cubicBezTo>
                    <a:pt x="390" y="40"/>
                    <a:pt x="403" y="63"/>
                    <a:pt x="413" y="92"/>
                  </a:cubicBezTo>
                  <a:cubicBezTo>
                    <a:pt x="423" y="124"/>
                    <a:pt x="433" y="154"/>
                    <a:pt x="423" y="186"/>
                  </a:cubicBezTo>
                  <a:cubicBezTo>
                    <a:pt x="413" y="206"/>
                    <a:pt x="403" y="216"/>
                    <a:pt x="381" y="226"/>
                  </a:cubicBezTo>
                  <a:cubicBezTo>
                    <a:pt x="371" y="236"/>
                    <a:pt x="351" y="236"/>
                    <a:pt x="329" y="236"/>
                  </a:cubicBezTo>
                  <a:cubicBezTo>
                    <a:pt x="289" y="236"/>
                    <a:pt x="247" y="226"/>
                    <a:pt x="218" y="226"/>
                  </a:cubicBezTo>
                  <a:cubicBezTo>
                    <a:pt x="176" y="216"/>
                    <a:pt x="143" y="206"/>
                    <a:pt x="114" y="196"/>
                  </a:cubicBezTo>
                  <a:cubicBezTo>
                    <a:pt x="52" y="174"/>
                    <a:pt x="10" y="164"/>
                    <a:pt x="10" y="164"/>
                  </a:cubicBezTo>
                  <a:lnTo>
                    <a:pt x="0" y="164"/>
                  </a:lnTo>
                  <a:lnTo>
                    <a:pt x="0" y="174"/>
                  </a:lnTo>
                  <a:lnTo>
                    <a:pt x="10" y="174"/>
                  </a:lnTo>
                  <a:lnTo>
                    <a:pt x="32" y="186"/>
                  </a:lnTo>
                  <a:cubicBezTo>
                    <a:pt x="52" y="196"/>
                    <a:pt x="72" y="206"/>
                    <a:pt x="104" y="216"/>
                  </a:cubicBezTo>
                  <a:cubicBezTo>
                    <a:pt x="134" y="236"/>
                    <a:pt x="166" y="248"/>
                    <a:pt x="205" y="258"/>
                  </a:cubicBezTo>
                  <a:cubicBezTo>
                    <a:pt x="247" y="258"/>
                    <a:pt x="289" y="268"/>
                    <a:pt x="329" y="268"/>
                  </a:cubicBezTo>
                  <a:cubicBezTo>
                    <a:pt x="351" y="268"/>
                    <a:pt x="381" y="258"/>
                    <a:pt x="403" y="248"/>
                  </a:cubicBezTo>
                  <a:cubicBezTo>
                    <a:pt x="423" y="236"/>
                    <a:pt x="433" y="216"/>
                    <a:pt x="442" y="196"/>
                  </a:cubicBezTo>
                  <a:cubicBezTo>
                    <a:pt x="452" y="174"/>
                    <a:pt x="452" y="154"/>
                    <a:pt x="452" y="134"/>
                  </a:cubicBezTo>
                  <a:cubicBezTo>
                    <a:pt x="452" y="112"/>
                    <a:pt x="442" y="102"/>
                    <a:pt x="433" y="82"/>
                  </a:cubicBezTo>
                  <a:cubicBezTo>
                    <a:pt x="423" y="50"/>
                    <a:pt x="403" y="30"/>
                    <a:pt x="390" y="21"/>
                  </a:cubicBezTo>
                  <a:cubicBezTo>
                    <a:pt x="381" y="1"/>
                    <a:pt x="371" y="1"/>
                    <a:pt x="371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61;p51">
              <a:extLst>
                <a:ext uri="{FF2B5EF4-FFF2-40B4-BE49-F238E27FC236}">
                  <a16:creationId xmlns:a16="http://schemas.microsoft.com/office/drawing/2014/main" id="{8A93BB60-6634-4E9C-84B3-A34B85B038E6}"/>
                </a:ext>
              </a:extLst>
            </p:cNvPr>
            <p:cNvSpPr/>
            <p:nvPr/>
          </p:nvSpPr>
          <p:spPr>
            <a:xfrm>
              <a:off x="6812140" y="2758031"/>
              <a:ext cx="92677" cy="61148"/>
            </a:xfrm>
            <a:custGeom>
              <a:avLst/>
              <a:gdLst/>
              <a:ahLst/>
              <a:cxnLst/>
              <a:rect l="l" t="t" r="r" b="b"/>
              <a:pathLst>
                <a:path w="485" h="320" extrusionOk="0">
                  <a:moveTo>
                    <a:pt x="10" y="0"/>
                  </a:moveTo>
                  <a:cubicBezTo>
                    <a:pt x="0" y="0"/>
                    <a:pt x="0" y="10"/>
                    <a:pt x="0" y="10"/>
                  </a:cubicBezTo>
                  <a:cubicBezTo>
                    <a:pt x="0" y="10"/>
                    <a:pt x="0" y="22"/>
                    <a:pt x="10" y="32"/>
                  </a:cubicBezTo>
                  <a:cubicBezTo>
                    <a:pt x="10" y="52"/>
                    <a:pt x="20" y="72"/>
                    <a:pt x="30" y="104"/>
                  </a:cubicBezTo>
                  <a:cubicBezTo>
                    <a:pt x="62" y="156"/>
                    <a:pt x="114" y="218"/>
                    <a:pt x="176" y="257"/>
                  </a:cubicBezTo>
                  <a:cubicBezTo>
                    <a:pt x="205" y="279"/>
                    <a:pt x="247" y="299"/>
                    <a:pt x="289" y="309"/>
                  </a:cubicBezTo>
                  <a:cubicBezTo>
                    <a:pt x="319" y="319"/>
                    <a:pt x="351" y="319"/>
                    <a:pt x="381" y="319"/>
                  </a:cubicBezTo>
                  <a:lnTo>
                    <a:pt x="452" y="319"/>
                  </a:lnTo>
                  <a:cubicBezTo>
                    <a:pt x="475" y="319"/>
                    <a:pt x="484" y="309"/>
                    <a:pt x="484" y="309"/>
                  </a:cubicBezTo>
                  <a:cubicBezTo>
                    <a:pt x="484" y="299"/>
                    <a:pt x="484" y="299"/>
                    <a:pt x="475" y="299"/>
                  </a:cubicBezTo>
                  <a:lnTo>
                    <a:pt x="381" y="299"/>
                  </a:lnTo>
                  <a:cubicBezTo>
                    <a:pt x="361" y="299"/>
                    <a:pt x="319" y="289"/>
                    <a:pt x="289" y="279"/>
                  </a:cubicBezTo>
                  <a:cubicBezTo>
                    <a:pt x="257" y="270"/>
                    <a:pt x="227" y="257"/>
                    <a:pt x="195" y="237"/>
                  </a:cubicBezTo>
                  <a:cubicBezTo>
                    <a:pt x="166" y="218"/>
                    <a:pt x="134" y="195"/>
                    <a:pt x="114" y="166"/>
                  </a:cubicBezTo>
                  <a:cubicBezTo>
                    <a:pt x="82" y="146"/>
                    <a:pt x="72" y="114"/>
                    <a:pt x="52" y="94"/>
                  </a:cubicBezTo>
                  <a:cubicBezTo>
                    <a:pt x="42" y="62"/>
                    <a:pt x="30" y="42"/>
                    <a:pt x="20" y="32"/>
                  </a:cubicBezTo>
                  <a:cubicBezTo>
                    <a:pt x="20" y="10"/>
                    <a:pt x="10" y="10"/>
                    <a:pt x="10" y="1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62;p51">
              <a:extLst>
                <a:ext uri="{FF2B5EF4-FFF2-40B4-BE49-F238E27FC236}">
                  <a16:creationId xmlns:a16="http://schemas.microsoft.com/office/drawing/2014/main" id="{EE53A90A-14D7-4261-9EBB-DEAE0FE4368F}"/>
                </a:ext>
              </a:extLst>
            </p:cNvPr>
            <p:cNvSpPr/>
            <p:nvPr/>
          </p:nvSpPr>
          <p:spPr>
            <a:xfrm>
              <a:off x="6731311" y="2114830"/>
              <a:ext cx="77199" cy="128220"/>
            </a:xfrm>
            <a:custGeom>
              <a:avLst/>
              <a:gdLst/>
              <a:ahLst/>
              <a:cxnLst/>
              <a:rect l="l" t="t" r="r" b="b"/>
              <a:pathLst>
                <a:path w="404" h="671" extrusionOk="0">
                  <a:moveTo>
                    <a:pt x="309" y="1"/>
                  </a:moveTo>
                  <a:cubicBezTo>
                    <a:pt x="280" y="1"/>
                    <a:pt x="258" y="20"/>
                    <a:pt x="248" y="40"/>
                  </a:cubicBezTo>
                  <a:cubicBezTo>
                    <a:pt x="238" y="62"/>
                    <a:pt x="238" y="92"/>
                    <a:pt x="238" y="114"/>
                  </a:cubicBezTo>
                  <a:cubicBezTo>
                    <a:pt x="228" y="277"/>
                    <a:pt x="248" y="453"/>
                    <a:pt x="300" y="609"/>
                  </a:cubicBezTo>
                  <a:cubicBezTo>
                    <a:pt x="238" y="495"/>
                    <a:pt x="176" y="381"/>
                    <a:pt x="114" y="268"/>
                  </a:cubicBezTo>
                  <a:cubicBezTo>
                    <a:pt x="104" y="238"/>
                    <a:pt x="72" y="206"/>
                    <a:pt x="43" y="206"/>
                  </a:cubicBezTo>
                  <a:cubicBezTo>
                    <a:pt x="10" y="216"/>
                    <a:pt x="1" y="248"/>
                    <a:pt x="1" y="268"/>
                  </a:cubicBezTo>
                  <a:cubicBezTo>
                    <a:pt x="1" y="300"/>
                    <a:pt x="10" y="319"/>
                    <a:pt x="20" y="339"/>
                  </a:cubicBezTo>
                  <a:cubicBezTo>
                    <a:pt x="94" y="463"/>
                    <a:pt x="186" y="586"/>
                    <a:pt x="300" y="670"/>
                  </a:cubicBezTo>
                  <a:lnTo>
                    <a:pt x="361" y="648"/>
                  </a:lnTo>
                  <a:cubicBezTo>
                    <a:pt x="391" y="473"/>
                    <a:pt x="403" y="287"/>
                    <a:pt x="381" y="114"/>
                  </a:cubicBezTo>
                  <a:cubicBezTo>
                    <a:pt x="381" y="92"/>
                    <a:pt x="381" y="62"/>
                    <a:pt x="371" y="40"/>
                  </a:cubicBezTo>
                  <a:cubicBezTo>
                    <a:pt x="351" y="20"/>
                    <a:pt x="329" y="1"/>
                    <a:pt x="309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63;p51">
              <a:extLst>
                <a:ext uri="{FF2B5EF4-FFF2-40B4-BE49-F238E27FC236}">
                  <a16:creationId xmlns:a16="http://schemas.microsoft.com/office/drawing/2014/main" id="{70661815-8081-409A-8B1B-A352C6AC59E0}"/>
                </a:ext>
              </a:extLst>
            </p:cNvPr>
            <p:cNvSpPr/>
            <p:nvPr/>
          </p:nvSpPr>
          <p:spPr>
            <a:xfrm>
              <a:off x="6802013" y="2400888"/>
              <a:ext cx="140067" cy="137583"/>
            </a:xfrm>
            <a:custGeom>
              <a:avLst/>
              <a:gdLst/>
              <a:ahLst/>
              <a:cxnLst/>
              <a:rect l="l" t="t" r="r" b="b"/>
              <a:pathLst>
                <a:path w="733" h="720" extrusionOk="0">
                  <a:moveTo>
                    <a:pt x="459" y="1"/>
                  </a:moveTo>
                  <a:cubicBezTo>
                    <a:pt x="233" y="1"/>
                    <a:pt x="11" y="594"/>
                    <a:pt x="11" y="594"/>
                  </a:cubicBezTo>
                  <a:cubicBezTo>
                    <a:pt x="0" y="688"/>
                    <a:pt x="29" y="720"/>
                    <a:pt x="72" y="720"/>
                  </a:cubicBezTo>
                  <a:cubicBezTo>
                    <a:pt x="148" y="720"/>
                    <a:pt x="271" y="621"/>
                    <a:pt x="310" y="582"/>
                  </a:cubicBezTo>
                  <a:cubicBezTo>
                    <a:pt x="362" y="532"/>
                    <a:pt x="733" y="68"/>
                    <a:pt x="495" y="6"/>
                  </a:cubicBezTo>
                  <a:cubicBezTo>
                    <a:pt x="483" y="2"/>
                    <a:pt x="471" y="1"/>
                    <a:pt x="459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64;p51">
              <a:extLst>
                <a:ext uri="{FF2B5EF4-FFF2-40B4-BE49-F238E27FC236}">
                  <a16:creationId xmlns:a16="http://schemas.microsoft.com/office/drawing/2014/main" id="{3AD8CA2A-EB59-43A2-9A62-0C62586C9A57}"/>
                </a:ext>
              </a:extLst>
            </p:cNvPr>
            <p:cNvSpPr/>
            <p:nvPr/>
          </p:nvSpPr>
          <p:spPr>
            <a:xfrm>
              <a:off x="7124567" y="2320632"/>
              <a:ext cx="190323" cy="88282"/>
            </a:xfrm>
            <a:custGeom>
              <a:avLst/>
              <a:gdLst/>
              <a:ahLst/>
              <a:cxnLst/>
              <a:rect l="l" t="t" r="r" b="b"/>
              <a:pathLst>
                <a:path w="996" h="462" extrusionOk="0">
                  <a:moveTo>
                    <a:pt x="292" y="0"/>
                  </a:moveTo>
                  <a:cubicBezTo>
                    <a:pt x="245" y="0"/>
                    <a:pt x="205" y="13"/>
                    <a:pt x="176" y="46"/>
                  </a:cubicBezTo>
                  <a:cubicBezTo>
                    <a:pt x="1" y="231"/>
                    <a:pt x="557" y="426"/>
                    <a:pt x="641" y="446"/>
                  </a:cubicBezTo>
                  <a:cubicBezTo>
                    <a:pt x="669" y="453"/>
                    <a:pt x="726" y="462"/>
                    <a:pt x="782" y="462"/>
                  </a:cubicBezTo>
                  <a:cubicBezTo>
                    <a:pt x="890" y="462"/>
                    <a:pt x="995" y="431"/>
                    <a:pt x="888" y="303"/>
                  </a:cubicBezTo>
                  <a:cubicBezTo>
                    <a:pt x="888" y="303"/>
                    <a:pt x="515" y="0"/>
                    <a:pt x="292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65;p51">
              <a:extLst>
                <a:ext uri="{FF2B5EF4-FFF2-40B4-BE49-F238E27FC236}">
                  <a16:creationId xmlns:a16="http://schemas.microsoft.com/office/drawing/2014/main" id="{BC54B116-12A9-4DA8-9D03-8787DACC69D1}"/>
                </a:ext>
              </a:extLst>
            </p:cNvPr>
            <p:cNvSpPr/>
            <p:nvPr/>
          </p:nvSpPr>
          <p:spPr>
            <a:xfrm>
              <a:off x="7394190" y="2451144"/>
              <a:ext cx="8217" cy="29810"/>
            </a:xfrm>
            <a:custGeom>
              <a:avLst/>
              <a:gdLst/>
              <a:ahLst/>
              <a:cxnLst/>
              <a:rect l="l" t="t" r="r" b="b"/>
              <a:pathLst>
                <a:path w="43" h="156" extrusionOk="0">
                  <a:moveTo>
                    <a:pt x="1" y="0"/>
                  </a:moveTo>
                  <a:lnTo>
                    <a:pt x="1" y="156"/>
                  </a:lnTo>
                  <a:cubicBezTo>
                    <a:pt x="11" y="156"/>
                    <a:pt x="33" y="146"/>
                    <a:pt x="43" y="146"/>
                  </a:cubicBezTo>
                  <a:cubicBezTo>
                    <a:pt x="33" y="94"/>
                    <a:pt x="11" y="52"/>
                    <a:pt x="1" y="0"/>
                  </a:cubicBezTo>
                  <a:close/>
                </a:path>
              </a:pathLst>
            </a:custGeom>
            <a:solidFill>
              <a:srgbClr val="EEA8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66;p51">
              <a:extLst>
                <a:ext uri="{FF2B5EF4-FFF2-40B4-BE49-F238E27FC236}">
                  <a16:creationId xmlns:a16="http://schemas.microsoft.com/office/drawing/2014/main" id="{75EBBAA8-867A-4D5E-A912-BBA9E382DF76}"/>
                </a:ext>
              </a:extLst>
            </p:cNvPr>
            <p:cNvSpPr/>
            <p:nvPr/>
          </p:nvSpPr>
          <p:spPr>
            <a:xfrm>
              <a:off x="7390559" y="2478852"/>
              <a:ext cx="13758" cy="84843"/>
            </a:xfrm>
            <a:custGeom>
              <a:avLst/>
              <a:gdLst/>
              <a:ahLst/>
              <a:cxnLst/>
              <a:rect l="l" t="t" r="r" b="b"/>
              <a:pathLst>
                <a:path w="72" h="444" extrusionOk="0">
                  <a:moveTo>
                    <a:pt x="62" y="1"/>
                  </a:moveTo>
                  <a:cubicBezTo>
                    <a:pt x="52" y="1"/>
                    <a:pt x="30" y="11"/>
                    <a:pt x="20" y="11"/>
                  </a:cubicBezTo>
                  <a:lnTo>
                    <a:pt x="20" y="21"/>
                  </a:lnTo>
                  <a:cubicBezTo>
                    <a:pt x="30" y="11"/>
                    <a:pt x="52" y="11"/>
                    <a:pt x="62" y="1"/>
                  </a:cubicBezTo>
                  <a:close/>
                  <a:moveTo>
                    <a:pt x="62" y="50"/>
                  </a:moveTo>
                  <a:cubicBezTo>
                    <a:pt x="52" y="63"/>
                    <a:pt x="42" y="63"/>
                    <a:pt x="20" y="73"/>
                  </a:cubicBezTo>
                  <a:cubicBezTo>
                    <a:pt x="30" y="134"/>
                    <a:pt x="20" y="186"/>
                    <a:pt x="20" y="248"/>
                  </a:cubicBezTo>
                  <a:lnTo>
                    <a:pt x="62" y="248"/>
                  </a:lnTo>
                  <a:cubicBezTo>
                    <a:pt x="72" y="206"/>
                    <a:pt x="72" y="174"/>
                    <a:pt x="72" y="134"/>
                  </a:cubicBezTo>
                  <a:cubicBezTo>
                    <a:pt x="72" y="102"/>
                    <a:pt x="72" y="82"/>
                    <a:pt x="62" y="50"/>
                  </a:cubicBezTo>
                  <a:close/>
                  <a:moveTo>
                    <a:pt x="20" y="297"/>
                  </a:moveTo>
                  <a:cubicBezTo>
                    <a:pt x="10" y="349"/>
                    <a:pt x="10" y="391"/>
                    <a:pt x="0" y="443"/>
                  </a:cubicBezTo>
                  <a:cubicBezTo>
                    <a:pt x="20" y="401"/>
                    <a:pt x="42" y="349"/>
                    <a:pt x="52" y="297"/>
                  </a:cubicBezTo>
                  <a:close/>
                </a:path>
              </a:pathLst>
            </a:custGeom>
            <a:solidFill>
              <a:srgbClr val="DE9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67;p51">
              <a:extLst>
                <a:ext uri="{FF2B5EF4-FFF2-40B4-BE49-F238E27FC236}">
                  <a16:creationId xmlns:a16="http://schemas.microsoft.com/office/drawing/2014/main" id="{78A271E8-F83E-4614-8DA8-7AB6AEA8BD47}"/>
                </a:ext>
              </a:extLst>
            </p:cNvPr>
            <p:cNvSpPr/>
            <p:nvPr/>
          </p:nvSpPr>
          <p:spPr>
            <a:xfrm>
              <a:off x="7394190" y="2478852"/>
              <a:ext cx="8217" cy="13949"/>
            </a:xfrm>
            <a:custGeom>
              <a:avLst/>
              <a:gdLst/>
              <a:ahLst/>
              <a:cxnLst/>
              <a:rect l="l" t="t" r="r" b="b"/>
              <a:pathLst>
                <a:path w="43" h="73" extrusionOk="0">
                  <a:moveTo>
                    <a:pt x="43" y="1"/>
                  </a:moveTo>
                  <a:cubicBezTo>
                    <a:pt x="33" y="11"/>
                    <a:pt x="11" y="11"/>
                    <a:pt x="1" y="21"/>
                  </a:cubicBezTo>
                  <a:lnTo>
                    <a:pt x="1" y="73"/>
                  </a:lnTo>
                  <a:cubicBezTo>
                    <a:pt x="23" y="63"/>
                    <a:pt x="33" y="63"/>
                    <a:pt x="43" y="50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BE6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68;p51">
              <a:extLst>
                <a:ext uri="{FF2B5EF4-FFF2-40B4-BE49-F238E27FC236}">
                  <a16:creationId xmlns:a16="http://schemas.microsoft.com/office/drawing/2014/main" id="{4CB1A628-ACC7-4272-857F-253FBC9F4CC2}"/>
                </a:ext>
              </a:extLst>
            </p:cNvPr>
            <p:cNvSpPr/>
            <p:nvPr/>
          </p:nvSpPr>
          <p:spPr>
            <a:xfrm>
              <a:off x="7394190" y="2526051"/>
              <a:ext cx="8217" cy="9745"/>
            </a:xfrm>
            <a:custGeom>
              <a:avLst/>
              <a:gdLst/>
              <a:ahLst/>
              <a:cxnLst/>
              <a:rect l="l" t="t" r="r" b="b"/>
              <a:pathLst>
                <a:path w="43" h="51" extrusionOk="0">
                  <a:moveTo>
                    <a:pt x="1" y="1"/>
                  </a:moveTo>
                  <a:lnTo>
                    <a:pt x="1" y="50"/>
                  </a:lnTo>
                  <a:lnTo>
                    <a:pt x="33" y="50"/>
                  </a:lnTo>
                  <a:cubicBezTo>
                    <a:pt x="33" y="31"/>
                    <a:pt x="43" y="21"/>
                    <a:pt x="43" y="1"/>
                  </a:cubicBezTo>
                  <a:close/>
                </a:path>
              </a:pathLst>
            </a:custGeom>
            <a:solidFill>
              <a:srgbClr val="BE6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69;p51">
              <a:extLst>
                <a:ext uri="{FF2B5EF4-FFF2-40B4-BE49-F238E27FC236}">
                  <a16:creationId xmlns:a16="http://schemas.microsoft.com/office/drawing/2014/main" id="{1C907BC1-E6C0-40F6-8D36-FBEB6F89CD69}"/>
                </a:ext>
              </a:extLst>
            </p:cNvPr>
            <p:cNvSpPr/>
            <p:nvPr/>
          </p:nvSpPr>
          <p:spPr>
            <a:xfrm>
              <a:off x="7130873" y="2386366"/>
              <a:ext cx="265421" cy="253764"/>
            </a:xfrm>
            <a:custGeom>
              <a:avLst/>
              <a:gdLst/>
              <a:ahLst/>
              <a:cxnLst/>
              <a:rect l="l" t="t" r="r" b="b"/>
              <a:pathLst>
                <a:path w="1389" h="1328" extrusionOk="0">
                  <a:moveTo>
                    <a:pt x="237" y="124"/>
                  </a:moveTo>
                  <a:lnTo>
                    <a:pt x="237" y="124"/>
                  </a:lnTo>
                  <a:cubicBezTo>
                    <a:pt x="215" y="134"/>
                    <a:pt x="195" y="144"/>
                    <a:pt x="176" y="154"/>
                  </a:cubicBezTo>
                  <a:cubicBezTo>
                    <a:pt x="166" y="154"/>
                    <a:pt x="166" y="164"/>
                    <a:pt x="153" y="176"/>
                  </a:cubicBezTo>
                  <a:cubicBezTo>
                    <a:pt x="166" y="164"/>
                    <a:pt x="176" y="164"/>
                    <a:pt x="185" y="154"/>
                  </a:cubicBezTo>
                  <a:cubicBezTo>
                    <a:pt x="205" y="144"/>
                    <a:pt x="215" y="134"/>
                    <a:pt x="237" y="124"/>
                  </a:cubicBezTo>
                  <a:close/>
                  <a:moveTo>
                    <a:pt x="432" y="40"/>
                  </a:moveTo>
                  <a:lnTo>
                    <a:pt x="432" y="40"/>
                  </a:lnTo>
                  <a:cubicBezTo>
                    <a:pt x="484" y="92"/>
                    <a:pt x="546" y="134"/>
                    <a:pt x="618" y="164"/>
                  </a:cubicBezTo>
                  <a:cubicBezTo>
                    <a:pt x="660" y="176"/>
                    <a:pt x="709" y="186"/>
                    <a:pt x="751" y="186"/>
                  </a:cubicBezTo>
                  <a:cubicBezTo>
                    <a:pt x="793" y="186"/>
                    <a:pt x="833" y="186"/>
                    <a:pt x="865" y="164"/>
                  </a:cubicBezTo>
                  <a:cubicBezTo>
                    <a:pt x="845" y="144"/>
                    <a:pt x="813" y="134"/>
                    <a:pt x="793" y="114"/>
                  </a:cubicBezTo>
                  <a:lnTo>
                    <a:pt x="741" y="114"/>
                  </a:lnTo>
                  <a:cubicBezTo>
                    <a:pt x="689" y="114"/>
                    <a:pt x="628" y="102"/>
                    <a:pt x="608" y="102"/>
                  </a:cubicBezTo>
                  <a:cubicBezTo>
                    <a:pt x="576" y="92"/>
                    <a:pt x="514" y="72"/>
                    <a:pt x="432" y="40"/>
                  </a:cubicBezTo>
                  <a:close/>
                  <a:moveTo>
                    <a:pt x="339" y="144"/>
                  </a:moveTo>
                  <a:cubicBezTo>
                    <a:pt x="351" y="144"/>
                    <a:pt x="361" y="154"/>
                    <a:pt x="361" y="164"/>
                  </a:cubicBezTo>
                  <a:lnTo>
                    <a:pt x="361" y="176"/>
                  </a:lnTo>
                  <a:lnTo>
                    <a:pt x="361" y="186"/>
                  </a:lnTo>
                  <a:cubicBezTo>
                    <a:pt x="361" y="186"/>
                    <a:pt x="351" y="196"/>
                    <a:pt x="351" y="206"/>
                  </a:cubicBezTo>
                  <a:cubicBezTo>
                    <a:pt x="339" y="225"/>
                    <a:pt x="339" y="248"/>
                    <a:pt x="329" y="277"/>
                  </a:cubicBezTo>
                  <a:cubicBezTo>
                    <a:pt x="339" y="267"/>
                    <a:pt x="361" y="258"/>
                    <a:pt x="371" y="258"/>
                  </a:cubicBezTo>
                  <a:cubicBezTo>
                    <a:pt x="423" y="238"/>
                    <a:pt x="474" y="225"/>
                    <a:pt x="524" y="225"/>
                  </a:cubicBezTo>
                  <a:cubicBezTo>
                    <a:pt x="680" y="225"/>
                    <a:pt x="833" y="319"/>
                    <a:pt x="907" y="485"/>
                  </a:cubicBezTo>
                  <a:cubicBezTo>
                    <a:pt x="927" y="534"/>
                    <a:pt x="937" y="586"/>
                    <a:pt x="937" y="638"/>
                  </a:cubicBezTo>
                  <a:cubicBezTo>
                    <a:pt x="937" y="720"/>
                    <a:pt x="907" y="804"/>
                    <a:pt x="865" y="865"/>
                  </a:cubicBezTo>
                  <a:cubicBezTo>
                    <a:pt x="823" y="937"/>
                    <a:pt x="761" y="999"/>
                    <a:pt x="670" y="1029"/>
                  </a:cubicBezTo>
                  <a:cubicBezTo>
                    <a:pt x="628" y="1051"/>
                    <a:pt x="576" y="1061"/>
                    <a:pt x="524" y="1061"/>
                  </a:cubicBezTo>
                  <a:cubicBezTo>
                    <a:pt x="413" y="1061"/>
                    <a:pt x="309" y="1009"/>
                    <a:pt x="227" y="927"/>
                  </a:cubicBezTo>
                  <a:lnTo>
                    <a:pt x="205" y="927"/>
                  </a:lnTo>
                  <a:lnTo>
                    <a:pt x="176" y="895"/>
                  </a:lnTo>
                  <a:cubicBezTo>
                    <a:pt x="176" y="885"/>
                    <a:pt x="166" y="875"/>
                    <a:pt x="153" y="865"/>
                  </a:cubicBezTo>
                  <a:cubicBezTo>
                    <a:pt x="143" y="843"/>
                    <a:pt x="133" y="833"/>
                    <a:pt x="124" y="814"/>
                  </a:cubicBezTo>
                  <a:cubicBezTo>
                    <a:pt x="114" y="804"/>
                    <a:pt x="114" y="794"/>
                    <a:pt x="104" y="781"/>
                  </a:cubicBezTo>
                  <a:cubicBezTo>
                    <a:pt x="104" y="772"/>
                    <a:pt x="91" y="762"/>
                    <a:pt x="91" y="752"/>
                  </a:cubicBezTo>
                  <a:cubicBezTo>
                    <a:pt x="82" y="720"/>
                    <a:pt x="82" y="700"/>
                    <a:pt x="72" y="670"/>
                  </a:cubicBezTo>
                  <a:lnTo>
                    <a:pt x="72" y="586"/>
                  </a:lnTo>
                  <a:lnTo>
                    <a:pt x="72" y="547"/>
                  </a:lnTo>
                  <a:lnTo>
                    <a:pt x="82" y="505"/>
                  </a:lnTo>
                  <a:cubicBezTo>
                    <a:pt x="82" y="473"/>
                    <a:pt x="91" y="443"/>
                    <a:pt x="104" y="423"/>
                  </a:cubicBezTo>
                  <a:cubicBezTo>
                    <a:pt x="114" y="391"/>
                    <a:pt x="124" y="371"/>
                    <a:pt x="133" y="339"/>
                  </a:cubicBezTo>
                  <a:cubicBezTo>
                    <a:pt x="143" y="319"/>
                    <a:pt x="166" y="300"/>
                    <a:pt x="176" y="277"/>
                  </a:cubicBezTo>
                  <a:cubicBezTo>
                    <a:pt x="185" y="258"/>
                    <a:pt x="205" y="248"/>
                    <a:pt x="215" y="225"/>
                  </a:cubicBezTo>
                  <a:cubicBezTo>
                    <a:pt x="247" y="196"/>
                    <a:pt x="277" y="176"/>
                    <a:pt x="299" y="164"/>
                  </a:cubicBezTo>
                  <a:cubicBezTo>
                    <a:pt x="309" y="154"/>
                    <a:pt x="319" y="154"/>
                    <a:pt x="319" y="154"/>
                  </a:cubicBezTo>
                  <a:lnTo>
                    <a:pt x="329" y="144"/>
                  </a:lnTo>
                  <a:close/>
                  <a:moveTo>
                    <a:pt x="361" y="1"/>
                  </a:moveTo>
                  <a:cubicBezTo>
                    <a:pt x="361" y="10"/>
                    <a:pt x="361" y="10"/>
                    <a:pt x="351" y="10"/>
                  </a:cubicBezTo>
                  <a:cubicBezTo>
                    <a:pt x="339" y="40"/>
                    <a:pt x="319" y="62"/>
                    <a:pt x="289" y="82"/>
                  </a:cubicBezTo>
                  <a:cubicBezTo>
                    <a:pt x="267" y="114"/>
                    <a:pt x="237" y="154"/>
                    <a:pt x="195" y="176"/>
                  </a:cubicBezTo>
                  <a:cubicBezTo>
                    <a:pt x="176" y="186"/>
                    <a:pt x="153" y="196"/>
                    <a:pt x="133" y="206"/>
                  </a:cubicBezTo>
                  <a:cubicBezTo>
                    <a:pt x="52" y="319"/>
                    <a:pt x="0" y="463"/>
                    <a:pt x="0" y="618"/>
                  </a:cubicBezTo>
                  <a:cubicBezTo>
                    <a:pt x="0" y="1009"/>
                    <a:pt x="319" y="1327"/>
                    <a:pt x="709" y="1327"/>
                  </a:cubicBezTo>
                  <a:cubicBezTo>
                    <a:pt x="998" y="1327"/>
                    <a:pt x="1245" y="1164"/>
                    <a:pt x="1359" y="927"/>
                  </a:cubicBezTo>
                  <a:cubicBezTo>
                    <a:pt x="1369" y="875"/>
                    <a:pt x="1369" y="833"/>
                    <a:pt x="1379" y="781"/>
                  </a:cubicBezTo>
                  <a:lnTo>
                    <a:pt x="1379" y="732"/>
                  </a:lnTo>
                  <a:cubicBezTo>
                    <a:pt x="1379" y="670"/>
                    <a:pt x="1389" y="618"/>
                    <a:pt x="1379" y="557"/>
                  </a:cubicBezTo>
                  <a:lnTo>
                    <a:pt x="1379" y="505"/>
                  </a:lnTo>
                  <a:lnTo>
                    <a:pt x="1379" y="495"/>
                  </a:lnTo>
                  <a:lnTo>
                    <a:pt x="1379" y="339"/>
                  </a:lnTo>
                  <a:cubicBezTo>
                    <a:pt x="1359" y="287"/>
                    <a:pt x="1327" y="248"/>
                    <a:pt x="1297" y="206"/>
                  </a:cubicBezTo>
                  <a:cubicBezTo>
                    <a:pt x="1245" y="225"/>
                    <a:pt x="1194" y="238"/>
                    <a:pt x="1132" y="238"/>
                  </a:cubicBezTo>
                  <a:lnTo>
                    <a:pt x="1112" y="238"/>
                  </a:lnTo>
                  <a:cubicBezTo>
                    <a:pt x="1040" y="225"/>
                    <a:pt x="956" y="206"/>
                    <a:pt x="885" y="176"/>
                  </a:cubicBezTo>
                  <a:cubicBezTo>
                    <a:pt x="885" y="176"/>
                    <a:pt x="875" y="176"/>
                    <a:pt x="875" y="186"/>
                  </a:cubicBezTo>
                  <a:cubicBezTo>
                    <a:pt x="833" y="206"/>
                    <a:pt x="793" y="206"/>
                    <a:pt x="751" y="206"/>
                  </a:cubicBezTo>
                  <a:cubicBezTo>
                    <a:pt x="699" y="206"/>
                    <a:pt x="647" y="196"/>
                    <a:pt x="608" y="176"/>
                  </a:cubicBezTo>
                  <a:cubicBezTo>
                    <a:pt x="524" y="144"/>
                    <a:pt x="442" y="92"/>
                    <a:pt x="381" y="20"/>
                  </a:cubicBezTo>
                  <a:cubicBezTo>
                    <a:pt x="381" y="10"/>
                    <a:pt x="371" y="10"/>
                    <a:pt x="361" y="1"/>
                  </a:cubicBezTo>
                  <a:close/>
                </a:path>
              </a:pathLst>
            </a:custGeom>
            <a:solidFill>
              <a:srgbClr val="FCB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70;p51">
              <a:extLst>
                <a:ext uri="{FF2B5EF4-FFF2-40B4-BE49-F238E27FC236}">
                  <a16:creationId xmlns:a16="http://schemas.microsoft.com/office/drawing/2014/main" id="{CDFD3593-DC83-4ABD-BC56-D48470B580FB}"/>
                </a:ext>
              </a:extLst>
            </p:cNvPr>
            <p:cNvSpPr/>
            <p:nvPr/>
          </p:nvSpPr>
          <p:spPr>
            <a:xfrm>
              <a:off x="7156287" y="2390187"/>
              <a:ext cx="143698" cy="35542"/>
            </a:xfrm>
            <a:custGeom>
              <a:avLst/>
              <a:gdLst/>
              <a:ahLst/>
              <a:cxnLst/>
              <a:rect l="l" t="t" r="r" b="b"/>
              <a:pathLst>
                <a:path w="752" h="186" extrusionOk="0">
                  <a:moveTo>
                    <a:pt x="156" y="62"/>
                  </a:moveTo>
                  <a:lnTo>
                    <a:pt x="156" y="62"/>
                  </a:lnTo>
                  <a:cubicBezTo>
                    <a:pt x="144" y="72"/>
                    <a:pt x="124" y="94"/>
                    <a:pt x="104" y="104"/>
                  </a:cubicBezTo>
                  <a:cubicBezTo>
                    <a:pt x="82" y="114"/>
                    <a:pt x="72" y="124"/>
                    <a:pt x="52" y="134"/>
                  </a:cubicBezTo>
                  <a:cubicBezTo>
                    <a:pt x="43" y="144"/>
                    <a:pt x="33" y="144"/>
                    <a:pt x="20" y="156"/>
                  </a:cubicBezTo>
                  <a:cubicBezTo>
                    <a:pt x="10" y="166"/>
                    <a:pt x="10" y="176"/>
                    <a:pt x="0" y="186"/>
                  </a:cubicBezTo>
                  <a:cubicBezTo>
                    <a:pt x="20" y="176"/>
                    <a:pt x="43" y="166"/>
                    <a:pt x="62" y="156"/>
                  </a:cubicBezTo>
                  <a:cubicBezTo>
                    <a:pt x="104" y="134"/>
                    <a:pt x="134" y="94"/>
                    <a:pt x="156" y="62"/>
                  </a:cubicBezTo>
                  <a:close/>
                  <a:moveTo>
                    <a:pt x="248" y="0"/>
                  </a:moveTo>
                  <a:cubicBezTo>
                    <a:pt x="309" y="72"/>
                    <a:pt x="391" y="124"/>
                    <a:pt x="475" y="156"/>
                  </a:cubicBezTo>
                  <a:cubicBezTo>
                    <a:pt x="514" y="176"/>
                    <a:pt x="566" y="186"/>
                    <a:pt x="618" y="186"/>
                  </a:cubicBezTo>
                  <a:cubicBezTo>
                    <a:pt x="660" y="186"/>
                    <a:pt x="700" y="186"/>
                    <a:pt x="742" y="166"/>
                  </a:cubicBezTo>
                  <a:cubicBezTo>
                    <a:pt x="742" y="156"/>
                    <a:pt x="752" y="156"/>
                    <a:pt x="752" y="156"/>
                  </a:cubicBezTo>
                  <a:cubicBezTo>
                    <a:pt x="752" y="144"/>
                    <a:pt x="742" y="144"/>
                    <a:pt x="732" y="144"/>
                  </a:cubicBezTo>
                  <a:cubicBezTo>
                    <a:pt x="700" y="166"/>
                    <a:pt x="660" y="166"/>
                    <a:pt x="618" y="166"/>
                  </a:cubicBezTo>
                  <a:cubicBezTo>
                    <a:pt x="576" y="166"/>
                    <a:pt x="527" y="156"/>
                    <a:pt x="485" y="144"/>
                  </a:cubicBezTo>
                  <a:cubicBezTo>
                    <a:pt x="413" y="114"/>
                    <a:pt x="351" y="72"/>
                    <a:pt x="299" y="20"/>
                  </a:cubicBezTo>
                  <a:cubicBezTo>
                    <a:pt x="290" y="10"/>
                    <a:pt x="267" y="0"/>
                    <a:pt x="248" y="0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71;p51">
              <a:extLst>
                <a:ext uri="{FF2B5EF4-FFF2-40B4-BE49-F238E27FC236}">
                  <a16:creationId xmlns:a16="http://schemas.microsoft.com/office/drawing/2014/main" id="{5FBDA6D4-DC7F-45D8-8AE5-E8558124EE0A}"/>
                </a:ext>
              </a:extLst>
            </p:cNvPr>
            <p:cNvSpPr/>
            <p:nvPr/>
          </p:nvSpPr>
          <p:spPr>
            <a:xfrm>
              <a:off x="7188008" y="2435475"/>
              <a:ext cx="108156" cy="43568"/>
            </a:xfrm>
            <a:custGeom>
              <a:avLst/>
              <a:gdLst/>
              <a:ahLst/>
              <a:cxnLst/>
              <a:rect l="l" t="t" r="r" b="b"/>
              <a:pathLst>
                <a:path w="566" h="228" extrusionOk="0">
                  <a:moveTo>
                    <a:pt x="225" y="1"/>
                  </a:moveTo>
                  <a:cubicBezTo>
                    <a:pt x="175" y="1"/>
                    <a:pt x="133" y="10"/>
                    <a:pt x="82" y="30"/>
                  </a:cubicBezTo>
                  <a:cubicBezTo>
                    <a:pt x="62" y="43"/>
                    <a:pt x="30" y="52"/>
                    <a:pt x="10" y="62"/>
                  </a:cubicBezTo>
                  <a:cubicBezTo>
                    <a:pt x="10" y="72"/>
                    <a:pt x="10" y="82"/>
                    <a:pt x="0" y="92"/>
                  </a:cubicBezTo>
                  <a:cubicBezTo>
                    <a:pt x="30" y="72"/>
                    <a:pt x="52" y="62"/>
                    <a:pt x="82" y="52"/>
                  </a:cubicBezTo>
                  <a:cubicBezTo>
                    <a:pt x="124" y="30"/>
                    <a:pt x="175" y="20"/>
                    <a:pt x="225" y="20"/>
                  </a:cubicBezTo>
                  <a:cubicBezTo>
                    <a:pt x="361" y="20"/>
                    <a:pt x="494" y="92"/>
                    <a:pt x="566" y="228"/>
                  </a:cubicBezTo>
                  <a:cubicBezTo>
                    <a:pt x="504" y="82"/>
                    <a:pt x="371" y="1"/>
                    <a:pt x="225" y="1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72;p51">
              <a:extLst>
                <a:ext uri="{FF2B5EF4-FFF2-40B4-BE49-F238E27FC236}">
                  <a16:creationId xmlns:a16="http://schemas.microsoft.com/office/drawing/2014/main" id="{5BFFDB8B-F408-4415-9B8A-ED55F893912C}"/>
                </a:ext>
              </a:extLst>
            </p:cNvPr>
            <p:cNvSpPr/>
            <p:nvPr/>
          </p:nvSpPr>
          <p:spPr>
            <a:xfrm>
              <a:off x="7189727" y="2429360"/>
              <a:ext cx="120194" cy="12248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216" y="0"/>
                  </a:moveTo>
                  <a:cubicBezTo>
                    <a:pt x="166" y="0"/>
                    <a:pt x="115" y="13"/>
                    <a:pt x="63" y="33"/>
                  </a:cubicBezTo>
                  <a:cubicBezTo>
                    <a:pt x="53" y="33"/>
                    <a:pt x="31" y="42"/>
                    <a:pt x="21" y="52"/>
                  </a:cubicBezTo>
                  <a:cubicBezTo>
                    <a:pt x="21" y="52"/>
                    <a:pt x="11" y="62"/>
                    <a:pt x="11" y="75"/>
                  </a:cubicBezTo>
                  <a:cubicBezTo>
                    <a:pt x="11" y="75"/>
                    <a:pt x="11" y="84"/>
                    <a:pt x="1" y="94"/>
                  </a:cubicBezTo>
                  <a:cubicBezTo>
                    <a:pt x="21" y="84"/>
                    <a:pt x="53" y="75"/>
                    <a:pt x="73" y="62"/>
                  </a:cubicBezTo>
                  <a:cubicBezTo>
                    <a:pt x="124" y="42"/>
                    <a:pt x="166" y="33"/>
                    <a:pt x="216" y="33"/>
                  </a:cubicBezTo>
                  <a:cubicBezTo>
                    <a:pt x="362" y="33"/>
                    <a:pt x="495" y="114"/>
                    <a:pt x="557" y="260"/>
                  </a:cubicBezTo>
                  <a:cubicBezTo>
                    <a:pt x="567" y="270"/>
                    <a:pt x="577" y="290"/>
                    <a:pt x="577" y="299"/>
                  </a:cubicBezTo>
                  <a:cubicBezTo>
                    <a:pt x="629" y="413"/>
                    <a:pt x="619" y="537"/>
                    <a:pt x="557" y="640"/>
                  </a:cubicBezTo>
                  <a:cubicBezTo>
                    <a:pt x="599" y="579"/>
                    <a:pt x="629" y="495"/>
                    <a:pt x="629" y="413"/>
                  </a:cubicBezTo>
                  <a:cubicBezTo>
                    <a:pt x="629" y="361"/>
                    <a:pt x="619" y="309"/>
                    <a:pt x="599" y="260"/>
                  </a:cubicBezTo>
                  <a:cubicBezTo>
                    <a:pt x="525" y="94"/>
                    <a:pt x="372" y="0"/>
                    <a:pt x="216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3;p51">
              <a:extLst>
                <a:ext uri="{FF2B5EF4-FFF2-40B4-BE49-F238E27FC236}">
                  <a16:creationId xmlns:a16="http://schemas.microsoft.com/office/drawing/2014/main" id="{67B4B730-8BFA-4F07-BE41-A41E434A6C9B}"/>
                </a:ext>
              </a:extLst>
            </p:cNvPr>
            <p:cNvSpPr/>
            <p:nvPr/>
          </p:nvSpPr>
          <p:spPr>
            <a:xfrm>
              <a:off x="7174249" y="2439297"/>
              <a:ext cx="135672" cy="149813"/>
            </a:xfrm>
            <a:custGeom>
              <a:avLst/>
              <a:gdLst/>
              <a:ahLst/>
              <a:cxnLst/>
              <a:rect l="l" t="t" r="r" b="b"/>
              <a:pathLst>
                <a:path w="710" h="784" extrusionOk="0">
                  <a:moveTo>
                    <a:pt x="297" y="134"/>
                  </a:moveTo>
                  <a:cubicBezTo>
                    <a:pt x="371" y="134"/>
                    <a:pt x="443" y="166"/>
                    <a:pt x="495" y="228"/>
                  </a:cubicBezTo>
                  <a:lnTo>
                    <a:pt x="524" y="228"/>
                  </a:lnTo>
                  <a:cubicBezTo>
                    <a:pt x="544" y="228"/>
                    <a:pt x="576" y="238"/>
                    <a:pt x="586" y="257"/>
                  </a:cubicBezTo>
                  <a:cubicBezTo>
                    <a:pt x="596" y="280"/>
                    <a:pt x="576" y="309"/>
                    <a:pt x="544" y="331"/>
                  </a:cubicBezTo>
                  <a:cubicBezTo>
                    <a:pt x="576" y="455"/>
                    <a:pt x="514" y="579"/>
                    <a:pt x="391" y="628"/>
                  </a:cubicBezTo>
                  <a:cubicBezTo>
                    <a:pt x="359" y="640"/>
                    <a:pt x="329" y="650"/>
                    <a:pt x="297" y="650"/>
                  </a:cubicBezTo>
                  <a:cubicBezTo>
                    <a:pt x="196" y="650"/>
                    <a:pt x="102" y="588"/>
                    <a:pt x="62" y="485"/>
                  </a:cubicBezTo>
                  <a:cubicBezTo>
                    <a:pt x="10" y="361"/>
                    <a:pt x="72" y="208"/>
                    <a:pt x="205" y="156"/>
                  </a:cubicBezTo>
                  <a:cubicBezTo>
                    <a:pt x="235" y="146"/>
                    <a:pt x="267" y="134"/>
                    <a:pt x="297" y="134"/>
                  </a:cubicBezTo>
                  <a:close/>
                  <a:moveTo>
                    <a:pt x="297" y="0"/>
                  </a:moveTo>
                  <a:cubicBezTo>
                    <a:pt x="247" y="0"/>
                    <a:pt x="196" y="10"/>
                    <a:pt x="154" y="32"/>
                  </a:cubicBezTo>
                  <a:cubicBezTo>
                    <a:pt x="124" y="42"/>
                    <a:pt x="102" y="52"/>
                    <a:pt x="72" y="72"/>
                  </a:cubicBezTo>
                  <a:cubicBezTo>
                    <a:pt x="72" y="94"/>
                    <a:pt x="62" y="114"/>
                    <a:pt x="62" y="134"/>
                  </a:cubicBezTo>
                  <a:cubicBezTo>
                    <a:pt x="50" y="156"/>
                    <a:pt x="50" y="176"/>
                    <a:pt x="40" y="196"/>
                  </a:cubicBezTo>
                  <a:cubicBezTo>
                    <a:pt x="40" y="218"/>
                    <a:pt x="30" y="238"/>
                    <a:pt x="30" y="257"/>
                  </a:cubicBezTo>
                  <a:lnTo>
                    <a:pt x="20" y="289"/>
                  </a:lnTo>
                  <a:lnTo>
                    <a:pt x="20" y="319"/>
                  </a:lnTo>
                  <a:cubicBezTo>
                    <a:pt x="10" y="341"/>
                    <a:pt x="10" y="361"/>
                    <a:pt x="10" y="381"/>
                  </a:cubicBezTo>
                  <a:lnTo>
                    <a:pt x="10" y="443"/>
                  </a:lnTo>
                  <a:lnTo>
                    <a:pt x="10" y="504"/>
                  </a:lnTo>
                  <a:lnTo>
                    <a:pt x="10" y="546"/>
                  </a:lnTo>
                  <a:lnTo>
                    <a:pt x="10" y="588"/>
                  </a:lnTo>
                  <a:lnTo>
                    <a:pt x="10" y="628"/>
                  </a:lnTo>
                  <a:cubicBezTo>
                    <a:pt x="10" y="640"/>
                    <a:pt x="10" y="640"/>
                    <a:pt x="0" y="650"/>
                  </a:cubicBezTo>
                  <a:cubicBezTo>
                    <a:pt x="82" y="732"/>
                    <a:pt x="186" y="784"/>
                    <a:pt x="297" y="784"/>
                  </a:cubicBezTo>
                  <a:cubicBezTo>
                    <a:pt x="349" y="784"/>
                    <a:pt x="401" y="774"/>
                    <a:pt x="443" y="752"/>
                  </a:cubicBezTo>
                  <a:cubicBezTo>
                    <a:pt x="534" y="722"/>
                    <a:pt x="596" y="660"/>
                    <a:pt x="638" y="588"/>
                  </a:cubicBezTo>
                  <a:cubicBezTo>
                    <a:pt x="700" y="485"/>
                    <a:pt x="710" y="361"/>
                    <a:pt x="658" y="247"/>
                  </a:cubicBezTo>
                  <a:cubicBezTo>
                    <a:pt x="658" y="238"/>
                    <a:pt x="648" y="218"/>
                    <a:pt x="638" y="208"/>
                  </a:cubicBezTo>
                  <a:cubicBezTo>
                    <a:pt x="566" y="72"/>
                    <a:pt x="43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74;p51">
              <a:extLst>
                <a:ext uri="{FF2B5EF4-FFF2-40B4-BE49-F238E27FC236}">
                  <a16:creationId xmlns:a16="http://schemas.microsoft.com/office/drawing/2014/main" id="{04304F44-128B-462E-AC39-E62159AD7AEB}"/>
                </a:ext>
              </a:extLst>
            </p:cNvPr>
            <p:cNvSpPr/>
            <p:nvPr/>
          </p:nvSpPr>
          <p:spPr>
            <a:xfrm>
              <a:off x="7176160" y="2464712"/>
              <a:ext cx="108347" cy="98983"/>
            </a:xfrm>
            <a:custGeom>
              <a:avLst/>
              <a:gdLst/>
              <a:ahLst/>
              <a:cxnLst/>
              <a:rect l="l" t="t" r="r" b="b"/>
              <a:pathLst>
                <a:path w="567" h="518" extrusionOk="0">
                  <a:moveTo>
                    <a:pt x="287" y="1"/>
                  </a:moveTo>
                  <a:cubicBezTo>
                    <a:pt x="257" y="1"/>
                    <a:pt x="225" y="13"/>
                    <a:pt x="195" y="23"/>
                  </a:cubicBezTo>
                  <a:cubicBezTo>
                    <a:pt x="62" y="75"/>
                    <a:pt x="0" y="228"/>
                    <a:pt x="52" y="352"/>
                  </a:cubicBezTo>
                  <a:cubicBezTo>
                    <a:pt x="92" y="455"/>
                    <a:pt x="186" y="517"/>
                    <a:pt x="287" y="517"/>
                  </a:cubicBezTo>
                  <a:cubicBezTo>
                    <a:pt x="319" y="517"/>
                    <a:pt x="349" y="507"/>
                    <a:pt x="381" y="495"/>
                  </a:cubicBezTo>
                  <a:cubicBezTo>
                    <a:pt x="504" y="446"/>
                    <a:pt x="566" y="322"/>
                    <a:pt x="534" y="198"/>
                  </a:cubicBezTo>
                  <a:lnTo>
                    <a:pt x="534" y="198"/>
                  </a:lnTo>
                  <a:cubicBezTo>
                    <a:pt x="524" y="208"/>
                    <a:pt x="514" y="208"/>
                    <a:pt x="514" y="218"/>
                  </a:cubicBezTo>
                  <a:lnTo>
                    <a:pt x="462" y="218"/>
                  </a:lnTo>
                  <a:cubicBezTo>
                    <a:pt x="433" y="218"/>
                    <a:pt x="410" y="208"/>
                    <a:pt x="401" y="186"/>
                  </a:cubicBezTo>
                  <a:cubicBezTo>
                    <a:pt x="391" y="156"/>
                    <a:pt x="423" y="114"/>
                    <a:pt x="462" y="95"/>
                  </a:cubicBezTo>
                  <a:lnTo>
                    <a:pt x="485" y="95"/>
                  </a:lnTo>
                  <a:cubicBezTo>
                    <a:pt x="433" y="33"/>
                    <a:pt x="361" y="1"/>
                    <a:pt x="287" y="1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75;p51">
              <a:extLst>
                <a:ext uri="{FF2B5EF4-FFF2-40B4-BE49-F238E27FC236}">
                  <a16:creationId xmlns:a16="http://schemas.microsoft.com/office/drawing/2014/main" id="{C0EB1E4D-E14E-41C5-B6FB-E5CE762A7B9B}"/>
                </a:ext>
              </a:extLst>
            </p:cNvPr>
            <p:cNvSpPr/>
            <p:nvPr/>
          </p:nvSpPr>
          <p:spPr>
            <a:xfrm>
              <a:off x="7250684" y="2482674"/>
              <a:ext cx="37453" cy="23886"/>
            </a:xfrm>
            <a:custGeom>
              <a:avLst/>
              <a:gdLst/>
              <a:ahLst/>
              <a:cxnLst/>
              <a:rect l="l" t="t" r="r" b="b"/>
              <a:pathLst>
                <a:path w="196" h="125" extrusionOk="0">
                  <a:moveTo>
                    <a:pt x="72" y="1"/>
                  </a:moveTo>
                  <a:cubicBezTo>
                    <a:pt x="33" y="20"/>
                    <a:pt x="1" y="62"/>
                    <a:pt x="11" y="92"/>
                  </a:cubicBezTo>
                  <a:cubicBezTo>
                    <a:pt x="20" y="114"/>
                    <a:pt x="43" y="124"/>
                    <a:pt x="72" y="124"/>
                  </a:cubicBezTo>
                  <a:lnTo>
                    <a:pt x="124" y="124"/>
                  </a:lnTo>
                  <a:cubicBezTo>
                    <a:pt x="124" y="114"/>
                    <a:pt x="134" y="114"/>
                    <a:pt x="144" y="104"/>
                  </a:cubicBezTo>
                  <a:cubicBezTo>
                    <a:pt x="176" y="82"/>
                    <a:pt x="196" y="53"/>
                    <a:pt x="186" y="30"/>
                  </a:cubicBezTo>
                  <a:cubicBezTo>
                    <a:pt x="176" y="11"/>
                    <a:pt x="144" y="1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76;p51">
              <a:extLst>
                <a:ext uri="{FF2B5EF4-FFF2-40B4-BE49-F238E27FC236}">
                  <a16:creationId xmlns:a16="http://schemas.microsoft.com/office/drawing/2014/main" id="{59A9D881-5A12-40C2-89F6-4136865DF93F}"/>
                </a:ext>
              </a:extLst>
            </p:cNvPr>
            <p:cNvSpPr/>
            <p:nvPr/>
          </p:nvSpPr>
          <p:spPr>
            <a:xfrm>
              <a:off x="7164313" y="2368403"/>
              <a:ext cx="214591" cy="63441"/>
            </a:xfrm>
            <a:custGeom>
              <a:avLst/>
              <a:gdLst/>
              <a:ahLst/>
              <a:cxnLst/>
              <a:rect l="l" t="t" r="r" b="b"/>
              <a:pathLst>
                <a:path w="1123" h="332" extrusionOk="0">
                  <a:moveTo>
                    <a:pt x="176" y="95"/>
                  </a:moveTo>
                  <a:cubicBezTo>
                    <a:pt x="114" y="134"/>
                    <a:pt x="52" y="186"/>
                    <a:pt x="1" y="248"/>
                  </a:cubicBezTo>
                  <a:cubicBezTo>
                    <a:pt x="20" y="238"/>
                    <a:pt x="40" y="228"/>
                    <a:pt x="62" y="218"/>
                  </a:cubicBezTo>
                  <a:cubicBezTo>
                    <a:pt x="82" y="208"/>
                    <a:pt x="102" y="186"/>
                    <a:pt x="114" y="176"/>
                  </a:cubicBezTo>
                  <a:cubicBezTo>
                    <a:pt x="144" y="156"/>
                    <a:pt x="164" y="134"/>
                    <a:pt x="176" y="104"/>
                  </a:cubicBezTo>
                  <a:cubicBezTo>
                    <a:pt x="186" y="104"/>
                    <a:pt x="186" y="104"/>
                    <a:pt x="186" y="95"/>
                  </a:cubicBezTo>
                  <a:close/>
                  <a:moveTo>
                    <a:pt x="618" y="1"/>
                  </a:moveTo>
                  <a:lnTo>
                    <a:pt x="618" y="1"/>
                  </a:lnTo>
                  <a:cubicBezTo>
                    <a:pt x="658" y="33"/>
                    <a:pt x="680" y="53"/>
                    <a:pt x="680" y="53"/>
                  </a:cubicBezTo>
                  <a:cubicBezTo>
                    <a:pt x="771" y="166"/>
                    <a:pt x="700" y="196"/>
                    <a:pt x="618" y="208"/>
                  </a:cubicBezTo>
                  <a:cubicBezTo>
                    <a:pt x="638" y="228"/>
                    <a:pt x="670" y="238"/>
                    <a:pt x="690" y="258"/>
                  </a:cubicBezTo>
                  <a:cubicBezTo>
                    <a:pt x="700" y="258"/>
                    <a:pt x="710" y="258"/>
                    <a:pt x="710" y="270"/>
                  </a:cubicBezTo>
                  <a:cubicBezTo>
                    <a:pt x="781" y="300"/>
                    <a:pt x="865" y="319"/>
                    <a:pt x="937" y="332"/>
                  </a:cubicBezTo>
                  <a:lnTo>
                    <a:pt x="957" y="332"/>
                  </a:lnTo>
                  <a:cubicBezTo>
                    <a:pt x="1019" y="332"/>
                    <a:pt x="1070" y="319"/>
                    <a:pt x="1122" y="300"/>
                  </a:cubicBezTo>
                  <a:cubicBezTo>
                    <a:pt x="1009" y="134"/>
                    <a:pt x="823" y="23"/>
                    <a:pt x="618" y="1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77;p51">
              <a:extLst>
                <a:ext uri="{FF2B5EF4-FFF2-40B4-BE49-F238E27FC236}">
                  <a16:creationId xmlns:a16="http://schemas.microsoft.com/office/drawing/2014/main" id="{92AD48D9-B9DE-4C7C-875A-B279E6AB02BA}"/>
                </a:ext>
              </a:extLst>
            </p:cNvPr>
            <p:cNvSpPr/>
            <p:nvPr/>
          </p:nvSpPr>
          <p:spPr>
            <a:xfrm>
              <a:off x="7197753" y="2366493"/>
              <a:ext cx="114079" cy="41848"/>
            </a:xfrm>
            <a:custGeom>
              <a:avLst/>
              <a:gdLst/>
              <a:ahLst/>
              <a:cxnLst/>
              <a:rect l="l" t="t" r="r" b="b"/>
              <a:pathLst>
                <a:path w="597" h="219" extrusionOk="0">
                  <a:moveTo>
                    <a:pt x="359" y="1"/>
                  </a:moveTo>
                  <a:cubicBezTo>
                    <a:pt x="236" y="1"/>
                    <a:pt x="102" y="43"/>
                    <a:pt x="1" y="105"/>
                  </a:cubicBezTo>
                  <a:lnTo>
                    <a:pt x="11" y="105"/>
                  </a:lnTo>
                  <a:cubicBezTo>
                    <a:pt x="21" y="114"/>
                    <a:pt x="31" y="114"/>
                    <a:pt x="31" y="124"/>
                  </a:cubicBezTo>
                  <a:cubicBezTo>
                    <a:pt x="50" y="124"/>
                    <a:pt x="73" y="134"/>
                    <a:pt x="82" y="144"/>
                  </a:cubicBezTo>
                  <a:cubicBezTo>
                    <a:pt x="164" y="176"/>
                    <a:pt x="226" y="196"/>
                    <a:pt x="258" y="206"/>
                  </a:cubicBezTo>
                  <a:cubicBezTo>
                    <a:pt x="278" y="206"/>
                    <a:pt x="339" y="218"/>
                    <a:pt x="391" y="218"/>
                  </a:cubicBezTo>
                  <a:lnTo>
                    <a:pt x="443" y="218"/>
                  </a:lnTo>
                  <a:cubicBezTo>
                    <a:pt x="525" y="206"/>
                    <a:pt x="596" y="176"/>
                    <a:pt x="505" y="63"/>
                  </a:cubicBezTo>
                  <a:cubicBezTo>
                    <a:pt x="505" y="63"/>
                    <a:pt x="483" y="43"/>
                    <a:pt x="443" y="11"/>
                  </a:cubicBezTo>
                  <a:cubicBezTo>
                    <a:pt x="411" y="11"/>
                    <a:pt x="391" y="1"/>
                    <a:pt x="359" y="1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78;p51">
              <a:extLst>
                <a:ext uri="{FF2B5EF4-FFF2-40B4-BE49-F238E27FC236}">
                  <a16:creationId xmlns:a16="http://schemas.microsoft.com/office/drawing/2014/main" id="{5D8BD181-F10A-40AE-A14A-3ED366D567E1}"/>
                </a:ext>
              </a:extLst>
            </p:cNvPr>
            <p:cNvSpPr/>
            <p:nvPr/>
          </p:nvSpPr>
          <p:spPr>
            <a:xfrm>
              <a:off x="7103356" y="2341078"/>
              <a:ext cx="328479" cy="326951"/>
            </a:xfrm>
            <a:custGeom>
              <a:avLst/>
              <a:gdLst/>
              <a:ahLst/>
              <a:cxnLst/>
              <a:rect l="l" t="t" r="r" b="b"/>
              <a:pathLst>
                <a:path w="1719" h="1711" extrusionOk="0">
                  <a:moveTo>
                    <a:pt x="853" y="134"/>
                  </a:moveTo>
                  <a:cubicBezTo>
                    <a:pt x="1256" y="134"/>
                    <a:pt x="1575" y="462"/>
                    <a:pt x="1575" y="855"/>
                  </a:cubicBezTo>
                  <a:cubicBezTo>
                    <a:pt x="1575" y="1246"/>
                    <a:pt x="1256" y="1564"/>
                    <a:pt x="853" y="1564"/>
                  </a:cubicBezTo>
                  <a:cubicBezTo>
                    <a:pt x="463" y="1564"/>
                    <a:pt x="144" y="1246"/>
                    <a:pt x="144" y="855"/>
                  </a:cubicBezTo>
                  <a:cubicBezTo>
                    <a:pt x="144" y="462"/>
                    <a:pt x="463" y="134"/>
                    <a:pt x="853" y="134"/>
                  </a:cubicBezTo>
                  <a:close/>
                  <a:moveTo>
                    <a:pt x="853" y="0"/>
                  </a:moveTo>
                  <a:cubicBezTo>
                    <a:pt x="391" y="0"/>
                    <a:pt x="1" y="381"/>
                    <a:pt x="1" y="855"/>
                  </a:cubicBezTo>
                  <a:cubicBezTo>
                    <a:pt x="1" y="1327"/>
                    <a:pt x="391" y="1710"/>
                    <a:pt x="853" y="1710"/>
                  </a:cubicBezTo>
                  <a:cubicBezTo>
                    <a:pt x="1328" y="1710"/>
                    <a:pt x="1718" y="1327"/>
                    <a:pt x="1718" y="855"/>
                  </a:cubicBezTo>
                  <a:cubicBezTo>
                    <a:pt x="1718" y="381"/>
                    <a:pt x="1328" y="0"/>
                    <a:pt x="853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79;p51">
              <a:extLst>
                <a:ext uri="{FF2B5EF4-FFF2-40B4-BE49-F238E27FC236}">
                  <a16:creationId xmlns:a16="http://schemas.microsoft.com/office/drawing/2014/main" id="{F47FDFE2-739B-4269-893E-D22B16EDEFAA}"/>
                </a:ext>
              </a:extLst>
            </p:cNvPr>
            <p:cNvSpPr/>
            <p:nvPr/>
          </p:nvSpPr>
          <p:spPr>
            <a:xfrm>
              <a:off x="7144440" y="2413691"/>
              <a:ext cx="55415" cy="150004"/>
            </a:xfrm>
            <a:custGeom>
              <a:avLst/>
              <a:gdLst/>
              <a:ahLst/>
              <a:cxnLst/>
              <a:rect l="l" t="t" r="r" b="b"/>
              <a:pathLst>
                <a:path w="290" h="785" extrusionOk="0">
                  <a:moveTo>
                    <a:pt x="258" y="1"/>
                  </a:moveTo>
                  <a:lnTo>
                    <a:pt x="248" y="11"/>
                  </a:lnTo>
                  <a:cubicBezTo>
                    <a:pt x="248" y="11"/>
                    <a:pt x="238" y="11"/>
                    <a:pt x="228" y="21"/>
                  </a:cubicBezTo>
                  <a:cubicBezTo>
                    <a:pt x="206" y="33"/>
                    <a:pt x="176" y="53"/>
                    <a:pt x="144" y="82"/>
                  </a:cubicBezTo>
                  <a:cubicBezTo>
                    <a:pt x="134" y="105"/>
                    <a:pt x="114" y="115"/>
                    <a:pt x="105" y="134"/>
                  </a:cubicBezTo>
                  <a:cubicBezTo>
                    <a:pt x="95" y="157"/>
                    <a:pt x="72" y="176"/>
                    <a:pt x="62" y="196"/>
                  </a:cubicBezTo>
                  <a:cubicBezTo>
                    <a:pt x="53" y="228"/>
                    <a:pt x="43" y="248"/>
                    <a:pt x="33" y="280"/>
                  </a:cubicBezTo>
                  <a:cubicBezTo>
                    <a:pt x="20" y="300"/>
                    <a:pt x="11" y="330"/>
                    <a:pt x="11" y="362"/>
                  </a:cubicBezTo>
                  <a:lnTo>
                    <a:pt x="1" y="404"/>
                  </a:lnTo>
                  <a:lnTo>
                    <a:pt x="1" y="443"/>
                  </a:lnTo>
                  <a:lnTo>
                    <a:pt x="1" y="527"/>
                  </a:lnTo>
                  <a:cubicBezTo>
                    <a:pt x="11" y="557"/>
                    <a:pt x="11" y="577"/>
                    <a:pt x="20" y="609"/>
                  </a:cubicBezTo>
                  <a:cubicBezTo>
                    <a:pt x="20" y="619"/>
                    <a:pt x="33" y="629"/>
                    <a:pt x="33" y="638"/>
                  </a:cubicBezTo>
                  <a:cubicBezTo>
                    <a:pt x="43" y="651"/>
                    <a:pt x="43" y="661"/>
                    <a:pt x="53" y="671"/>
                  </a:cubicBezTo>
                  <a:cubicBezTo>
                    <a:pt x="62" y="690"/>
                    <a:pt x="72" y="700"/>
                    <a:pt x="82" y="722"/>
                  </a:cubicBezTo>
                  <a:cubicBezTo>
                    <a:pt x="95" y="732"/>
                    <a:pt x="105" y="742"/>
                    <a:pt x="105" y="752"/>
                  </a:cubicBezTo>
                  <a:lnTo>
                    <a:pt x="134" y="784"/>
                  </a:lnTo>
                  <a:lnTo>
                    <a:pt x="156" y="784"/>
                  </a:lnTo>
                  <a:cubicBezTo>
                    <a:pt x="156" y="774"/>
                    <a:pt x="144" y="762"/>
                    <a:pt x="134" y="742"/>
                  </a:cubicBezTo>
                  <a:cubicBezTo>
                    <a:pt x="114" y="713"/>
                    <a:pt x="95" y="680"/>
                    <a:pt x="72" y="651"/>
                  </a:cubicBezTo>
                  <a:cubicBezTo>
                    <a:pt x="53" y="599"/>
                    <a:pt x="43" y="547"/>
                    <a:pt x="43" y="495"/>
                  </a:cubicBezTo>
                  <a:cubicBezTo>
                    <a:pt x="43" y="342"/>
                    <a:pt x="124" y="206"/>
                    <a:pt x="258" y="134"/>
                  </a:cubicBezTo>
                  <a:cubicBezTo>
                    <a:pt x="268" y="105"/>
                    <a:pt x="268" y="82"/>
                    <a:pt x="280" y="63"/>
                  </a:cubicBezTo>
                  <a:cubicBezTo>
                    <a:pt x="280" y="53"/>
                    <a:pt x="290" y="43"/>
                    <a:pt x="290" y="43"/>
                  </a:cubicBezTo>
                  <a:lnTo>
                    <a:pt x="290" y="33"/>
                  </a:lnTo>
                  <a:lnTo>
                    <a:pt x="290" y="21"/>
                  </a:lnTo>
                  <a:cubicBezTo>
                    <a:pt x="290" y="11"/>
                    <a:pt x="280" y="1"/>
                    <a:pt x="268" y="1"/>
                  </a:cubicBezTo>
                  <a:close/>
                </a:path>
              </a:pathLst>
            </a:custGeom>
            <a:solidFill>
              <a:srgbClr val="FDD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80;p51">
              <a:extLst>
                <a:ext uri="{FF2B5EF4-FFF2-40B4-BE49-F238E27FC236}">
                  <a16:creationId xmlns:a16="http://schemas.microsoft.com/office/drawing/2014/main" id="{2057D7F9-CE35-40EA-8FBB-72C3F9DD5B46}"/>
                </a:ext>
              </a:extLst>
            </p:cNvPr>
            <p:cNvSpPr/>
            <p:nvPr/>
          </p:nvSpPr>
          <p:spPr>
            <a:xfrm>
              <a:off x="7164313" y="2447323"/>
              <a:ext cx="25606" cy="35542"/>
            </a:xfrm>
            <a:custGeom>
              <a:avLst/>
              <a:gdLst/>
              <a:ahLst/>
              <a:cxnLst/>
              <a:rect l="l" t="t" r="r" b="b"/>
              <a:pathLst>
                <a:path w="134" h="186" extrusionOk="0">
                  <a:moveTo>
                    <a:pt x="134" y="0"/>
                  </a:moveTo>
                  <a:cubicBezTo>
                    <a:pt x="72" y="52"/>
                    <a:pt x="20" y="114"/>
                    <a:pt x="1" y="186"/>
                  </a:cubicBezTo>
                  <a:cubicBezTo>
                    <a:pt x="20" y="124"/>
                    <a:pt x="72" y="72"/>
                    <a:pt x="124" y="30"/>
                  </a:cubicBezTo>
                  <a:cubicBezTo>
                    <a:pt x="134" y="20"/>
                    <a:pt x="134" y="10"/>
                    <a:pt x="134" y="0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81;p51">
              <a:extLst>
                <a:ext uri="{FF2B5EF4-FFF2-40B4-BE49-F238E27FC236}">
                  <a16:creationId xmlns:a16="http://schemas.microsoft.com/office/drawing/2014/main" id="{A29BBF8C-82F0-42BA-BAA0-F5A081AB30B5}"/>
                </a:ext>
              </a:extLst>
            </p:cNvPr>
            <p:cNvSpPr/>
            <p:nvPr/>
          </p:nvSpPr>
          <p:spPr>
            <a:xfrm>
              <a:off x="7152466" y="2439297"/>
              <a:ext cx="41275" cy="116372"/>
            </a:xfrm>
            <a:custGeom>
              <a:avLst/>
              <a:gdLst/>
              <a:ahLst/>
              <a:cxnLst/>
              <a:rect l="l" t="t" r="r" b="b"/>
              <a:pathLst>
                <a:path w="216" h="609" extrusionOk="0">
                  <a:moveTo>
                    <a:pt x="216" y="0"/>
                  </a:moveTo>
                  <a:lnTo>
                    <a:pt x="216" y="0"/>
                  </a:lnTo>
                  <a:cubicBezTo>
                    <a:pt x="82" y="72"/>
                    <a:pt x="1" y="208"/>
                    <a:pt x="1" y="361"/>
                  </a:cubicBezTo>
                  <a:cubicBezTo>
                    <a:pt x="1" y="413"/>
                    <a:pt x="11" y="465"/>
                    <a:pt x="30" y="517"/>
                  </a:cubicBezTo>
                  <a:cubicBezTo>
                    <a:pt x="42" y="532"/>
                    <a:pt x="52" y="547"/>
                    <a:pt x="62" y="563"/>
                  </a:cubicBezTo>
                  <a:lnTo>
                    <a:pt x="62" y="563"/>
                  </a:lnTo>
                  <a:cubicBezTo>
                    <a:pt x="59" y="555"/>
                    <a:pt x="56" y="546"/>
                    <a:pt x="53" y="537"/>
                  </a:cubicBezTo>
                  <a:cubicBezTo>
                    <a:pt x="11" y="433"/>
                    <a:pt x="11" y="319"/>
                    <a:pt x="63" y="228"/>
                  </a:cubicBezTo>
                  <a:cubicBezTo>
                    <a:pt x="82" y="156"/>
                    <a:pt x="134" y="94"/>
                    <a:pt x="196" y="42"/>
                  </a:cubicBezTo>
                  <a:cubicBezTo>
                    <a:pt x="206" y="32"/>
                    <a:pt x="206" y="23"/>
                    <a:pt x="206" y="23"/>
                  </a:cubicBezTo>
                  <a:cubicBezTo>
                    <a:pt x="206" y="10"/>
                    <a:pt x="216" y="0"/>
                    <a:pt x="216" y="0"/>
                  </a:cubicBezTo>
                  <a:close/>
                  <a:moveTo>
                    <a:pt x="62" y="563"/>
                  </a:moveTo>
                  <a:cubicBezTo>
                    <a:pt x="70" y="580"/>
                    <a:pt x="79" y="595"/>
                    <a:pt x="92" y="608"/>
                  </a:cubicBezTo>
                  <a:cubicBezTo>
                    <a:pt x="82" y="593"/>
                    <a:pt x="73" y="578"/>
                    <a:pt x="62" y="563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82;p51">
              <a:extLst>
                <a:ext uri="{FF2B5EF4-FFF2-40B4-BE49-F238E27FC236}">
                  <a16:creationId xmlns:a16="http://schemas.microsoft.com/office/drawing/2014/main" id="{B481B81D-4716-4FD6-B548-76406CDA8B5D}"/>
                </a:ext>
              </a:extLst>
            </p:cNvPr>
            <p:cNvSpPr/>
            <p:nvPr/>
          </p:nvSpPr>
          <p:spPr>
            <a:xfrm>
              <a:off x="7154376" y="2452864"/>
              <a:ext cx="33822" cy="110831"/>
            </a:xfrm>
            <a:custGeom>
              <a:avLst/>
              <a:gdLst/>
              <a:ahLst/>
              <a:cxnLst/>
              <a:rect l="l" t="t" r="r" b="b"/>
              <a:pathLst>
                <a:path w="177" h="580" extrusionOk="0">
                  <a:moveTo>
                    <a:pt x="176" y="1"/>
                  </a:moveTo>
                  <a:lnTo>
                    <a:pt x="176" y="1"/>
                  </a:lnTo>
                  <a:cubicBezTo>
                    <a:pt x="124" y="43"/>
                    <a:pt x="72" y="95"/>
                    <a:pt x="53" y="157"/>
                  </a:cubicBezTo>
                  <a:cubicBezTo>
                    <a:pt x="1" y="248"/>
                    <a:pt x="1" y="362"/>
                    <a:pt x="43" y="466"/>
                  </a:cubicBezTo>
                  <a:cubicBezTo>
                    <a:pt x="53" y="495"/>
                    <a:pt x="62" y="517"/>
                    <a:pt x="82" y="537"/>
                  </a:cubicBezTo>
                  <a:cubicBezTo>
                    <a:pt x="92" y="557"/>
                    <a:pt x="104" y="569"/>
                    <a:pt x="104" y="579"/>
                  </a:cubicBezTo>
                  <a:cubicBezTo>
                    <a:pt x="114" y="569"/>
                    <a:pt x="114" y="569"/>
                    <a:pt x="114" y="557"/>
                  </a:cubicBezTo>
                  <a:lnTo>
                    <a:pt x="114" y="517"/>
                  </a:lnTo>
                  <a:lnTo>
                    <a:pt x="114" y="475"/>
                  </a:lnTo>
                  <a:lnTo>
                    <a:pt x="114" y="433"/>
                  </a:lnTo>
                  <a:lnTo>
                    <a:pt x="114" y="372"/>
                  </a:lnTo>
                  <a:lnTo>
                    <a:pt x="114" y="310"/>
                  </a:lnTo>
                  <a:cubicBezTo>
                    <a:pt x="114" y="290"/>
                    <a:pt x="114" y="270"/>
                    <a:pt x="124" y="248"/>
                  </a:cubicBezTo>
                  <a:lnTo>
                    <a:pt x="124" y="218"/>
                  </a:lnTo>
                  <a:lnTo>
                    <a:pt x="134" y="186"/>
                  </a:lnTo>
                  <a:cubicBezTo>
                    <a:pt x="134" y="167"/>
                    <a:pt x="144" y="147"/>
                    <a:pt x="144" y="125"/>
                  </a:cubicBezTo>
                  <a:cubicBezTo>
                    <a:pt x="154" y="105"/>
                    <a:pt x="154" y="85"/>
                    <a:pt x="166" y="63"/>
                  </a:cubicBezTo>
                  <a:cubicBezTo>
                    <a:pt x="166" y="43"/>
                    <a:pt x="176" y="23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83;p51">
              <a:extLst>
                <a:ext uri="{FF2B5EF4-FFF2-40B4-BE49-F238E27FC236}">
                  <a16:creationId xmlns:a16="http://schemas.microsoft.com/office/drawing/2014/main" id="{2CEE3CCF-B01F-4A04-8D8C-93CA7830BBCC}"/>
                </a:ext>
              </a:extLst>
            </p:cNvPr>
            <p:cNvSpPr/>
            <p:nvPr/>
          </p:nvSpPr>
          <p:spPr>
            <a:xfrm>
              <a:off x="7085394" y="2556434"/>
              <a:ext cx="79110" cy="77964"/>
            </a:xfrm>
            <a:custGeom>
              <a:avLst/>
              <a:gdLst/>
              <a:ahLst/>
              <a:cxnLst/>
              <a:rect l="l" t="t" r="r" b="b"/>
              <a:pathLst>
                <a:path w="414" h="408" extrusionOk="0">
                  <a:moveTo>
                    <a:pt x="242" y="0"/>
                  </a:moveTo>
                  <a:cubicBezTo>
                    <a:pt x="168" y="0"/>
                    <a:pt x="80" y="102"/>
                    <a:pt x="1" y="109"/>
                  </a:cubicBezTo>
                  <a:lnTo>
                    <a:pt x="144" y="408"/>
                  </a:lnTo>
                  <a:cubicBezTo>
                    <a:pt x="144" y="408"/>
                    <a:pt x="414" y="274"/>
                    <a:pt x="329" y="77"/>
                  </a:cubicBezTo>
                  <a:cubicBezTo>
                    <a:pt x="304" y="20"/>
                    <a:pt x="275" y="0"/>
                    <a:pt x="242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84;p51">
              <a:extLst>
                <a:ext uri="{FF2B5EF4-FFF2-40B4-BE49-F238E27FC236}">
                  <a16:creationId xmlns:a16="http://schemas.microsoft.com/office/drawing/2014/main" id="{36E10BED-147D-4099-80C1-5E4727CEFA45}"/>
                </a:ext>
              </a:extLst>
            </p:cNvPr>
            <p:cNvSpPr/>
            <p:nvPr/>
          </p:nvSpPr>
          <p:spPr>
            <a:xfrm>
              <a:off x="7050043" y="2464712"/>
              <a:ext cx="104525" cy="171597"/>
            </a:xfrm>
            <a:custGeom>
              <a:avLst/>
              <a:gdLst/>
              <a:ahLst/>
              <a:cxnLst/>
              <a:rect l="l" t="t" r="r" b="b"/>
              <a:pathLst>
                <a:path w="547" h="898" extrusionOk="0">
                  <a:moveTo>
                    <a:pt x="10" y="1"/>
                  </a:moveTo>
                  <a:cubicBezTo>
                    <a:pt x="10" y="1"/>
                    <a:pt x="1" y="1"/>
                    <a:pt x="1" y="13"/>
                  </a:cubicBezTo>
                  <a:cubicBezTo>
                    <a:pt x="1" y="13"/>
                    <a:pt x="1" y="33"/>
                    <a:pt x="10" y="75"/>
                  </a:cubicBezTo>
                  <a:cubicBezTo>
                    <a:pt x="10" y="105"/>
                    <a:pt x="20" y="166"/>
                    <a:pt x="33" y="228"/>
                  </a:cubicBezTo>
                  <a:cubicBezTo>
                    <a:pt x="43" y="300"/>
                    <a:pt x="52" y="371"/>
                    <a:pt x="82" y="455"/>
                  </a:cubicBezTo>
                  <a:cubicBezTo>
                    <a:pt x="94" y="495"/>
                    <a:pt x="104" y="537"/>
                    <a:pt x="134" y="579"/>
                  </a:cubicBezTo>
                  <a:cubicBezTo>
                    <a:pt x="144" y="589"/>
                    <a:pt x="156" y="599"/>
                    <a:pt x="176" y="609"/>
                  </a:cubicBezTo>
                  <a:lnTo>
                    <a:pt x="218" y="609"/>
                  </a:lnTo>
                  <a:cubicBezTo>
                    <a:pt x="238" y="599"/>
                    <a:pt x="257" y="589"/>
                    <a:pt x="280" y="579"/>
                  </a:cubicBezTo>
                  <a:cubicBezTo>
                    <a:pt x="319" y="547"/>
                    <a:pt x="361" y="527"/>
                    <a:pt x="391" y="507"/>
                  </a:cubicBezTo>
                  <a:cubicBezTo>
                    <a:pt x="402" y="501"/>
                    <a:pt x="413" y="498"/>
                    <a:pt x="422" y="498"/>
                  </a:cubicBezTo>
                  <a:cubicBezTo>
                    <a:pt x="430" y="498"/>
                    <a:pt x="438" y="501"/>
                    <a:pt x="443" y="507"/>
                  </a:cubicBezTo>
                  <a:cubicBezTo>
                    <a:pt x="465" y="507"/>
                    <a:pt x="475" y="527"/>
                    <a:pt x="485" y="537"/>
                  </a:cubicBezTo>
                  <a:cubicBezTo>
                    <a:pt x="505" y="569"/>
                    <a:pt x="514" y="609"/>
                    <a:pt x="514" y="641"/>
                  </a:cubicBezTo>
                  <a:cubicBezTo>
                    <a:pt x="514" y="680"/>
                    <a:pt x="505" y="712"/>
                    <a:pt x="485" y="732"/>
                  </a:cubicBezTo>
                  <a:cubicBezTo>
                    <a:pt x="453" y="794"/>
                    <a:pt x="403" y="826"/>
                    <a:pt x="381" y="846"/>
                  </a:cubicBezTo>
                  <a:cubicBezTo>
                    <a:pt x="351" y="878"/>
                    <a:pt x="329" y="888"/>
                    <a:pt x="329" y="888"/>
                  </a:cubicBezTo>
                  <a:cubicBezTo>
                    <a:pt x="319" y="888"/>
                    <a:pt x="319" y="888"/>
                    <a:pt x="319" y="898"/>
                  </a:cubicBezTo>
                  <a:lnTo>
                    <a:pt x="329" y="898"/>
                  </a:lnTo>
                  <a:cubicBezTo>
                    <a:pt x="329" y="898"/>
                    <a:pt x="351" y="888"/>
                    <a:pt x="391" y="866"/>
                  </a:cubicBezTo>
                  <a:cubicBezTo>
                    <a:pt x="423" y="846"/>
                    <a:pt x="475" y="816"/>
                    <a:pt x="505" y="754"/>
                  </a:cubicBezTo>
                  <a:cubicBezTo>
                    <a:pt x="527" y="722"/>
                    <a:pt x="547" y="680"/>
                    <a:pt x="547" y="641"/>
                  </a:cubicBezTo>
                  <a:cubicBezTo>
                    <a:pt x="547" y="599"/>
                    <a:pt x="537" y="557"/>
                    <a:pt x="514" y="517"/>
                  </a:cubicBezTo>
                  <a:cubicBezTo>
                    <a:pt x="505" y="495"/>
                    <a:pt x="485" y="475"/>
                    <a:pt x="453" y="465"/>
                  </a:cubicBezTo>
                  <a:cubicBezTo>
                    <a:pt x="447" y="462"/>
                    <a:pt x="440" y="461"/>
                    <a:pt x="433" y="461"/>
                  </a:cubicBezTo>
                  <a:cubicBezTo>
                    <a:pt x="416" y="461"/>
                    <a:pt x="397" y="468"/>
                    <a:pt x="381" y="475"/>
                  </a:cubicBezTo>
                  <a:cubicBezTo>
                    <a:pt x="329" y="485"/>
                    <a:pt x="300" y="517"/>
                    <a:pt x="257" y="537"/>
                  </a:cubicBezTo>
                  <a:cubicBezTo>
                    <a:pt x="248" y="547"/>
                    <a:pt x="228" y="557"/>
                    <a:pt x="206" y="569"/>
                  </a:cubicBezTo>
                  <a:lnTo>
                    <a:pt x="186" y="569"/>
                  </a:lnTo>
                  <a:cubicBezTo>
                    <a:pt x="176" y="569"/>
                    <a:pt x="176" y="557"/>
                    <a:pt x="166" y="557"/>
                  </a:cubicBezTo>
                  <a:cubicBezTo>
                    <a:pt x="144" y="527"/>
                    <a:pt x="124" y="485"/>
                    <a:pt x="114" y="446"/>
                  </a:cubicBezTo>
                  <a:cubicBezTo>
                    <a:pt x="94" y="371"/>
                    <a:pt x="72" y="290"/>
                    <a:pt x="62" y="228"/>
                  </a:cubicBezTo>
                  <a:cubicBezTo>
                    <a:pt x="52" y="156"/>
                    <a:pt x="33" y="105"/>
                    <a:pt x="33" y="63"/>
                  </a:cubicBezTo>
                  <a:cubicBezTo>
                    <a:pt x="20" y="3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85;p51">
              <a:extLst>
                <a:ext uri="{FF2B5EF4-FFF2-40B4-BE49-F238E27FC236}">
                  <a16:creationId xmlns:a16="http://schemas.microsoft.com/office/drawing/2014/main" id="{45F651C8-434A-41CB-B8DB-AC4BC995770A}"/>
                </a:ext>
              </a:extLst>
            </p:cNvPr>
            <p:cNvSpPr/>
            <p:nvPr/>
          </p:nvSpPr>
          <p:spPr>
            <a:xfrm>
              <a:off x="6758636" y="2457259"/>
              <a:ext cx="274211" cy="273446"/>
            </a:xfrm>
            <a:custGeom>
              <a:avLst/>
              <a:gdLst/>
              <a:ahLst/>
              <a:cxnLst/>
              <a:rect l="l" t="t" r="r" b="b"/>
              <a:pathLst>
                <a:path w="1435" h="1431" extrusionOk="0">
                  <a:moveTo>
                    <a:pt x="918" y="267"/>
                  </a:moveTo>
                  <a:cubicBezTo>
                    <a:pt x="1031" y="267"/>
                    <a:pt x="1135" y="319"/>
                    <a:pt x="1207" y="391"/>
                  </a:cubicBezTo>
                  <a:cubicBezTo>
                    <a:pt x="1278" y="462"/>
                    <a:pt x="1330" y="566"/>
                    <a:pt x="1330" y="680"/>
                  </a:cubicBezTo>
                  <a:cubicBezTo>
                    <a:pt x="1330" y="719"/>
                    <a:pt x="1320" y="761"/>
                    <a:pt x="1311" y="793"/>
                  </a:cubicBezTo>
                  <a:cubicBezTo>
                    <a:pt x="1269" y="966"/>
                    <a:pt x="1113" y="1102"/>
                    <a:pt x="928" y="1102"/>
                  </a:cubicBezTo>
                  <a:cubicBezTo>
                    <a:pt x="836" y="1102"/>
                    <a:pt x="755" y="1070"/>
                    <a:pt x="693" y="1018"/>
                  </a:cubicBezTo>
                  <a:cubicBezTo>
                    <a:pt x="671" y="1008"/>
                    <a:pt x="651" y="989"/>
                    <a:pt x="631" y="966"/>
                  </a:cubicBezTo>
                  <a:cubicBezTo>
                    <a:pt x="557" y="895"/>
                    <a:pt x="507" y="793"/>
                    <a:pt x="507" y="680"/>
                  </a:cubicBezTo>
                  <a:cubicBezTo>
                    <a:pt x="507" y="566"/>
                    <a:pt x="557" y="462"/>
                    <a:pt x="631" y="391"/>
                  </a:cubicBezTo>
                  <a:cubicBezTo>
                    <a:pt x="703" y="319"/>
                    <a:pt x="804" y="267"/>
                    <a:pt x="918" y="267"/>
                  </a:cubicBezTo>
                  <a:close/>
                  <a:moveTo>
                    <a:pt x="742" y="0"/>
                  </a:moveTo>
                  <a:cubicBezTo>
                    <a:pt x="671" y="134"/>
                    <a:pt x="569" y="267"/>
                    <a:pt x="537" y="287"/>
                  </a:cubicBezTo>
                  <a:cubicBezTo>
                    <a:pt x="495" y="329"/>
                    <a:pt x="384" y="410"/>
                    <a:pt x="310" y="423"/>
                  </a:cubicBezTo>
                  <a:cubicBezTo>
                    <a:pt x="310" y="433"/>
                    <a:pt x="310" y="443"/>
                    <a:pt x="300" y="443"/>
                  </a:cubicBezTo>
                  <a:cubicBezTo>
                    <a:pt x="300" y="462"/>
                    <a:pt x="290" y="485"/>
                    <a:pt x="290" y="504"/>
                  </a:cubicBezTo>
                  <a:cubicBezTo>
                    <a:pt x="280" y="524"/>
                    <a:pt x="270" y="546"/>
                    <a:pt x="270" y="566"/>
                  </a:cubicBezTo>
                  <a:cubicBezTo>
                    <a:pt x="260" y="586"/>
                    <a:pt x="260" y="618"/>
                    <a:pt x="260" y="638"/>
                  </a:cubicBezTo>
                  <a:lnTo>
                    <a:pt x="248" y="670"/>
                  </a:lnTo>
                  <a:cubicBezTo>
                    <a:pt x="248" y="680"/>
                    <a:pt x="248" y="690"/>
                    <a:pt x="238" y="700"/>
                  </a:cubicBezTo>
                  <a:lnTo>
                    <a:pt x="238" y="761"/>
                  </a:lnTo>
                  <a:lnTo>
                    <a:pt x="238" y="823"/>
                  </a:lnTo>
                  <a:lnTo>
                    <a:pt x="238" y="875"/>
                  </a:lnTo>
                  <a:lnTo>
                    <a:pt x="238" y="927"/>
                  </a:lnTo>
                  <a:lnTo>
                    <a:pt x="238" y="966"/>
                  </a:lnTo>
                  <a:lnTo>
                    <a:pt x="238" y="999"/>
                  </a:lnTo>
                  <a:lnTo>
                    <a:pt x="238" y="1008"/>
                  </a:lnTo>
                  <a:cubicBezTo>
                    <a:pt x="238" y="1018"/>
                    <a:pt x="228" y="1028"/>
                    <a:pt x="218" y="1028"/>
                  </a:cubicBezTo>
                  <a:cubicBezTo>
                    <a:pt x="218" y="1028"/>
                    <a:pt x="208" y="1028"/>
                    <a:pt x="208" y="1018"/>
                  </a:cubicBezTo>
                  <a:cubicBezTo>
                    <a:pt x="208" y="1018"/>
                    <a:pt x="199" y="1008"/>
                    <a:pt x="176" y="999"/>
                  </a:cubicBezTo>
                  <a:cubicBezTo>
                    <a:pt x="166" y="989"/>
                    <a:pt x="157" y="979"/>
                    <a:pt x="147" y="956"/>
                  </a:cubicBezTo>
                  <a:cubicBezTo>
                    <a:pt x="137" y="947"/>
                    <a:pt x="137" y="927"/>
                    <a:pt x="124" y="905"/>
                  </a:cubicBezTo>
                  <a:cubicBezTo>
                    <a:pt x="115" y="905"/>
                    <a:pt x="115" y="895"/>
                    <a:pt x="105" y="885"/>
                  </a:cubicBezTo>
                  <a:cubicBezTo>
                    <a:pt x="105" y="875"/>
                    <a:pt x="95" y="855"/>
                    <a:pt x="95" y="843"/>
                  </a:cubicBezTo>
                  <a:cubicBezTo>
                    <a:pt x="85" y="823"/>
                    <a:pt x="75" y="803"/>
                    <a:pt x="75" y="771"/>
                  </a:cubicBezTo>
                  <a:lnTo>
                    <a:pt x="75" y="690"/>
                  </a:lnTo>
                  <a:lnTo>
                    <a:pt x="75" y="648"/>
                  </a:lnTo>
                  <a:lnTo>
                    <a:pt x="85" y="596"/>
                  </a:lnTo>
                  <a:cubicBezTo>
                    <a:pt x="85" y="576"/>
                    <a:pt x="95" y="546"/>
                    <a:pt x="105" y="514"/>
                  </a:cubicBezTo>
                  <a:cubicBezTo>
                    <a:pt x="115" y="494"/>
                    <a:pt x="124" y="462"/>
                    <a:pt x="137" y="443"/>
                  </a:cubicBezTo>
                  <a:cubicBezTo>
                    <a:pt x="147" y="423"/>
                    <a:pt x="166" y="401"/>
                    <a:pt x="176" y="381"/>
                  </a:cubicBezTo>
                  <a:cubicBezTo>
                    <a:pt x="186" y="361"/>
                    <a:pt x="208" y="339"/>
                    <a:pt x="218" y="329"/>
                  </a:cubicBezTo>
                  <a:cubicBezTo>
                    <a:pt x="228" y="319"/>
                    <a:pt x="238" y="309"/>
                    <a:pt x="238" y="309"/>
                  </a:cubicBezTo>
                  <a:lnTo>
                    <a:pt x="238" y="299"/>
                  </a:lnTo>
                  <a:cubicBezTo>
                    <a:pt x="238" y="299"/>
                    <a:pt x="270" y="225"/>
                    <a:pt x="322" y="124"/>
                  </a:cubicBezTo>
                  <a:lnTo>
                    <a:pt x="322" y="124"/>
                  </a:lnTo>
                  <a:cubicBezTo>
                    <a:pt x="290" y="144"/>
                    <a:pt x="260" y="163"/>
                    <a:pt x="238" y="186"/>
                  </a:cubicBezTo>
                  <a:cubicBezTo>
                    <a:pt x="199" y="257"/>
                    <a:pt x="157" y="329"/>
                    <a:pt x="115" y="391"/>
                  </a:cubicBezTo>
                  <a:cubicBezTo>
                    <a:pt x="95" y="423"/>
                    <a:pt x="63" y="452"/>
                    <a:pt x="43" y="485"/>
                  </a:cubicBezTo>
                  <a:cubicBezTo>
                    <a:pt x="13" y="556"/>
                    <a:pt x="1" y="638"/>
                    <a:pt x="1" y="709"/>
                  </a:cubicBezTo>
                  <a:cubicBezTo>
                    <a:pt x="1" y="1112"/>
                    <a:pt x="322" y="1431"/>
                    <a:pt x="713" y="1431"/>
                  </a:cubicBezTo>
                  <a:cubicBezTo>
                    <a:pt x="1113" y="1431"/>
                    <a:pt x="1434" y="1112"/>
                    <a:pt x="1434" y="709"/>
                  </a:cubicBezTo>
                  <a:cubicBezTo>
                    <a:pt x="1434" y="329"/>
                    <a:pt x="1125" y="10"/>
                    <a:pt x="742" y="0"/>
                  </a:cubicBezTo>
                  <a:close/>
                </a:path>
              </a:pathLst>
            </a:custGeom>
            <a:solidFill>
              <a:srgbClr val="FCB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86;p51">
              <a:extLst>
                <a:ext uri="{FF2B5EF4-FFF2-40B4-BE49-F238E27FC236}">
                  <a16:creationId xmlns:a16="http://schemas.microsoft.com/office/drawing/2014/main" id="{163387BB-2042-4462-B4A6-5272B4C7BBBA}"/>
                </a:ext>
              </a:extLst>
            </p:cNvPr>
            <p:cNvSpPr/>
            <p:nvPr/>
          </p:nvSpPr>
          <p:spPr>
            <a:xfrm>
              <a:off x="6862969" y="2514394"/>
              <a:ext cx="124398" cy="70893"/>
            </a:xfrm>
            <a:custGeom>
              <a:avLst/>
              <a:gdLst/>
              <a:ahLst/>
              <a:cxnLst/>
              <a:rect l="l" t="t" r="r" b="b"/>
              <a:pathLst>
                <a:path w="651" h="371" extrusionOk="0">
                  <a:moveTo>
                    <a:pt x="372" y="0"/>
                  </a:moveTo>
                  <a:cubicBezTo>
                    <a:pt x="270" y="0"/>
                    <a:pt x="176" y="40"/>
                    <a:pt x="105" y="111"/>
                  </a:cubicBezTo>
                  <a:cubicBezTo>
                    <a:pt x="43" y="173"/>
                    <a:pt x="1" y="267"/>
                    <a:pt x="1" y="371"/>
                  </a:cubicBezTo>
                  <a:cubicBezTo>
                    <a:pt x="23" y="173"/>
                    <a:pt x="186" y="20"/>
                    <a:pt x="382" y="20"/>
                  </a:cubicBezTo>
                  <a:cubicBezTo>
                    <a:pt x="485" y="20"/>
                    <a:pt x="579" y="62"/>
                    <a:pt x="651" y="134"/>
                  </a:cubicBezTo>
                  <a:cubicBezTo>
                    <a:pt x="651" y="124"/>
                    <a:pt x="641" y="124"/>
                    <a:pt x="641" y="111"/>
                  </a:cubicBezTo>
                  <a:cubicBezTo>
                    <a:pt x="567" y="40"/>
                    <a:pt x="475" y="0"/>
                    <a:pt x="372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087;p51">
              <a:extLst>
                <a:ext uri="{FF2B5EF4-FFF2-40B4-BE49-F238E27FC236}">
                  <a16:creationId xmlns:a16="http://schemas.microsoft.com/office/drawing/2014/main" id="{1803E6B7-2BCB-4CC6-92EE-B491989F0742}"/>
                </a:ext>
              </a:extLst>
            </p:cNvPr>
            <p:cNvSpPr/>
            <p:nvPr/>
          </p:nvSpPr>
          <p:spPr>
            <a:xfrm>
              <a:off x="6855517" y="2508280"/>
              <a:ext cx="157456" cy="143698"/>
            </a:xfrm>
            <a:custGeom>
              <a:avLst/>
              <a:gdLst/>
              <a:ahLst/>
              <a:cxnLst/>
              <a:rect l="l" t="t" r="r" b="b"/>
              <a:pathLst>
                <a:path w="824" h="752" extrusionOk="0">
                  <a:moveTo>
                    <a:pt x="810" y="502"/>
                  </a:moveTo>
                  <a:cubicBezTo>
                    <a:pt x="808" y="510"/>
                    <a:pt x="806" y="519"/>
                    <a:pt x="804" y="526"/>
                  </a:cubicBezTo>
                  <a:cubicBezTo>
                    <a:pt x="807" y="519"/>
                    <a:pt x="809" y="511"/>
                    <a:pt x="810" y="502"/>
                  </a:cubicBezTo>
                  <a:close/>
                  <a:moveTo>
                    <a:pt x="411" y="0"/>
                  </a:moveTo>
                  <a:cubicBezTo>
                    <a:pt x="297" y="0"/>
                    <a:pt x="196" y="52"/>
                    <a:pt x="124" y="124"/>
                  </a:cubicBezTo>
                  <a:cubicBezTo>
                    <a:pt x="50" y="195"/>
                    <a:pt x="0" y="299"/>
                    <a:pt x="0" y="413"/>
                  </a:cubicBezTo>
                  <a:cubicBezTo>
                    <a:pt x="0" y="526"/>
                    <a:pt x="50" y="628"/>
                    <a:pt x="124" y="699"/>
                  </a:cubicBezTo>
                  <a:cubicBezTo>
                    <a:pt x="144" y="722"/>
                    <a:pt x="164" y="741"/>
                    <a:pt x="186" y="751"/>
                  </a:cubicBezTo>
                  <a:cubicBezTo>
                    <a:pt x="92" y="680"/>
                    <a:pt x="30" y="566"/>
                    <a:pt x="30" y="442"/>
                  </a:cubicBezTo>
                  <a:cubicBezTo>
                    <a:pt x="30" y="433"/>
                    <a:pt x="30" y="413"/>
                    <a:pt x="40" y="403"/>
                  </a:cubicBezTo>
                  <a:cubicBezTo>
                    <a:pt x="40" y="299"/>
                    <a:pt x="82" y="205"/>
                    <a:pt x="144" y="143"/>
                  </a:cubicBezTo>
                  <a:cubicBezTo>
                    <a:pt x="215" y="72"/>
                    <a:pt x="309" y="32"/>
                    <a:pt x="411" y="32"/>
                  </a:cubicBezTo>
                  <a:cubicBezTo>
                    <a:pt x="514" y="32"/>
                    <a:pt x="606" y="72"/>
                    <a:pt x="680" y="143"/>
                  </a:cubicBezTo>
                  <a:cubicBezTo>
                    <a:pt x="680" y="156"/>
                    <a:pt x="690" y="156"/>
                    <a:pt x="690" y="166"/>
                  </a:cubicBezTo>
                  <a:cubicBezTo>
                    <a:pt x="762" y="227"/>
                    <a:pt x="804" y="309"/>
                    <a:pt x="813" y="413"/>
                  </a:cubicBezTo>
                  <a:lnTo>
                    <a:pt x="813" y="442"/>
                  </a:lnTo>
                  <a:cubicBezTo>
                    <a:pt x="813" y="464"/>
                    <a:pt x="813" y="484"/>
                    <a:pt x="810" y="502"/>
                  </a:cubicBezTo>
                  <a:lnTo>
                    <a:pt x="810" y="502"/>
                  </a:lnTo>
                  <a:cubicBezTo>
                    <a:pt x="818" y="474"/>
                    <a:pt x="823" y="443"/>
                    <a:pt x="823" y="413"/>
                  </a:cubicBezTo>
                  <a:cubicBezTo>
                    <a:pt x="823" y="299"/>
                    <a:pt x="771" y="195"/>
                    <a:pt x="700" y="124"/>
                  </a:cubicBezTo>
                  <a:cubicBezTo>
                    <a:pt x="628" y="52"/>
                    <a:pt x="524" y="0"/>
                    <a:pt x="411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88;p51">
              <a:extLst>
                <a:ext uri="{FF2B5EF4-FFF2-40B4-BE49-F238E27FC236}">
                  <a16:creationId xmlns:a16="http://schemas.microsoft.com/office/drawing/2014/main" id="{9E4B59F4-2871-4912-8997-133EF8AE5D12}"/>
                </a:ext>
              </a:extLst>
            </p:cNvPr>
            <p:cNvSpPr/>
            <p:nvPr/>
          </p:nvSpPr>
          <p:spPr>
            <a:xfrm>
              <a:off x="6861250" y="2518025"/>
              <a:ext cx="149813" cy="150004"/>
            </a:xfrm>
            <a:custGeom>
              <a:avLst/>
              <a:gdLst/>
              <a:ahLst/>
              <a:cxnLst/>
              <a:rect l="l" t="t" r="r" b="b"/>
              <a:pathLst>
                <a:path w="784" h="785" extrusionOk="0">
                  <a:moveTo>
                    <a:pt x="391" y="134"/>
                  </a:moveTo>
                  <a:cubicBezTo>
                    <a:pt x="536" y="134"/>
                    <a:pt x="650" y="248"/>
                    <a:pt x="650" y="391"/>
                  </a:cubicBezTo>
                  <a:cubicBezTo>
                    <a:pt x="650" y="537"/>
                    <a:pt x="536" y="648"/>
                    <a:pt x="391" y="648"/>
                  </a:cubicBezTo>
                  <a:cubicBezTo>
                    <a:pt x="267" y="648"/>
                    <a:pt x="156" y="557"/>
                    <a:pt x="143" y="433"/>
                  </a:cubicBezTo>
                  <a:cubicBezTo>
                    <a:pt x="104" y="424"/>
                    <a:pt x="82" y="401"/>
                    <a:pt x="82" y="372"/>
                  </a:cubicBezTo>
                  <a:cubicBezTo>
                    <a:pt x="82" y="340"/>
                    <a:pt x="114" y="320"/>
                    <a:pt x="156" y="310"/>
                  </a:cubicBezTo>
                  <a:cubicBezTo>
                    <a:pt x="185" y="206"/>
                    <a:pt x="279" y="134"/>
                    <a:pt x="391" y="134"/>
                  </a:cubicBezTo>
                  <a:close/>
                  <a:moveTo>
                    <a:pt x="391" y="1"/>
                  </a:moveTo>
                  <a:cubicBezTo>
                    <a:pt x="195" y="1"/>
                    <a:pt x="32" y="154"/>
                    <a:pt x="10" y="352"/>
                  </a:cubicBezTo>
                  <a:cubicBezTo>
                    <a:pt x="0" y="362"/>
                    <a:pt x="0" y="382"/>
                    <a:pt x="0" y="391"/>
                  </a:cubicBezTo>
                  <a:cubicBezTo>
                    <a:pt x="0" y="515"/>
                    <a:pt x="62" y="629"/>
                    <a:pt x="156" y="700"/>
                  </a:cubicBezTo>
                  <a:cubicBezTo>
                    <a:pt x="218" y="752"/>
                    <a:pt x="299" y="784"/>
                    <a:pt x="391" y="784"/>
                  </a:cubicBezTo>
                  <a:cubicBezTo>
                    <a:pt x="576" y="784"/>
                    <a:pt x="732" y="648"/>
                    <a:pt x="774" y="475"/>
                  </a:cubicBezTo>
                  <a:cubicBezTo>
                    <a:pt x="783" y="453"/>
                    <a:pt x="783" y="424"/>
                    <a:pt x="783" y="391"/>
                  </a:cubicBezTo>
                  <a:lnTo>
                    <a:pt x="783" y="362"/>
                  </a:lnTo>
                  <a:cubicBezTo>
                    <a:pt x="774" y="258"/>
                    <a:pt x="732" y="176"/>
                    <a:pt x="660" y="115"/>
                  </a:cubicBezTo>
                  <a:cubicBezTo>
                    <a:pt x="588" y="43"/>
                    <a:pt x="494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89;p51">
              <a:extLst>
                <a:ext uri="{FF2B5EF4-FFF2-40B4-BE49-F238E27FC236}">
                  <a16:creationId xmlns:a16="http://schemas.microsoft.com/office/drawing/2014/main" id="{18ADB839-8C31-4A00-A7F6-10780AC4D283}"/>
                </a:ext>
              </a:extLst>
            </p:cNvPr>
            <p:cNvSpPr/>
            <p:nvPr/>
          </p:nvSpPr>
          <p:spPr>
            <a:xfrm>
              <a:off x="6888575" y="2543631"/>
              <a:ext cx="96881" cy="98410"/>
            </a:xfrm>
            <a:custGeom>
              <a:avLst/>
              <a:gdLst/>
              <a:ahLst/>
              <a:cxnLst/>
              <a:rect l="l" t="t" r="r" b="b"/>
              <a:pathLst>
                <a:path w="507" h="515" extrusionOk="0">
                  <a:moveTo>
                    <a:pt x="248" y="0"/>
                  </a:moveTo>
                  <a:cubicBezTo>
                    <a:pt x="136" y="0"/>
                    <a:pt x="42" y="72"/>
                    <a:pt x="13" y="176"/>
                  </a:cubicBezTo>
                  <a:lnTo>
                    <a:pt x="23" y="176"/>
                  </a:lnTo>
                  <a:cubicBezTo>
                    <a:pt x="75" y="176"/>
                    <a:pt x="114" y="206"/>
                    <a:pt x="114" y="238"/>
                  </a:cubicBezTo>
                  <a:cubicBezTo>
                    <a:pt x="114" y="267"/>
                    <a:pt x="75" y="299"/>
                    <a:pt x="23" y="299"/>
                  </a:cubicBezTo>
                  <a:lnTo>
                    <a:pt x="0" y="299"/>
                  </a:lnTo>
                  <a:cubicBezTo>
                    <a:pt x="13" y="423"/>
                    <a:pt x="124" y="514"/>
                    <a:pt x="248" y="514"/>
                  </a:cubicBezTo>
                  <a:cubicBezTo>
                    <a:pt x="393" y="514"/>
                    <a:pt x="507" y="403"/>
                    <a:pt x="507" y="257"/>
                  </a:cubicBezTo>
                  <a:cubicBezTo>
                    <a:pt x="507" y="114"/>
                    <a:pt x="393" y="0"/>
                    <a:pt x="248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90;p51">
              <a:extLst>
                <a:ext uri="{FF2B5EF4-FFF2-40B4-BE49-F238E27FC236}">
                  <a16:creationId xmlns:a16="http://schemas.microsoft.com/office/drawing/2014/main" id="{6165F26F-2881-4D0D-A4F3-0AEB6947B5A6}"/>
                </a:ext>
              </a:extLst>
            </p:cNvPr>
            <p:cNvSpPr/>
            <p:nvPr/>
          </p:nvSpPr>
          <p:spPr>
            <a:xfrm>
              <a:off x="6876728" y="2577071"/>
              <a:ext cx="33822" cy="23886"/>
            </a:xfrm>
            <a:custGeom>
              <a:avLst/>
              <a:gdLst/>
              <a:ahLst/>
              <a:cxnLst/>
              <a:rect l="l" t="t" r="r" b="b"/>
              <a:pathLst>
                <a:path w="177" h="125" extrusionOk="0">
                  <a:moveTo>
                    <a:pt x="75" y="1"/>
                  </a:moveTo>
                  <a:cubicBezTo>
                    <a:pt x="33" y="11"/>
                    <a:pt x="1" y="31"/>
                    <a:pt x="1" y="63"/>
                  </a:cubicBezTo>
                  <a:cubicBezTo>
                    <a:pt x="1" y="92"/>
                    <a:pt x="23" y="115"/>
                    <a:pt x="62" y="124"/>
                  </a:cubicBezTo>
                  <a:lnTo>
                    <a:pt x="85" y="124"/>
                  </a:lnTo>
                  <a:cubicBezTo>
                    <a:pt x="137" y="124"/>
                    <a:pt x="176" y="92"/>
                    <a:pt x="176" y="63"/>
                  </a:cubicBezTo>
                  <a:cubicBezTo>
                    <a:pt x="176" y="31"/>
                    <a:pt x="137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91;p51">
              <a:extLst>
                <a:ext uri="{FF2B5EF4-FFF2-40B4-BE49-F238E27FC236}">
                  <a16:creationId xmlns:a16="http://schemas.microsoft.com/office/drawing/2014/main" id="{963179F2-7732-42B7-AE1A-719D0CA7498E}"/>
                </a:ext>
              </a:extLst>
            </p:cNvPr>
            <p:cNvSpPr/>
            <p:nvPr/>
          </p:nvSpPr>
          <p:spPr>
            <a:xfrm>
              <a:off x="6766662" y="2492610"/>
              <a:ext cx="37644" cy="57326"/>
            </a:xfrm>
            <a:custGeom>
              <a:avLst/>
              <a:gdLst/>
              <a:ahLst/>
              <a:cxnLst/>
              <a:rect l="l" t="t" r="r" b="b"/>
              <a:pathLst>
                <a:path w="197" h="300" extrusionOk="0">
                  <a:moveTo>
                    <a:pt x="196" y="1"/>
                  </a:moveTo>
                  <a:cubicBezTo>
                    <a:pt x="105" y="82"/>
                    <a:pt x="43" y="186"/>
                    <a:pt x="1" y="300"/>
                  </a:cubicBezTo>
                  <a:cubicBezTo>
                    <a:pt x="21" y="267"/>
                    <a:pt x="53" y="238"/>
                    <a:pt x="73" y="206"/>
                  </a:cubicBezTo>
                  <a:cubicBezTo>
                    <a:pt x="115" y="144"/>
                    <a:pt x="157" y="72"/>
                    <a:pt x="196" y="1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92;p51">
              <a:extLst>
                <a:ext uri="{FF2B5EF4-FFF2-40B4-BE49-F238E27FC236}">
                  <a16:creationId xmlns:a16="http://schemas.microsoft.com/office/drawing/2014/main" id="{FFF5D3C9-1932-4F41-9F6A-84C71B958BA6}"/>
                </a:ext>
              </a:extLst>
            </p:cNvPr>
            <p:cNvSpPr/>
            <p:nvPr/>
          </p:nvSpPr>
          <p:spPr>
            <a:xfrm>
              <a:off x="6804115" y="2457259"/>
              <a:ext cx="96499" cy="80830"/>
            </a:xfrm>
            <a:custGeom>
              <a:avLst/>
              <a:gdLst/>
              <a:ahLst/>
              <a:cxnLst/>
              <a:rect l="l" t="t" r="r" b="b"/>
              <a:pathLst>
                <a:path w="505" h="423" extrusionOk="0">
                  <a:moveTo>
                    <a:pt x="475" y="0"/>
                  </a:moveTo>
                  <a:cubicBezTo>
                    <a:pt x="331" y="0"/>
                    <a:pt x="195" y="40"/>
                    <a:pt x="84" y="124"/>
                  </a:cubicBezTo>
                  <a:cubicBezTo>
                    <a:pt x="32" y="225"/>
                    <a:pt x="0" y="299"/>
                    <a:pt x="0" y="299"/>
                  </a:cubicBezTo>
                  <a:lnTo>
                    <a:pt x="0" y="309"/>
                  </a:lnTo>
                  <a:cubicBezTo>
                    <a:pt x="22" y="287"/>
                    <a:pt x="42" y="277"/>
                    <a:pt x="62" y="267"/>
                  </a:cubicBezTo>
                  <a:cubicBezTo>
                    <a:pt x="72" y="257"/>
                    <a:pt x="84" y="257"/>
                    <a:pt x="84" y="247"/>
                  </a:cubicBezTo>
                  <a:lnTo>
                    <a:pt x="104" y="247"/>
                  </a:lnTo>
                  <a:cubicBezTo>
                    <a:pt x="114" y="247"/>
                    <a:pt x="124" y="247"/>
                    <a:pt x="124" y="257"/>
                  </a:cubicBezTo>
                  <a:lnTo>
                    <a:pt x="124" y="277"/>
                  </a:lnTo>
                  <a:cubicBezTo>
                    <a:pt x="124" y="287"/>
                    <a:pt x="114" y="299"/>
                    <a:pt x="114" y="309"/>
                  </a:cubicBezTo>
                  <a:cubicBezTo>
                    <a:pt x="104" y="329"/>
                    <a:pt x="94" y="361"/>
                    <a:pt x="84" y="391"/>
                  </a:cubicBezTo>
                  <a:cubicBezTo>
                    <a:pt x="84" y="401"/>
                    <a:pt x="72" y="410"/>
                    <a:pt x="72" y="423"/>
                  </a:cubicBezTo>
                  <a:cubicBezTo>
                    <a:pt x="146" y="410"/>
                    <a:pt x="257" y="329"/>
                    <a:pt x="299" y="287"/>
                  </a:cubicBezTo>
                  <a:cubicBezTo>
                    <a:pt x="331" y="267"/>
                    <a:pt x="433" y="134"/>
                    <a:pt x="504" y="0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93;p51">
              <a:extLst>
                <a:ext uri="{FF2B5EF4-FFF2-40B4-BE49-F238E27FC236}">
                  <a16:creationId xmlns:a16="http://schemas.microsoft.com/office/drawing/2014/main" id="{435ABC0E-60D8-4021-AF3A-B985449382D1}"/>
                </a:ext>
              </a:extLst>
            </p:cNvPr>
            <p:cNvSpPr/>
            <p:nvPr/>
          </p:nvSpPr>
          <p:spPr>
            <a:xfrm>
              <a:off x="6731311" y="2429360"/>
              <a:ext cx="326951" cy="326951"/>
            </a:xfrm>
            <a:custGeom>
              <a:avLst/>
              <a:gdLst/>
              <a:ahLst/>
              <a:cxnLst/>
              <a:rect l="l" t="t" r="r" b="b"/>
              <a:pathLst>
                <a:path w="1711" h="1711" extrusionOk="0">
                  <a:moveTo>
                    <a:pt x="856" y="146"/>
                  </a:moveTo>
                  <a:cubicBezTo>
                    <a:pt x="1256" y="146"/>
                    <a:pt x="1577" y="465"/>
                    <a:pt x="1577" y="855"/>
                  </a:cubicBezTo>
                  <a:cubicBezTo>
                    <a:pt x="1577" y="1258"/>
                    <a:pt x="1256" y="1577"/>
                    <a:pt x="856" y="1577"/>
                  </a:cubicBezTo>
                  <a:cubicBezTo>
                    <a:pt x="465" y="1577"/>
                    <a:pt x="144" y="1258"/>
                    <a:pt x="144" y="855"/>
                  </a:cubicBezTo>
                  <a:cubicBezTo>
                    <a:pt x="144" y="465"/>
                    <a:pt x="465" y="146"/>
                    <a:pt x="856" y="146"/>
                  </a:cubicBezTo>
                  <a:close/>
                  <a:moveTo>
                    <a:pt x="856" y="0"/>
                  </a:moveTo>
                  <a:cubicBezTo>
                    <a:pt x="391" y="0"/>
                    <a:pt x="1" y="393"/>
                    <a:pt x="1" y="855"/>
                  </a:cubicBezTo>
                  <a:cubicBezTo>
                    <a:pt x="1" y="1330"/>
                    <a:pt x="391" y="1710"/>
                    <a:pt x="856" y="1710"/>
                  </a:cubicBezTo>
                  <a:cubicBezTo>
                    <a:pt x="1330" y="1710"/>
                    <a:pt x="1711" y="1330"/>
                    <a:pt x="1711" y="855"/>
                  </a:cubicBezTo>
                  <a:cubicBezTo>
                    <a:pt x="1711" y="393"/>
                    <a:pt x="1330" y="0"/>
                    <a:pt x="856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94;p51">
              <a:extLst>
                <a:ext uri="{FF2B5EF4-FFF2-40B4-BE49-F238E27FC236}">
                  <a16:creationId xmlns:a16="http://schemas.microsoft.com/office/drawing/2014/main" id="{2B683D53-EA6C-4434-904E-281498A86B90}"/>
                </a:ext>
              </a:extLst>
            </p:cNvPr>
            <p:cNvSpPr/>
            <p:nvPr/>
          </p:nvSpPr>
          <p:spPr>
            <a:xfrm>
              <a:off x="6772776" y="2516305"/>
              <a:ext cx="45097" cy="137583"/>
            </a:xfrm>
            <a:custGeom>
              <a:avLst/>
              <a:gdLst/>
              <a:ahLst/>
              <a:cxnLst/>
              <a:rect l="l" t="t" r="r" b="b"/>
              <a:pathLst>
                <a:path w="236" h="720" extrusionOk="0">
                  <a:moveTo>
                    <a:pt x="164" y="0"/>
                  </a:moveTo>
                  <a:cubicBezTo>
                    <a:pt x="164" y="0"/>
                    <a:pt x="154" y="10"/>
                    <a:pt x="144" y="20"/>
                  </a:cubicBezTo>
                  <a:cubicBezTo>
                    <a:pt x="134" y="30"/>
                    <a:pt x="112" y="52"/>
                    <a:pt x="102" y="72"/>
                  </a:cubicBezTo>
                  <a:cubicBezTo>
                    <a:pt x="92" y="92"/>
                    <a:pt x="73" y="114"/>
                    <a:pt x="63" y="134"/>
                  </a:cubicBezTo>
                  <a:cubicBezTo>
                    <a:pt x="50" y="153"/>
                    <a:pt x="41" y="185"/>
                    <a:pt x="31" y="205"/>
                  </a:cubicBezTo>
                  <a:cubicBezTo>
                    <a:pt x="21" y="237"/>
                    <a:pt x="11" y="267"/>
                    <a:pt x="11" y="287"/>
                  </a:cubicBezTo>
                  <a:lnTo>
                    <a:pt x="1" y="339"/>
                  </a:lnTo>
                  <a:lnTo>
                    <a:pt x="1" y="381"/>
                  </a:lnTo>
                  <a:lnTo>
                    <a:pt x="1" y="462"/>
                  </a:lnTo>
                  <a:cubicBezTo>
                    <a:pt x="1" y="494"/>
                    <a:pt x="11" y="514"/>
                    <a:pt x="21" y="534"/>
                  </a:cubicBezTo>
                  <a:cubicBezTo>
                    <a:pt x="21" y="546"/>
                    <a:pt x="31" y="566"/>
                    <a:pt x="31" y="576"/>
                  </a:cubicBezTo>
                  <a:cubicBezTo>
                    <a:pt x="41" y="586"/>
                    <a:pt x="41" y="596"/>
                    <a:pt x="50" y="596"/>
                  </a:cubicBezTo>
                  <a:cubicBezTo>
                    <a:pt x="63" y="618"/>
                    <a:pt x="63" y="638"/>
                    <a:pt x="73" y="647"/>
                  </a:cubicBezTo>
                  <a:cubicBezTo>
                    <a:pt x="83" y="670"/>
                    <a:pt x="92" y="680"/>
                    <a:pt x="102" y="690"/>
                  </a:cubicBezTo>
                  <a:cubicBezTo>
                    <a:pt x="125" y="699"/>
                    <a:pt x="134" y="709"/>
                    <a:pt x="134" y="709"/>
                  </a:cubicBezTo>
                  <a:cubicBezTo>
                    <a:pt x="134" y="719"/>
                    <a:pt x="144" y="719"/>
                    <a:pt x="144" y="719"/>
                  </a:cubicBezTo>
                  <a:cubicBezTo>
                    <a:pt x="154" y="719"/>
                    <a:pt x="164" y="709"/>
                    <a:pt x="164" y="699"/>
                  </a:cubicBezTo>
                  <a:lnTo>
                    <a:pt x="164" y="690"/>
                  </a:lnTo>
                  <a:lnTo>
                    <a:pt x="164" y="657"/>
                  </a:lnTo>
                  <a:lnTo>
                    <a:pt x="164" y="618"/>
                  </a:lnTo>
                  <a:lnTo>
                    <a:pt x="164" y="566"/>
                  </a:lnTo>
                  <a:lnTo>
                    <a:pt x="164" y="514"/>
                  </a:lnTo>
                  <a:lnTo>
                    <a:pt x="164" y="452"/>
                  </a:lnTo>
                  <a:lnTo>
                    <a:pt x="164" y="391"/>
                  </a:lnTo>
                  <a:cubicBezTo>
                    <a:pt x="174" y="381"/>
                    <a:pt x="174" y="371"/>
                    <a:pt x="174" y="361"/>
                  </a:cubicBezTo>
                  <a:lnTo>
                    <a:pt x="186" y="329"/>
                  </a:lnTo>
                  <a:cubicBezTo>
                    <a:pt x="186" y="309"/>
                    <a:pt x="186" y="277"/>
                    <a:pt x="196" y="257"/>
                  </a:cubicBezTo>
                  <a:cubicBezTo>
                    <a:pt x="196" y="237"/>
                    <a:pt x="206" y="215"/>
                    <a:pt x="216" y="195"/>
                  </a:cubicBezTo>
                  <a:cubicBezTo>
                    <a:pt x="216" y="176"/>
                    <a:pt x="226" y="153"/>
                    <a:pt x="226" y="134"/>
                  </a:cubicBezTo>
                  <a:cubicBezTo>
                    <a:pt x="236" y="134"/>
                    <a:pt x="236" y="124"/>
                    <a:pt x="236" y="114"/>
                  </a:cubicBezTo>
                  <a:lnTo>
                    <a:pt x="226" y="114"/>
                  </a:lnTo>
                  <a:cubicBezTo>
                    <a:pt x="186" y="114"/>
                    <a:pt x="154" y="82"/>
                    <a:pt x="164" y="0"/>
                  </a:cubicBezTo>
                  <a:close/>
                </a:path>
              </a:pathLst>
            </a:custGeom>
            <a:solidFill>
              <a:srgbClr val="FDD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95;p51">
              <a:extLst>
                <a:ext uri="{FF2B5EF4-FFF2-40B4-BE49-F238E27FC236}">
                  <a16:creationId xmlns:a16="http://schemas.microsoft.com/office/drawing/2014/main" id="{57323C8E-1A75-4B4D-87CD-610611E36DF9}"/>
                </a:ext>
              </a:extLst>
            </p:cNvPr>
            <p:cNvSpPr/>
            <p:nvPr/>
          </p:nvSpPr>
          <p:spPr>
            <a:xfrm>
              <a:off x="6802204" y="2504458"/>
              <a:ext cx="25606" cy="33631"/>
            </a:xfrm>
            <a:custGeom>
              <a:avLst/>
              <a:gdLst/>
              <a:ahLst/>
              <a:cxnLst/>
              <a:rect l="l" t="t" r="r" b="b"/>
              <a:pathLst>
                <a:path w="134" h="176" extrusionOk="0">
                  <a:moveTo>
                    <a:pt x="94" y="0"/>
                  </a:moveTo>
                  <a:cubicBezTo>
                    <a:pt x="94" y="10"/>
                    <a:pt x="82" y="10"/>
                    <a:pt x="72" y="20"/>
                  </a:cubicBezTo>
                  <a:cubicBezTo>
                    <a:pt x="52" y="30"/>
                    <a:pt x="32" y="40"/>
                    <a:pt x="10" y="62"/>
                  </a:cubicBezTo>
                  <a:cubicBezTo>
                    <a:pt x="0" y="144"/>
                    <a:pt x="32" y="176"/>
                    <a:pt x="72" y="176"/>
                  </a:cubicBezTo>
                  <a:lnTo>
                    <a:pt x="82" y="176"/>
                  </a:lnTo>
                  <a:cubicBezTo>
                    <a:pt x="82" y="163"/>
                    <a:pt x="94" y="154"/>
                    <a:pt x="94" y="144"/>
                  </a:cubicBezTo>
                  <a:cubicBezTo>
                    <a:pt x="104" y="114"/>
                    <a:pt x="114" y="82"/>
                    <a:pt x="124" y="62"/>
                  </a:cubicBezTo>
                  <a:cubicBezTo>
                    <a:pt x="124" y="52"/>
                    <a:pt x="134" y="40"/>
                    <a:pt x="134" y="30"/>
                  </a:cubicBezTo>
                  <a:lnTo>
                    <a:pt x="134" y="10"/>
                  </a:lnTo>
                  <a:cubicBezTo>
                    <a:pt x="134" y="0"/>
                    <a:pt x="124" y="0"/>
                    <a:pt x="114" y="0"/>
                  </a:cubicBezTo>
                  <a:close/>
                </a:path>
              </a:pathLst>
            </a:custGeom>
            <a:solidFill>
              <a:srgbClr val="C19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96;p51">
              <a:extLst>
                <a:ext uri="{FF2B5EF4-FFF2-40B4-BE49-F238E27FC236}">
                  <a16:creationId xmlns:a16="http://schemas.microsoft.com/office/drawing/2014/main" id="{08C79099-C076-43F8-AD5D-5484C3603924}"/>
                </a:ext>
              </a:extLst>
            </p:cNvPr>
            <p:cNvSpPr/>
            <p:nvPr/>
          </p:nvSpPr>
          <p:spPr>
            <a:xfrm>
              <a:off x="7030170" y="2515923"/>
              <a:ext cx="94588" cy="51403"/>
            </a:xfrm>
            <a:custGeom>
              <a:avLst/>
              <a:gdLst/>
              <a:ahLst/>
              <a:cxnLst/>
              <a:rect l="l" t="t" r="r" b="b"/>
              <a:pathLst>
                <a:path w="495" h="269" extrusionOk="0">
                  <a:moveTo>
                    <a:pt x="396" y="0"/>
                  </a:moveTo>
                  <a:cubicBezTo>
                    <a:pt x="183" y="0"/>
                    <a:pt x="11" y="155"/>
                    <a:pt x="1" y="155"/>
                  </a:cubicBezTo>
                  <a:lnTo>
                    <a:pt x="75" y="269"/>
                  </a:lnTo>
                  <a:cubicBezTo>
                    <a:pt x="75" y="269"/>
                    <a:pt x="213" y="145"/>
                    <a:pt x="383" y="145"/>
                  </a:cubicBezTo>
                  <a:cubicBezTo>
                    <a:pt x="410" y="145"/>
                    <a:pt x="437" y="148"/>
                    <a:pt x="465" y="155"/>
                  </a:cubicBezTo>
                  <a:lnTo>
                    <a:pt x="495" y="12"/>
                  </a:lnTo>
                  <a:cubicBezTo>
                    <a:pt x="461" y="4"/>
                    <a:pt x="428" y="0"/>
                    <a:pt x="396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97;p51">
              <a:extLst>
                <a:ext uri="{FF2B5EF4-FFF2-40B4-BE49-F238E27FC236}">
                  <a16:creationId xmlns:a16="http://schemas.microsoft.com/office/drawing/2014/main" id="{BC5609CA-73AB-489E-9AD2-97D42F5D1D7B}"/>
                </a:ext>
              </a:extLst>
            </p:cNvPr>
            <p:cNvSpPr/>
            <p:nvPr/>
          </p:nvSpPr>
          <p:spPr>
            <a:xfrm>
              <a:off x="6798382" y="2006675"/>
              <a:ext cx="369945" cy="184782"/>
            </a:xfrm>
            <a:custGeom>
              <a:avLst/>
              <a:gdLst/>
              <a:ahLst/>
              <a:cxnLst/>
              <a:rect l="l" t="t" r="r" b="b"/>
              <a:pathLst>
                <a:path w="1936" h="967" extrusionOk="0">
                  <a:moveTo>
                    <a:pt x="1431" y="1"/>
                  </a:moveTo>
                  <a:cubicBezTo>
                    <a:pt x="1132" y="1"/>
                    <a:pt x="843" y="82"/>
                    <a:pt x="596" y="236"/>
                  </a:cubicBezTo>
                  <a:cubicBezTo>
                    <a:pt x="329" y="411"/>
                    <a:pt x="124" y="668"/>
                    <a:pt x="0" y="957"/>
                  </a:cubicBezTo>
                  <a:lnTo>
                    <a:pt x="20" y="967"/>
                  </a:lnTo>
                  <a:cubicBezTo>
                    <a:pt x="134" y="680"/>
                    <a:pt x="349" y="421"/>
                    <a:pt x="608" y="258"/>
                  </a:cubicBezTo>
                  <a:cubicBezTo>
                    <a:pt x="855" y="102"/>
                    <a:pt x="1142" y="21"/>
                    <a:pt x="1431" y="21"/>
                  </a:cubicBezTo>
                  <a:lnTo>
                    <a:pt x="1513" y="21"/>
                  </a:lnTo>
                  <a:cubicBezTo>
                    <a:pt x="1626" y="30"/>
                    <a:pt x="1760" y="50"/>
                    <a:pt x="1844" y="134"/>
                  </a:cubicBezTo>
                  <a:cubicBezTo>
                    <a:pt x="1883" y="174"/>
                    <a:pt x="1916" y="248"/>
                    <a:pt x="1916" y="310"/>
                  </a:cubicBezTo>
                  <a:cubicBezTo>
                    <a:pt x="1916" y="359"/>
                    <a:pt x="1893" y="411"/>
                    <a:pt x="1864" y="443"/>
                  </a:cubicBezTo>
                  <a:lnTo>
                    <a:pt x="1873" y="463"/>
                  </a:lnTo>
                  <a:cubicBezTo>
                    <a:pt x="1916" y="421"/>
                    <a:pt x="1935" y="371"/>
                    <a:pt x="1935" y="310"/>
                  </a:cubicBezTo>
                  <a:cubicBezTo>
                    <a:pt x="1935" y="248"/>
                    <a:pt x="1906" y="164"/>
                    <a:pt x="1854" y="124"/>
                  </a:cubicBezTo>
                  <a:cubicBezTo>
                    <a:pt x="1770" y="30"/>
                    <a:pt x="1636" y="11"/>
                    <a:pt x="1513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98;p51">
              <a:extLst>
                <a:ext uri="{FF2B5EF4-FFF2-40B4-BE49-F238E27FC236}">
                  <a16:creationId xmlns:a16="http://schemas.microsoft.com/office/drawing/2014/main" id="{75A45245-5B9A-4E29-808A-48DE322ACDAE}"/>
                </a:ext>
              </a:extLst>
            </p:cNvPr>
            <p:cNvSpPr/>
            <p:nvPr/>
          </p:nvSpPr>
          <p:spPr>
            <a:xfrm>
              <a:off x="7327692" y="3316962"/>
              <a:ext cx="191" cy="19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F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99;p51">
              <a:extLst>
                <a:ext uri="{FF2B5EF4-FFF2-40B4-BE49-F238E27FC236}">
                  <a16:creationId xmlns:a16="http://schemas.microsoft.com/office/drawing/2014/main" id="{3E4F5674-9C68-4AF6-88D7-58292D4A8D3B}"/>
                </a:ext>
              </a:extLst>
            </p:cNvPr>
            <p:cNvSpPr/>
            <p:nvPr/>
          </p:nvSpPr>
          <p:spPr>
            <a:xfrm>
              <a:off x="7504829" y="3299190"/>
              <a:ext cx="218222" cy="218795"/>
            </a:xfrm>
            <a:custGeom>
              <a:avLst/>
              <a:gdLst/>
              <a:ahLst/>
              <a:cxnLst/>
              <a:rect l="l" t="t" r="r" b="b"/>
              <a:pathLst>
                <a:path w="1142" h="1145" extrusionOk="0">
                  <a:moveTo>
                    <a:pt x="339" y="0"/>
                  </a:moveTo>
                  <a:cubicBezTo>
                    <a:pt x="339" y="10"/>
                    <a:pt x="329" y="20"/>
                    <a:pt x="319" y="20"/>
                  </a:cubicBezTo>
                  <a:cubicBezTo>
                    <a:pt x="215" y="156"/>
                    <a:pt x="111" y="279"/>
                    <a:pt x="0" y="403"/>
                  </a:cubicBezTo>
                  <a:cubicBezTo>
                    <a:pt x="92" y="475"/>
                    <a:pt x="185" y="546"/>
                    <a:pt x="267" y="608"/>
                  </a:cubicBezTo>
                  <a:lnTo>
                    <a:pt x="309" y="638"/>
                  </a:lnTo>
                  <a:cubicBezTo>
                    <a:pt x="309" y="638"/>
                    <a:pt x="494" y="1021"/>
                    <a:pt x="556" y="1082"/>
                  </a:cubicBezTo>
                  <a:cubicBezTo>
                    <a:pt x="565" y="1090"/>
                    <a:pt x="572" y="1093"/>
                    <a:pt x="578" y="1093"/>
                  </a:cubicBezTo>
                  <a:cubicBezTo>
                    <a:pt x="621" y="1093"/>
                    <a:pt x="596" y="917"/>
                    <a:pt x="596" y="917"/>
                  </a:cubicBezTo>
                  <a:lnTo>
                    <a:pt x="596" y="917"/>
                  </a:lnTo>
                  <a:cubicBezTo>
                    <a:pt x="596" y="917"/>
                    <a:pt x="729" y="1144"/>
                    <a:pt x="781" y="1144"/>
                  </a:cubicBezTo>
                  <a:cubicBezTo>
                    <a:pt x="782" y="1144"/>
                    <a:pt x="783" y="1145"/>
                    <a:pt x="784" y="1145"/>
                  </a:cubicBezTo>
                  <a:cubicBezTo>
                    <a:pt x="821" y="1145"/>
                    <a:pt x="780" y="967"/>
                    <a:pt x="729" y="885"/>
                  </a:cubicBezTo>
                  <a:lnTo>
                    <a:pt x="729" y="885"/>
                  </a:lnTo>
                  <a:cubicBezTo>
                    <a:pt x="729" y="885"/>
                    <a:pt x="906" y="1062"/>
                    <a:pt x="967" y="1062"/>
                  </a:cubicBezTo>
                  <a:cubicBezTo>
                    <a:pt x="971" y="1062"/>
                    <a:pt x="974" y="1061"/>
                    <a:pt x="976" y="1060"/>
                  </a:cubicBezTo>
                  <a:cubicBezTo>
                    <a:pt x="1018" y="1040"/>
                    <a:pt x="875" y="803"/>
                    <a:pt x="875" y="803"/>
                  </a:cubicBezTo>
                  <a:lnTo>
                    <a:pt x="875" y="803"/>
                  </a:lnTo>
                  <a:cubicBezTo>
                    <a:pt x="875" y="803"/>
                    <a:pt x="1035" y="921"/>
                    <a:pt x="1097" y="921"/>
                  </a:cubicBezTo>
                  <a:cubicBezTo>
                    <a:pt x="1103" y="921"/>
                    <a:pt x="1108" y="920"/>
                    <a:pt x="1112" y="917"/>
                  </a:cubicBezTo>
                  <a:cubicBezTo>
                    <a:pt x="1142" y="875"/>
                    <a:pt x="885" y="608"/>
                    <a:pt x="885" y="608"/>
                  </a:cubicBezTo>
                  <a:cubicBezTo>
                    <a:pt x="885" y="608"/>
                    <a:pt x="1028" y="598"/>
                    <a:pt x="1028" y="536"/>
                  </a:cubicBezTo>
                  <a:cubicBezTo>
                    <a:pt x="1028" y="484"/>
                    <a:pt x="628" y="361"/>
                    <a:pt x="628" y="36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00;p51">
              <a:extLst>
                <a:ext uri="{FF2B5EF4-FFF2-40B4-BE49-F238E27FC236}">
                  <a16:creationId xmlns:a16="http://schemas.microsoft.com/office/drawing/2014/main" id="{7C3C1A0A-B85E-4FC7-A62E-99F7E95F32CA}"/>
                </a:ext>
              </a:extLst>
            </p:cNvPr>
            <p:cNvSpPr/>
            <p:nvPr/>
          </p:nvSpPr>
          <p:spPr>
            <a:xfrm>
              <a:off x="6416400" y="3314669"/>
              <a:ext cx="171597" cy="195674"/>
            </a:xfrm>
            <a:custGeom>
              <a:avLst/>
              <a:gdLst/>
              <a:ahLst/>
              <a:cxnLst/>
              <a:rect l="l" t="t" r="r" b="b"/>
              <a:pathLst>
                <a:path w="898" h="1024" extrusionOk="0">
                  <a:moveTo>
                    <a:pt x="579" y="1"/>
                  </a:moveTo>
                  <a:cubicBezTo>
                    <a:pt x="546" y="53"/>
                    <a:pt x="517" y="104"/>
                    <a:pt x="485" y="156"/>
                  </a:cubicBezTo>
                  <a:lnTo>
                    <a:pt x="455" y="198"/>
                  </a:lnTo>
                  <a:cubicBezTo>
                    <a:pt x="455" y="198"/>
                    <a:pt x="94" y="423"/>
                    <a:pt x="42" y="495"/>
                  </a:cubicBezTo>
                  <a:cubicBezTo>
                    <a:pt x="23" y="523"/>
                    <a:pt x="43" y="531"/>
                    <a:pt x="75" y="531"/>
                  </a:cubicBezTo>
                  <a:cubicBezTo>
                    <a:pt x="129" y="531"/>
                    <a:pt x="218" y="507"/>
                    <a:pt x="218" y="507"/>
                  </a:cubicBezTo>
                  <a:lnTo>
                    <a:pt x="218" y="507"/>
                  </a:lnTo>
                  <a:cubicBezTo>
                    <a:pt x="218" y="507"/>
                    <a:pt x="13" y="670"/>
                    <a:pt x="0" y="712"/>
                  </a:cubicBezTo>
                  <a:cubicBezTo>
                    <a:pt x="0" y="726"/>
                    <a:pt x="13" y="732"/>
                    <a:pt x="34" y="732"/>
                  </a:cubicBezTo>
                  <a:cubicBezTo>
                    <a:pt x="91" y="732"/>
                    <a:pt x="208" y="686"/>
                    <a:pt x="270" y="641"/>
                  </a:cubicBezTo>
                  <a:lnTo>
                    <a:pt x="270" y="641"/>
                  </a:lnTo>
                  <a:cubicBezTo>
                    <a:pt x="270" y="641"/>
                    <a:pt x="84" y="866"/>
                    <a:pt x="114" y="908"/>
                  </a:cubicBezTo>
                  <a:cubicBezTo>
                    <a:pt x="116" y="912"/>
                    <a:pt x="121" y="914"/>
                    <a:pt x="128" y="914"/>
                  </a:cubicBezTo>
                  <a:cubicBezTo>
                    <a:pt x="182" y="914"/>
                    <a:pt x="361" y="774"/>
                    <a:pt x="361" y="774"/>
                  </a:cubicBezTo>
                  <a:lnTo>
                    <a:pt x="361" y="774"/>
                  </a:lnTo>
                  <a:cubicBezTo>
                    <a:pt x="361" y="774"/>
                    <a:pt x="228" y="989"/>
                    <a:pt x="270" y="1021"/>
                  </a:cubicBezTo>
                  <a:cubicBezTo>
                    <a:pt x="272" y="1023"/>
                    <a:pt x="274" y="1023"/>
                    <a:pt x="277" y="1023"/>
                  </a:cubicBezTo>
                  <a:cubicBezTo>
                    <a:pt x="332" y="1023"/>
                    <a:pt x="546" y="764"/>
                    <a:pt x="546" y="764"/>
                  </a:cubicBezTo>
                  <a:cubicBezTo>
                    <a:pt x="546" y="764"/>
                    <a:pt x="586" y="898"/>
                    <a:pt x="635" y="898"/>
                  </a:cubicBezTo>
                  <a:cubicBezTo>
                    <a:pt x="637" y="898"/>
                    <a:pt x="639" y="898"/>
                    <a:pt x="640" y="898"/>
                  </a:cubicBezTo>
                  <a:cubicBezTo>
                    <a:pt x="692" y="888"/>
                    <a:pt x="764" y="485"/>
                    <a:pt x="764" y="485"/>
                  </a:cubicBezTo>
                  <a:lnTo>
                    <a:pt x="897" y="352"/>
                  </a:lnTo>
                  <a:cubicBezTo>
                    <a:pt x="784" y="248"/>
                    <a:pt x="680" y="124"/>
                    <a:pt x="579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01;p51">
              <a:extLst>
                <a:ext uri="{FF2B5EF4-FFF2-40B4-BE49-F238E27FC236}">
                  <a16:creationId xmlns:a16="http://schemas.microsoft.com/office/drawing/2014/main" id="{78CE4AD0-1B93-4AAD-95B3-9AD1FEA0330E}"/>
                </a:ext>
              </a:extLst>
            </p:cNvPr>
            <p:cNvSpPr/>
            <p:nvPr/>
          </p:nvSpPr>
          <p:spPr>
            <a:xfrm>
              <a:off x="6503344" y="2899627"/>
              <a:ext cx="1125314" cy="619888"/>
            </a:xfrm>
            <a:custGeom>
              <a:avLst/>
              <a:gdLst/>
              <a:ahLst/>
              <a:cxnLst/>
              <a:rect l="l" t="t" r="r" b="b"/>
              <a:pathLst>
                <a:path w="5889" h="3244" extrusionOk="0">
                  <a:moveTo>
                    <a:pt x="2140" y="1"/>
                  </a:moveTo>
                  <a:cubicBezTo>
                    <a:pt x="1997" y="23"/>
                    <a:pt x="1584" y="104"/>
                    <a:pt x="1379" y="270"/>
                  </a:cubicBezTo>
                  <a:cubicBezTo>
                    <a:pt x="1132" y="465"/>
                    <a:pt x="0" y="2286"/>
                    <a:pt x="0" y="2286"/>
                  </a:cubicBezTo>
                  <a:lnTo>
                    <a:pt x="52" y="2328"/>
                  </a:lnTo>
                  <a:lnTo>
                    <a:pt x="215" y="2462"/>
                  </a:lnTo>
                  <a:lnTo>
                    <a:pt x="390" y="2617"/>
                  </a:lnTo>
                  <a:lnTo>
                    <a:pt x="1574" y="1308"/>
                  </a:lnTo>
                  <a:lnTo>
                    <a:pt x="1955" y="2832"/>
                  </a:lnTo>
                  <a:cubicBezTo>
                    <a:pt x="1955" y="2832"/>
                    <a:pt x="2467" y="3243"/>
                    <a:pt x="3125" y="3243"/>
                  </a:cubicBezTo>
                  <a:cubicBezTo>
                    <a:pt x="3307" y="3243"/>
                    <a:pt x="3500" y="3212"/>
                    <a:pt x="3697" y="3131"/>
                  </a:cubicBezTo>
                  <a:lnTo>
                    <a:pt x="3697" y="2689"/>
                  </a:lnTo>
                  <a:lnTo>
                    <a:pt x="3902" y="2173"/>
                  </a:lnTo>
                  <a:lnTo>
                    <a:pt x="4201" y="1454"/>
                  </a:lnTo>
                  <a:lnTo>
                    <a:pt x="5550" y="2729"/>
                  </a:lnTo>
                  <a:lnTo>
                    <a:pt x="5847" y="2442"/>
                  </a:lnTo>
                  <a:lnTo>
                    <a:pt x="5889" y="2400"/>
                  </a:lnTo>
                  <a:cubicBezTo>
                    <a:pt x="5889" y="2400"/>
                    <a:pt x="5859" y="2358"/>
                    <a:pt x="5817" y="2296"/>
                  </a:cubicBezTo>
                  <a:cubicBezTo>
                    <a:pt x="5508" y="1906"/>
                    <a:pt x="4386" y="423"/>
                    <a:pt x="4240" y="351"/>
                  </a:cubicBezTo>
                  <a:cubicBezTo>
                    <a:pt x="4169" y="309"/>
                    <a:pt x="4055" y="258"/>
                    <a:pt x="3954" y="218"/>
                  </a:cubicBezTo>
                  <a:cubicBezTo>
                    <a:pt x="3850" y="176"/>
                    <a:pt x="3758" y="146"/>
                    <a:pt x="3716" y="124"/>
                  </a:cubicBezTo>
                  <a:lnTo>
                    <a:pt x="3697" y="124"/>
                  </a:lnTo>
                  <a:lnTo>
                    <a:pt x="3180" y="342"/>
                  </a:lnTo>
                  <a:lnTo>
                    <a:pt x="3027" y="517"/>
                  </a:lnTo>
                  <a:lnTo>
                    <a:pt x="2871" y="270"/>
                  </a:lnTo>
                  <a:lnTo>
                    <a:pt x="2264" y="33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02;p51">
              <a:extLst>
                <a:ext uri="{FF2B5EF4-FFF2-40B4-BE49-F238E27FC236}">
                  <a16:creationId xmlns:a16="http://schemas.microsoft.com/office/drawing/2014/main" id="{15FE94A0-C120-40F1-914E-8A9BBA310F9E}"/>
                </a:ext>
              </a:extLst>
            </p:cNvPr>
            <p:cNvSpPr/>
            <p:nvPr/>
          </p:nvSpPr>
          <p:spPr>
            <a:xfrm>
              <a:off x="6920104" y="2856632"/>
              <a:ext cx="165482" cy="155545"/>
            </a:xfrm>
            <a:custGeom>
              <a:avLst/>
              <a:gdLst/>
              <a:ahLst/>
              <a:cxnLst/>
              <a:rect l="l" t="t" r="r" b="b"/>
              <a:pathLst>
                <a:path w="866" h="814" extrusionOk="0">
                  <a:moveTo>
                    <a:pt x="176" y="1"/>
                  </a:moveTo>
                  <a:lnTo>
                    <a:pt x="1" y="226"/>
                  </a:lnTo>
                  <a:cubicBezTo>
                    <a:pt x="1" y="226"/>
                    <a:pt x="218" y="710"/>
                    <a:pt x="443" y="814"/>
                  </a:cubicBezTo>
                  <a:lnTo>
                    <a:pt x="681" y="648"/>
                  </a:lnTo>
                  <a:lnTo>
                    <a:pt x="723" y="680"/>
                  </a:lnTo>
                  <a:lnTo>
                    <a:pt x="856" y="791"/>
                  </a:lnTo>
                  <a:cubicBezTo>
                    <a:pt x="856" y="791"/>
                    <a:pt x="866" y="730"/>
                    <a:pt x="866" y="658"/>
                  </a:cubicBezTo>
                  <a:cubicBezTo>
                    <a:pt x="866" y="544"/>
                    <a:pt x="866" y="421"/>
                    <a:pt x="836" y="401"/>
                  </a:cubicBezTo>
                  <a:cubicBezTo>
                    <a:pt x="784" y="359"/>
                    <a:pt x="157" y="124"/>
                    <a:pt x="157" y="124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03;p51">
              <a:extLst>
                <a:ext uri="{FF2B5EF4-FFF2-40B4-BE49-F238E27FC236}">
                  <a16:creationId xmlns:a16="http://schemas.microsoft.com/office/drawing/2014/main" id="{44C64D11-999A-4E61-B465-D37FD188CAF9}"/>
                </a:ext>
              </a:extLst>
            </p:cNvPr>
            <p:cNvSpPr/>
            <p:nvPr/>
          </p:nvSpPr>
          <p:spPr>
            <a:xfrm>
              <a:off x="7050043" y="2944914"/>
              <a:ext cx="33631" cy="63059"/>
            </a:xfrm>
            <a:custGeom>
              <a:avLst/>
              <a:gdLst/>
              <a:ahLst/>
              <a:cxnLst/>
              <a:rect l="l" t="t" r="r" b="b"/>
              <a:pathLst>
                <a:path w="176" h="330" extrusionOk="0">
                  <a:moveTo>
                    <a:pt x="104" y="1"/>
                  </a:moveTo>
                  <a:lnTo>
                    <a:pt x="1" y="186"/>
                  </a:lnTo>
                  <a:lnTo>
                    <a:pt x="176" y="329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04;p51">
              <a:extLst>
                <a:ext uri="{FF2B5EF4-FFF2-40B4-BE49-F238E27FC236}">
                  <a16:creationId xmlns:a16="http://schemas.microsoft.com/office/drawing/2014/main" id="{D7740C14-E0C8-4933-AB18-47948DB9433C}"/>
                </a:ext>
              </a:extLst>
            </p:cNvPr>
            <p:cNvSpPr/>
            <p:nvPr/>
          </p:nvSpPr>
          <p:spPr>
            <a:xfrm>
              <a:off x="6804115" y="3802897"/>
              <a:ext cx="205037" cy="330772"/>
            </a:xfrm>
            <a:custGeom>
              <a:avLst/>
              <a:gdLst/>
              <a:ahLst/>
              <a:cxnLst/>
              <a:rect l="l" t="t" r="r" b="b"/>
              <a:pathLst>
                <a:path w="1073" h="1731" extrusionOk="0">
                  <a:moveTo>
                    <a:pt x="0" y="1"/>
                  </a:moveTo>
                  <a:lnTo>
                    <a:pt x="22" y="196"/>
                  </a:lnTo>
                  <a:lnTo>
                    <a:pt x="72" y="576"/>
                  </a:lnTo>
                  <a:lnTo>
                    <a:pt x="124" y="927"/>
                  </a:lnTo>
                  <a:lnTo>
                    <a:pt x="227" y="1730"/>
                  </a:lnTo>
                  <a:lnTo>
                    <a:pt x="1073" y="1730"/>
                  </a:lnTo>
                  <a:lnTo>
                    <a:pt x="1073" y="927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05;p51">
              <a:extLst>
                <a:ext uri="{FF2B5EF4-FFF2-40B4-BE49-F238E27FC236}">
                  <a16:creationId xmlns:a16="http://schemas.microsoft.com/office/drawing/2014/main" id="{027D4587-034F-41BD-9165-971FE5163DB1}"/>
                </a:ext>
              </a:extLst>
            </p:cNvPr>
            <p:cNvSpPr/>
            <p:nvPr/>
          </p:nvSpPr>
          <p:spPr>
            <a:xfrm>
              <a:off x="6804115" y="3802897"/>
              <a:ext cx="205037" cy="130131"/>
            </a:xfrm>
            <a:custGeom>
              <a:avLst/>
              <a:gdLst/>
              <a:ahLst/>
              <a:cxnLst/>
              <a:rect l="l" t="t" r="r" b="b"/>
              <a:pathLst>
                <a:path w="1073" h="681" extrusionOk="0">
                  <a:moveTo>
                    <a:pt x="0" y="1"/>
                  </a:moveTo>
                  <a:lnTo>
                    <a:pt x="22" y="196"/>
                  </a:lnTo>
                  <a:lnTo>
                    <a:pt x="969" y="196"/>
                  </a:lnTo>
                  <a:lnTo>
                    <a:pt x="969" y="576"/>
                  </a:lnTo>
                  <a:lnTo>
                    <a:pt x="72" y="576"/>
                  </a:lnTo>
                  <a:lnTo>
                    <a:pt x="94" y="680"/>
                  </a:lnTo>
                  <a:lnTo>
                    <a:pt x="1073" y="68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06;p51">
              <a:extLst>
                <a:ext uri="{FF2B5EF4-FFF2-40B4-BE49-F238E27FC236}">
                  <a16:creationId xmlns:a16="http://schemas.microsoft.com/office/drawing/2014/main" id="{A77D0D03-480E-4257-9EE9-849A667D10A3}"/>
                </a:ext>
              </a:extLst>
            </p:cNvPr>
            <p:cNvSpPr/>
            <p:nvPr/>
          </p:nvSpPr>
          <p:spPr>
            <a:xfrm>
              <a:off x="6815771" y="3932836"/>
              <a:ext cx="201024" cy="243828"/>
            </a:xfrm>
            <a:custGeom>
              <a:avLst/>
              <a:gdLst/>
              <a:ahLst/>
              <a:cxnLst/>
              <a:rect l="l" t="t" r="r" b="b"/>
              <a:pathLst>
                <a:path w="1052" h="1276" extrusionOk="0">
                  <a:moveTo>
                    <a:pt x="1" y="0"/>
                  </a:moveTo>
                  <a:lnTo>
                    <a:pt x="115" y="793"/>
                  </a:lnTo>
                  <a:lnTo>
                    <a:pt x="166" y="1142"/>
                  </a:lnTo>
                  <a:lnTo>
                    <a:pt x="1021" y="127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07;p51">
              <a:extLst>
                <a:ext uri="{FF2B5EF4-FFF2-40B4-BE49-F238E27FC236}">
                  <a16:creationId xmlns:a16="http://schemas.microsoft.com/office/drawing/2014/main" id="{DBE35BDD-4A3F-4F33-8815-DA3E315B70C9}"/>
                </a:ext>
              </a:extLst>
            </p:cNvPr>
            <p:cNvSpPr/>
            <p:nvPr/>
          </p:nvSpPr>
          <p:spPr>
            <a:xfrm>
              <a:off x="6662328" y="4104433"/>
              <a:ext cx="362493" cy="143507"/>
            </a:xfrm>
            <a:custGeom>
              <a:avLst/>
              <a:gdLst/>
              <a:ahLst/>
              <a:cxnLst/>
              <a:rect l="l" t="t" r="r" b="b"/>
              <a:pathLst>
                <a:path w="1897" h="751" extrusionOk="0">
                  <a:moveTo>
                    <a:pt x="1151" y="1"/>
                  </a:moveTo>
                  <a:cubicBezTo>
                    <a:pt x="1081" y="1"/>
                    <a:pt x="994" y="21"/>
                    <a:pt x="888" y="81"/>
                  </a:cubicBezTo>
                  <a:cubicBezTo>
                    <a:pt x="609" y="224"/>
                    <a:pt x="238" y="390"/>
                    <a:pt x="43" y="533"/>
                  </a:cubicBezTo>
                  <a:cubicBezTo>
                    <a:pt x="11" y="553"/>
                    <a:pt x="1" y="595"/>
                    <a:pt x="11" y="624"/>
                  </a:cubicBezTo>
                  <a:cubicBezTo>
                    <a:pt x="11" y="657"/>
                    <a:pt x="43" y="686"/>
                    <a:pt x="85" y="686"/>
                  </a:cubicBezTo>
                  <a:cubicBezTo>
                    <a:pt x="312" y="734"/>
                    <a:pt x="553" y="751"/>
                    <a:pt x="782" y="751"/>
                  </a:cubicBezTo>
                  <a:cubicBezTo>
                    <a:pt x="1348" y="751"/>
                    <a:pt x="1834" y="647"/>
                    <a:pt x="1834" y="647"/>
                  </a:cubicBezTo>
                  <a:cubicBezTo>
                    <a:pt x="1896" y="377"/>
                    <a:pt x="1844" y="152"/>
                    <a:pt x="1844" y="152"/>
                  </a:cubicBezTo>
                  <a:cubicBezTo>
                    <a:pt x="1836" y="151"/>
                    <a:pt x="1829" y="150"/>
                    <a:pt x="1821" y="150"/>
                  </a:cubicBezTo>
                  <a:cubicBezTo>
                    <a:pt x="1788" y="150"/>
                    <a:pt x="1757" y="166"/>
                    <a:pt x="1731" y="182"/>
                  </a:cubicBezTo>
                  <a:cubicBezTo>
                    <a:pt x="1679" y="214"/>
                    <a:pt x="1639" y="266"/>
                    <a:pt x="1567" y="276"/>
                  </a:cubicBezTo>
                  <a:cubicBezTo>
                    <a:pt x="1564" y="276"/>
                    <a:pt x="1561" y="276"/>
                    <a:pt x="1557" y="276"/>
                  </a:cubicBezTo>
                  <a:cubicBezTo>
                    <a:pt x="1428" y="276"/>
                    <a:pt x="1370" y="91"/>
                    <a:pt x="1370" y="91"/>
                  </a:cubicBezTo>
                  <a:cubicBezTo>
                    <a:pt x="1370" y="91"/>
                    <a:pt x="1299" y="1"/>
                    <a:pt x="115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08;p51">
              <a:extLst>
                <a:ext uri="{FF2B5EF4-FFF2-40B4-BE49-F238E27FC236}">
                  <a16:creationId xmlns:a16="http://schemas.microsoft.com/office/drawing/2014/main" id="{E8286E83-919D-4792-BE75-756B9D3CA984}"/>
                </a:ext>
              </a:extLst>
            </p:cNvPr>
            <p:cNvSpPr/>
            <p:nvPr/>
          </p:nvSpPr>
          <p:spPr>
            <a:xfrm>
              <a:off x="6664239" y="4131567"/>
              <a:ext cx="354276" cy="118283"/>
            </a:xfrm>
            <a:custGeom>
              <a:avLst/>
              <a:gdLst/>
              <a:ahLst/>
              <a:cxnLst/>
              <a:rect l="l" t="t" r="r" b="b"/>
              <a:pathLst>
                <a:path w="1854" h="619" extrusionOk="0">
                  <a:moveTo>
                    <a:pt x="1814" y="1"/>
                  </a:moveTo>
                  <a:cubicBezTo>
                    <a:pt x="1782" y="1"/>
                    <a:pt x="1753" y="20"/>
                    <a:pt x="1721" y="40"/>
                  </a:cubicBezTo>
                  <a:cubicBezTo>
                    <a:pt x="1721" y="124"/>
                    <a:pt x="1701" y="196"/>
                    <a:pt x="1629" y="267"/>
                  </a:cubicBezTo>
                  <a:cubicBezTo>
                    <a:pt x="1557" y="329"/>
                    <a:pt x="1454" y="349"/>
                    <a:pt x="1372" y="371"/>
                  </a:cubicBezTo>
                  <a:cubicBezTo>
                    <a:pt x="1258" y="391"/>
                    <a:pt x="1145" y="411"/>
                    <a:pt x="1031" y="421"/>
                  </a:cubicBezTo>
                  <a:cubicBezTo>
                    <a:pt x="804" y="453"/>
                    <a:pt x="557" y="453"/>
                    <a:pt x="322" y="463"/>
                  </a:cubicBezTo>
                  <a:lnTo>
                    <a:pt x="124" y="463"/>
                  </a:lnTo>
                  <a:cubicBezTo>
                    <a:pt x="85" y="463"/>
                    <a:pt x="33" y="463"/>
                    <a:pt x="1" y="482"/>
                  </a:cubicBezTo>
                  <a:cubicBezTo>
                    <a:pt x="1" y="515"/>
                    <a:pt x="33" y="544"/>
                    <a:pt x="75" y="544"/>
                  </a:cubicBezTo>
                  <a:cubicBezTo>
                    <a:pt x="290" y="596"/>
                    <a:pt x="537" y="618"/>
                    <a:pt x="754" y="618"/>
                  </a:cubicBezTo>
                  <a:cubicBezTo>
                    <a:pt x="1330" y="618"/>
                    <a:pt x="1824" y="505"/>
                    <a:pt x="1824" y="505"/>
                  </a:cubicBezTo>
                  <a:cubicBezTo>
                    <a:pt x="1844" y="411"/>
                    <a:pt x="1854" y="319"/>
                    <a:pt x="1854" y="248"/>
                  </a:cubicBezTo>
                  <a:cubicBezTo>
                    <a:pt x="1854" y="102"/>
                    <a:pt x="1834" y="10"/>
                    <a:pt x="1834" y="10"/>
                  </a:cubicBezTo>
                  <a:cubicBezTo>
                    <a:pt x="1824" y="1"/>
                    <a:pt x="1814" y="1"/>
                    <a:pt x="1814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09;p51">
              <a:extLst>
                <a:ext uri="{FF2B5EF4-FFF2-40B4-BE49-F238E27FC236}">
                  <a16:creationId xmlns:a16="http://schemas.microsoft.com/office/drawing/2014/main" id="{AF453E17-6C2B-4D78-A087-6C0737ECD534}"/>
                </a:ext>
              </a:extLst>
            </p:cNvPr>
            <p:cNvSpPr/>
            <p:nvPr/>
          </p:nvSpPr>
          <p:spPr>
            <a:xfrm>
              <a:off x="7107178" y="3802897"/>
              <a:ext cx="204655" cy="330772"/>
            </a:xfrm>
            <a:custGeom>
              <a:avLst/>
              <a:gdLst/>
              <a:ahLst/>
              <a:cxnLst/>
              <a:rect l="l" t="t" r="r" b="b"/>
              <a:pathLst>
                <a:path w="1071" h="1731" extrusionOk="0">
                  <a:moveTo>
                    <a:pt x="1" y="1"/>
                  </a:moveTo>
                  <a:lnTo>
                    <a:pt x="1" y="927"/>
                  </a:lnTo>
                  <a:lnTo>
                    <a:pt x="1" y="1730"/>
                  </a:lnTo>
                  <a:lnTo>
                    <a:pt x="846" y="1730"/>
                  </a:lnTo>
                  <a:lnTo>
                    <a:pt x="947" y="927"/>
                  </a:lnTo>
                  <a:lnTo>
                    <a:pt x="989" y="576"/>
                  </a:lnTo>
                  <a:lnTo>
                    <a:pt x="1041" y="196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10;p51">
              <a:extLst>
                <a:ext uri="{FF2B5EF4-FFF2-40B4-BE49-F238E27FC236}">
                  <a16:creationId xmlns:a16="http://schemas.microsoft.com/office/drawing/2014/main" id="{A631FDAD-5050-4108-8040-5AB7B5B3DB06}"/>
                </a:ext>
              </a:extLst>
            </p:cNvPr>
            <p:cNvSpPr/>
            <p:nvPr/>
          </p:nvSpPr>
          <p:spPr>
            <a:xfrm>
              <a:off x="7107178" y="3802897"/>
              <a:ext cx="204655" cy="130131"/>
            </a:xfrm>
            <a:custGeom>
              <a:avLst/>
              <a:gdLst/>
              <a:ahLst/>
              <a:cxnLst/>
              <a:rect l="l" t="t" r="r" b="b"/>
              <a:pathLst>
                <a:path w="1071" h="681" extrusionOk="0">
                  <a:moveTo>
                    <a:pt x="1" y="1"/>
                  </a:moveTo>
                  <a:lnTo>
                    <a:pt x="1" y="680"/>
                  </a:lnTo>
                  <a:lnTo>
                    <a:pt x="979" y="680"/>
                  </a:lnTo>
                  <a:lnTo>
                    <a:pt x="989" y="576"/>
                  </a:lnTo>
                  <a:lnTo>
                    <a:pt x="104" y="576"/>
                  </a:lnTo>
                  <a:lnTo>
                    <a:pt x="104" y="196"/>
                  </a:lnTo>
                  <a:lnTo>
                    <a:pt x="1041" y="196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11;p51">
              <a:extLst>
                <a:ext uri="{FF2B5EF4-FFF2-40B4-BE49-F238E27FC236}">
                  <a16:creationId xmlns:a16="http://schemas.microsoft.com/office/drawing/2014/main" id="{FB2840FB-8F7A-4FAE-A063-747D830CDFBA}"/>
                </a:ext>
              </a:extLst>
            </p:cNvPr>
            <p:cNvSpPr/>
            <p:nvPr/>
          </p:nvSpPr>
          <p:spPr>
            <a:xfrm>
              <a:off x="7095331" y="3932836"/>
              <a:ext cx="200833" cy="243828"/>
            </a:xfrm>
            <a:custGeom>
              <a:avLst/>
              <a:gdLst/>
              <a:ahLst/>
              <a:cxnLst/>
              <a:rect l="l" t="t" r="r" b="b"/>
              <a:pathLst>
                <a:path w="1051" h="1276" extrusionOk="0">
                  <a:moveTo>
                    <a:pt x="1" y="0"/>
                  </a:moveTo>
                  <a:lnTo>
                    <a:pt x="43" y="1275"/>
                  </a:lnTo>
                  <a:lnTo>
                    <a:pt x="895" y="1142"/>
                  </a:lnTo>
                  <a:lnTo>
                    <a:pt x="947" y="742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12;p51">
              <a:extLst>
                <a:ext uri="{FF2B5EF4-FFF2-40B4-BE49-F238E27FC236}">
                  <a16:creationId xmlns:a16="http://schemas.microsoft.com/office/drawing/2014/main" id="{F51D1E6A-4AF0-4510-9885-180933EA16A6}"/>
                </a:ext>
              </a:extLst>
            </p:cNvPr>
            <p:cNvSpPr/>
            <p:nvPr/>
          </p:nvSpPr>
          <p:spPr>
            <a:xfrm>
              <a:off x="7087305" y="4104433"/>
              <a:ext cx="362302" cy="143507"/>
            </a:xfrm>
            <a:custGeom>
              <a:avLst/>
              <a:gdLst/>
              <a:ahLst/>
              <a:cxnLst/>
              <a:rect l="l" t="t" r="r" b="b"/>
              <a:pathLst>
                <a:path w="1896" h="751" extrusionOk="0">
                  <a:moveTo>
                    <a:pt x="746" y="1"/>
                  </a:moveTo>
                  <a:cubicBezTo>
                    <a:pt x="598" y="1"/>
                    <a:pt x="527" y="91"/>
                    <a:pt x="527" y="91"/>
                  </a:cubicBezTo>
                  <a:cubicBezTo>
                    <a:pt x="527" y="91"/>
                    <a:pt x="468" y="276"/>
                    <a:pt x="342" y="276"/>
                  </a:cubicBezTo>
                  <a:cubicBezTo>
                    <a:pt x="338" y="276"/>
                    <a:pt x="335" y="276"/>
                    <a:pt x="332" y="276"/>
                  </a:cubicBezTo>
                  <a:cubicBezTo>
                    <a:pt x="258" y="266"/>
                    <a:pt x="218" y="214"/>
                    <a:pt x="166" y="182"/>
                  </a:cubicBezTo>
                  <a:cubicBezTo>
                    <a:pt x="140" y="166"/>
                    <a:pt x="109" y="150"/>
                    <a:pt x="75" y="150"/>
                  </a:cubicBezTo>
                  <a:cubicBezTo>
                    <a:pt x="68" y="150"/>
                    <a:pt x="60" y="151"/>
                    <a:pt x="53" y="152"/>
                  </a:cubicBezTo>
                  <a:cubicBezTo>
                    <a:pt x="53" y="152"/>
                    <a:pt x="1" y="377"/>
                    <a:pt x="62" y="647"/>
                  </a:cubicBezTo>
                  <a:cubicBezTo>
                    <a:pt x="62" y="647"/>
                    <a:pt x="549" y="751"/>
                    <a:pt x="1116" y="751"/>
                  </a:cubicBezTo>
                  <a:cubicBezTo>
                    <a:pt x="1345" y="751"/>
                    <a:pt x="1586" y="734"/>
                    <a:pt x="1814" y="686"/>
                  </a:cubicBezTo>
                  <a:cubicBezTo>
                    <a:pt x="1854" y="686"/>
                    <a:pt x="1886" y="657"/>
                    <a:pt x="1886" y="624"/>
                  </a:cubicBezTo>
                  <a:cubicBezTo>
                    <a:pt x="1896" y="595"/>
                    <a:pt x="1886" y="553"/>
                    <a:pt x="1854" y="533"/>
                  </a:cubicBezTo>
                  <a:cubicBezTo>
                    <a:pt x="1659" y="390"/>
                    <a:pt x="1288" y="224"/>
                    <a:pt x="1011" y="81"/>
                  </a:cubicBezTo>
                  <a:cubicBezTo>
                    <a:pt x="905" y="21"/>
                    <a:pt x="817" y="1"/>
                    <a:pt x="74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13;p51">
              <a:extLst>
                <a:ext uri="{FF2B5EF4-FFF2-40B4-BE49-F238E27FC236}">
                  <a16:creationId xmlns:a16="http://schemas.microsoft.com/office/drawing/2014/main" id="{142696FE-7CA8-4456-A442-95A8CE8C2491}"/>
                </a:ext>
              </a:extLst>
            </p:cNvPr>
            <p:cNvSpPr/>
            <p:nvPr/>
          </p:nvSpPr>
          <p:spPr>
            <a:xfrm>
              <a:off x="7093420" y="4131567"/>
              <a:ext cx="354467" cy="118283"/>
            </a:xfrm>
            <a:custGeom>
              <a:avLst/>
              <a:gdLst/>
              <a:ahLst/>
              <a:cxnLst/>
              <a:rect l="l" t="t" r="r" b="b"/>
              <a:pathLst>
                <a:path w="1855" h="619" extrusionOk="0">
                  <a:moveTo>
                    <a:pt x="40" y="1"/>
                  </a:moveTo>
                  <a:cubicBezTo>
                    <a:pt x="40" y="1"/>
                    <a:pt x="30" y="1"/>
                    <a:pt x="21" y="10"/>
                  </a:cubicBezTo>
                  <a:cubicBezTo>
                    <a:pt x="21" y="10"/>
                    <a:pt x="1" y="102"/>
                    <a:pt x="1" y="248"/>
                  </a:cubicBezTo>
                  <a:cubicBezTo>
                    <a:pt x="1" y="319"/>
                    <a:pt x="11" y="411"/>
                    <a:pt x="30" y="505"/>
                  </a:cubicBezTo>
                  <a:cubicBezTo>
                    <a:pt x="30" y="505"/>
                    <a:pt x="525" y="618"/>
                    <a:pt x="1103" y="618"/>
                  </a:cubicBezTo>
                  <a:cubicBezTo>
                    <a:pt x="1328" y="618"/>
                    <a:pt x="1565" y="596"/>
                    <a:pt x="1782" y="544"/>
                  </a:cubicBezTo>
                  <a:cubicBezTo>
                    <a:pt x="1822" y="544"/>
                    <a:pt x="1854" y="515"/>
                    <a:pt x="1854" y="482"/>
                  </a:cubicBezTo>
                  <a:cubicBezTo>
                    <a:pt x="1822" y="463"/>
                    <a:pt x="1770" y="463"/>
                    <a:pt x="1731" y="463"/>
                  </a:cubicBezTo>
                  <a:lnTo>
                    <a:pt x="1535" y="463"/>
                  </a:lnTo>
                  <a:cubicBezTo>
                    <a:pt x="1298" y="453"/>
                    <a:pt x="1061" y="453"/>
                    <a:pt x="824" y="421"/>
                  </a:cubicBezTo>
                  <a:cubicBezTo>
                    <a:pt x="710" y="411"/>
                    <a:pt x="596" y="391"/>
                    <a:pt x="495" y="371"/>
                  </a:cubicBezTo>
                  <a:cubicBezTo>
                    <a:pt x="401" y="349"/>
                    <a:pt x="300" y="329"/>
                    <a:pt x="226" y="267"/>
                  </a:cubicBezTo>
                  <a:cubicBezTo>
                    <a:pt x="154" y="196"/>
                    <a:pt x="134" y="124"/>
                    <a:pt x="134" y="40"/>
                  </a:cubicBezTo>
                  <a:cubicBezTo>
                    <a:pt x="102" y="20"/>
                    <a:pt x="73" y="1"/>
                    <a:pt x="4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14;p51">
              <a:extLst>
                <a:ext uri="{FF2B5EF4-FFF2-40B4-BE49-F238E27FC236}">
                  <a16:creationId xmlns:a16="http://schemas.microsoft.com/office/drawing/2014/main" id="{A02B5272-4CC0-4854-B387-422189F708CA}"/>
                </a:ext>
              </a:extLst>
            </p:cNvPr>
            <p:cNvSpPr/>
            <p:nvPr/>
          </p:nvSpPr>
          <p:spPr>
            <a:xfrm>
              <a:off x="6926410" y="3148996"/>
              <a:ext cx="245739" cy="132615"/>
            </a:xfrm>
            <a:custGeom>
              <a:avLst/>
              <a:gdLst/>
              <a:ahLst/>
              <a:cxnLst/>
              <a:rect l="l" t="t" r="r" b="b"/>
              <a:pathLst>
                <a:path w="1286" h="694" extrusionOk="0">
                  <a:moveTo>
                    <a:pt x="637" y="0"/>
                  </a:moveTo>
                  <a:cubicBezTo>
                    <a:pt x="545" y="0"/>
                    <a:pt x="453" y="39"/>
                    <a:pt x="391" y="116"/>
                  </a:cubicBezTo>
                  <a:lnTo>
                    <a:pt x="381" y="139"/>
                  </a:lnTo>
                  <a:lnTo>
                    <a:pt x="20" y="139"/>
                  </a:lnTo>
                  <a:lnTo>
                    <a:pt x="0" y="611"/>
                  </a:lnTo>
                  <a:lnTo>
                    <a:pt x="0" y="611"/>
                  </a:lnTo>
                  <a:lnTo>
                    <a:pt x="400" y="581"/>
                  </a:lnTo>
                  <a:lnTo>
                    <a:pt x="410" y="591"/>
                  </a:lnTo>
                  <a:cubicBezTo>
                    <a:pt x="470" y="660"/>
                    <a:pt x="554" y="694"/>
                    <a:pt x="638" y="694"/>
                  </a:cubicBezTo>
                  <a:cubicBezTo>
                    <a:pt x="729" y="694"/>
                    <a:pt x="821" y="655"/>
                    <a:pt x="885" y="581"/>
                  </a:cubicBezTo>
                  <a:lnTo>
                    <a:pt x="1285" y="581"/>
                  </a:lnTo>
                  <a:lnTo>
                    <a:pt x="1285" y="139"/>
                  </a:lnTo>
                  <a:lnTo>
                    <a:pt x="904" y="139"/>
                  </a:lnTo>
                  <a:lnTo>
                    <a:pt x="875" y="107"/>
                  </a:lnTo>
                  <a:cubicBezTo>
                    <a:pt x="814" y="36"/>
                    <a:pt x="726" y="0"/>
                    <a:pt x="637" y="0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15;p51">
              <a:extLst>
                <a:ext uri="{FF2B5EF4-FFF2-40B4-BE49-F238E27FC236}">
                  <a16:creationId xmlns:a16="http://schemas.microsoft.com/office/drawing/2014/main" id="{C0FAA8A3-3FE6-4312-8945-53C9B99EF6EF}"/>
                </a:ext>
              </a:extLst>
            </p:cNvPr>
            <p:cNvSpPr/>
            <p:nvPr/>
          </p:nvSpPr>
          <p:spPr>
            <a:xfrm>
              <a:off x="6768573" y="3379829"/>
              <a:ext cx="565046" cy="459948"/>
            </a:xfrm>
            <a:custGeom>
              <a:avLst/>
              <a:gdLst/>
              <a:ahLst/>
              <a:cxnLst/>
              <a:rect l="l" t="t" r="r" b="b"/>
              <a:pathLst>
                <a:path w="2957" h="2407" extrusionOk="0">
                  <a:moveTo>
                    <a:pt x="423" y="1"/>
                  </a:moveTo>
                  <a:cubicBezTo>
                    <a:pt x="423" y="1"/>
                    <a:pt x="404" y="576"/>
                    <a:pt x="342" y="804"/>
                  </a:cubicBezTo>
                  <a:cubicBezTo>
                    <a:pt x="280" y="1041"/>
                    <a:pt x="1" y="1772"/>
                    <a:pt x="1" y="2215"/>
                  </a:cubicBezTo>
                  <a:cubicBezTo>
                    <a:pt x="1" y="2215"/>
                    <a:pt x="316" y="2406"/>
                    <a:pt x="931" y="2406"/>
                  </a:cubicBezTo>
                  <a:cubicBezTo>
                    <a:pt x="1028" y="2406"/>
                    <a:pt x="1133" y="2401"/>
                    <a:pt x="1246" y="2390"/>
                  </a:cubicBezTo>
                  <a:lnTo>
                    <a:pt x="1340" y="1525"/>
                  </a:lnTo>
                  <a:cubicBezTo>
                    <a:pt x="1350" y="1483"/>
                    <a:pt x="1382" y="1463"/>
                    <a:pt x="1412" y="1463"/>
                  </a:cubicBezTo>
                  <a:lnTo>
                    <a:pt x="1535" y="1463"/>
                  </a:lnTo>
                  <a:cubicBezTo>
                    <a:pt x="1577" y="1463"/>
                    <a:pt x="1607" y="1483"/>
                    <a:pt x="1607" y="1525"/>
                  </a:cubicBezTo>
                  <a:lnTo>
                    <a:pt x="1711" y="2390"/>
                  </a:lnTo>
                  <a:cubicBezTo>
                    <a:pt x="1823" y="2401"/>
                    <a:pt x="1929" y="2406"/>
                    <a:pt x="2026" y="2406"/>
                  </a:cubicBezTo>
                  <a:cubicBezTo>
                    <a:pt x="2641" y="2406"/>
                    <a:pt x="2956" y="2215"/>
                    <a:pt x="2956" y="2215"/>
                  </a:cubicBezTo>
                  <a:cubicBezTo>
                    <a:pt x="2956" y="1772"/>
                    <a:pt x="2679" y="1041"/>
                    <a:pt x="2618" y="804"/>
                  </a:cubicBezTo>
                  <a:cubicBezTo>
                    <a:pt x="2556" y="576"/>
                    <a:pt x="2534" y="1"/>
                    <a:pt x="2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16;p51">
              <a:extLst>
                <a:ext uri="{FF2B5EF4-FFF2-40B4-BE49-F238E27FC236}">
                  <a16:creationId xmlns:a16="http://schemas.microsoft.com/office/drawing/2014/main" id="{116120B0-A03C-45F3-BE5D-45CAFA60FA66}"/>
                </a:ext>
              </a:extLst>
            </p:cNvPr>
            <p:cNvSpPr/>
            <p:nvPr/>
          </p:nvSpPr>
          <p:spPr>
            <a:xfrm>
              <a:off x="6926410" y="3160843"/>
              <a:ext cx="245739" cy="116754"/>
            </a:xfrm>
            <a:custGeom>
              <a:avLst/>
              <a:gdLst/>
              <a:ahLst/>
              <a:cxnLst/>
              <a:rect l="l" t="t" r="r" b="b"/>
              <a:pathLst>
                <a:path w="1286" h="611" extrusionOk="0">
                  <a:moveTo>
                    <a:pt x="637" y="0"/>
                  </a:moveTo>
                  <a:cubicBezTo>
                    <a:pt x="545" y="0"/>
                    <a:pt x="453" y="38"/>
                    <a:pt x="391" y="116"/>
                  </a:cubicBezTo>
                  <a:lnTo>
                    <a:pt x="381" y="138"/>
                  </a:lnTo>
                  <a:lnTo>
                    <a:pt x="20" y="138"/>
                  </a:lnTo>
                  <a:lnTo>
                    <a:pt x="0" y="610"/>
                  </a:lnTo>
                  <a:lnTo>
                    <a:pt x="20" y="178"/>
                  </a:lnTo>
                  <a:lnTo>
                    <a:pt x="381" y="178"/>
                  </a:lnTo>
                  <a:lnTo>
                    <a:pt x="391" y="158"/>
                  </a:lnTo>
                  <a:cubicBezTo>
                    <a:pt x="453" y="79"/>
                    <a:pt x="545" y="40"/>
                    <a:pt x="637" y="40"/>
                  </a:cubicBezTo>
                  <a:cubicBezTo>
                    <a:pt x="726" y="40"/>
                    <a:pt x="814" y="77"/>
                    <a:pt x="875" y="148"/>
                  </a:cubicBezTo>
                  <a:lnTo>
                    <a:pt x="904" y="178"/>
                  </a:lnTo>
                  <a:lnTo>
                    <a:pt x="1285" y="178"/>
                  </a:lnTo>
                  <a:lnTo>
                    <a:pt x="1285" y="138"/>
                  </a:lnTo>
                  <a:lnTo>
                    <a:pt x="904" y="138"/>
                  </a:lnTo>
                  <a:lnTo>
                    <a:pt x="875" y="106"/>
                  </a:lnTo>
                  <a:cubicBezTo>
                    <a:pt x="814" y="36"/>
                    <a:pt x="726" y="0"/>
                    <a:pt x="63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17;p51">
              <a:extLst>
                <a:ext uri="{FF2B5EF4-FFF2-40B4-BE49-F238E27FC236}">
                  <a16:creationId xmlns:a16="http://schemas.microsoft.com/office/drawing/2014/main" id="{A015C316-48A5-4B37-9286-130C9419956F}"/>
                </a:ext>
              </a:extLst>
            </p:cNvPr>
            <p:cNvSpPr/>
            <p:nvPr/>
          </p:nvSpPr>
          <p:spPr>
            <a:xfrm>
              <a:off x="6926410" y="3149378"/>
              <a:ext cx="245739" cy="115990"/>
            </a:xfrm>
            <a:custGeom>
              <a:avLst/>
              <a:gdLst/>
              <a:ahLst/>
              <a:cxnLst/>
              <a:rect l="l" t="t" r="r" b="b"/>
              <a:pathLst>
                <a:path w="1286" h="607" extrusionOk="0">
                  <a:moveTo>
                    <a:pt x="0" y="1"/>
                  </a:moveTo>
                  <a:lnTo>
                    <a:pt x="20" y="465"/>
                  </a:lnTo>
                  <a:lnTo>
                    <a:pt x="381" y="465"/>
                  </a:lnTo>
                  <a:lnTo>
                    <a:pt x="391" y="485"/>
                  </a:lnTo>
                  <a:cubicBezTo>
                    <a:pt x="454" y="565"/>
                    <a:pt x="548" y="607"/>
                    <a:pt x="641" y="607"/>
                  </a:cubicBezTo>
                  <a:cubicBezTo>
                    <a:pt x="729" y="607"/>
                    <a:pt x="815" y="570"/>
                    <a:pt x="875" y="495"/>
                  </a:cubicBezTo>
                  <a:lnTo>
                    <a:pt x="904" y="465"/>
                  </a:lnTo>
                  <a:lnTo>
                    <a:pt x="1285" y="465"/>
                  </a:lnTo>
                  <a:lnTo>
                    <a:pt x="1285" y="423"/>
                  </a:lnTo>
                  <a:lnTo>
                    <a:pt x="904" y="423"/>
                  </a:lnTo>
                  <a:lnTo>
                    <a:pt x="875" y="455"/>
                  </a:lnTo>
                  <a:cubicBezTo>
                    <a:pt x="815" y="530"/>
                    <a:pt x="729" y="566"/>
                    <a:pt x="641" y="566"/>
                  </a:cubicBezTo>
                  <a:cubicBezTo>
                    <a:pt x="548" y="566"/>
                    <a:pt x="454" y="525"/>
                    <a:pt x="391" y="446"/>
                  </a:cubicBezTo>
                  <a:lnTo>
                    <a:pt x="381" y="423"/>
                  </a:lnTo>
                  <a:lnTo>
                    <a:pt x="20" y="4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18;p51">
              <a:extLst>
                <a:ext uri="{FF2B5EF4-FFF2-40B4-BE49-F238E27FC236}">
                  <a16:creationId xmlns:a16="http://schemas.microsoft.com/office/drawing/2014/main" id="{D85EF72A-8BFB-4419-B23D-3435E151904E}"/>
                </a:ext>
              </a:extLst>
            </p:cNvPr>
            <p:cNvSpPr/>
            <p:nvPr/>
          </p:nvSpPr>
          <p:spPr>
            <a:xfrm>
              <a:off x="7211511" y="3379829"/>
              <a:ext cx="122105" cy="448865"/>
            </a:xfrm>
            <a:custGeom>
              <a:avLst/>
              <a:gdLst/>
              <a:ahLst/>
              <a:cxnLst/>
              <a:rect l="l" t="t" r="r" b="b"/>
              <a:pathLst>
                <a:path w="639" h="2349" extrusionOk="0">
                  <a:moveTo>
                    <a:pt x="1" y="1"/>
                  </a:moveTo>
                  <a:cubicBezTo>
                    <a:pt x="1" y="1"/>
                    <a:pt x="1" y="576"/>
                    <a:pt x="62" y="804"/>
                  </a:cubicBezTo>
                  <a:cubicBezTo>
                    <a:pt x="124" y="1041"/>
                    <a:pt x="258" y="1906"/>
                    <a:pt x="258" y="2348"/>
                  </a:cubicBezTo>
                  <a:lnTo>
                    <a:pt x="638" y="2215"/>
                  </a:lnTo>
                  <a:cubicBezTo>
                    <a:pt x="638" y="1772"/>
                    <a:pt x="361" y="1041"/>
                    <a:pt x="300" y="804"/>
                  </a:cubicBezTo>
                  <a:cubicBezTo>
                    <a:pt x="238" y="576"/>
                    <a:pt x="216" y="1"/>
                    <a:pt x="216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19;p51">
              <a:extLst>
                <a:ext uri="{FF2B5EF4-FFF2-40B4-BE49-F238E27FC236}">
                  <a16:creationId xmlns:a16="http://schemas.microsoft.com/office/drawing/2014/main" id="{2A0EC056-5059-4FF6-BF25-088B81885048}"/>
                </a:ext>
              </a:extLst>
            </p:cNvPr>
            <p:cNvSpPr/>
            <p:nvPr/>
          </p:nvSpPr>
          <p:spPr>
            <a:xfrm>
              <a:off x="6768573" y="3379829"/>
              <a:ext cx="120194" cy="448865"/>
            </a:xfrm>
            <a:custGeom>
              <a:avLst/>
              <a:gdLst/>
              <a:ahLst/>
              <a:cxnLst/>
              <a:rect l="l" t="t" r="r" b="b"/>
              <a:pathLst>
                <a:path w="629" h="2349" extrusionOk="0">
                  <a:moveTo>
                    <a:pt x="423" y="1"/>
                  </a:moveTo>
                  <a:cubicBezTo>
                    <a:pt x="423" y="1"/>
                    <a:pt x="404" y="576"/>
                    <a:pt x="342" y="804"/>
                  </a:cubicBezTo>
                  <a:cubicBezTo>
                    <a:pt x="280" y="1041"/>
                    <a:pt x="1" y="1772"/>
                    <a:pt x="1" y="2215"/>
                  </a:cubicBezTo>
                  <a:lnTo>
                    <a:pt x="381" y="2348"/>
                  </a:lnTo>
                  <a:cubicBezTo>
                    <a:pt x="381" y="1906"/>
                    <a:pt x="505" y="1041"/>
                    <a:pt x="567" y="804"/>
                  </a:cubicBezTo>
                  <a:cubicBezTo>
                    <a:pt x="628" y="576"/>
                    <a:pt x="628" y="1"/>
                    <a:pt x="62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20;p51">
              <a:extLst>
                <a:ext uri="{FF2B5EF4-FFF2-40B4-BE49-F238E27FC236}">
                  <a16:creationId xmlns:a16="http://schemas.microsoft.com/office/drawing/2014/main" id="{F1E31697-4248-4690-B91C-14919898E59A}"/>
                </a:ext>
              </a:extLst>
            </p:cNvPr>
            <p:cNvSpPr/>
            <p:nvPr/>
          </p:nvSpPr>
          <p:spPr>
            <a:xfrm>
              <a:off x="6864880" y="2909563"/>
              <a:ext cx="104525" cy="608423"/>
            </a:xfrm>
            <a:custGeom>
              <a:avLst/>
              <a:gdLst/>
              <a:ahLst/>
              <a:cxnLst/>
              <a:rect l="l" t="t" r="r" b="b"/>
              <a:pathLst>
                <a:path w="547" h="3184" extrusionOk="0">
                  <a:moveTo>
                    <a:pt x="1" y="0"/>
                  </a:moveTo>
                  <a:cubicBezTo>
                    <a:pt x="1" y="0"/>
                    <a:pt x="186" y="280"/>
                    <a:pt x="260" y="823"/>
                  </a:cubicBezTo>
                  <a:cubicBezTo>
                    <a:pt x="342" y="1493"/>
                    <a:pt x="342" y="3183"/>
                    <a:pt x="342" y="3183"/>
                  </a:cubicBezTo>
                  <a:lnTo>
                    <a:pt x="485" y="3183"/>
                  </a:lnTo>
                  <a:cubicBezTo>
                    <a:pt x="485" y="3183"/>
                    <a:pt x="507" y="2637"/>
                    <a:pt x="485" y="2276"/>
                  </a:cubicBezTo>
                  <a:cubicBezTo>
                    <a:pt x="465" y="1792"/>
                    <a:pt x="547" y="20"/>
                    <a:pt x="1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21;p51">
              <a:extLst>
                <a:ext uri="{FF2B5EF4-FFF2-40B4-BE49-F238E27FC236}">
                  <a16:creationId xmlns:a16="http://schemas.microsoft.com/office/drawing/2014/main" id="{4616BE24-4CF4-4F1A-AF44-566672971D65}"/>
                </a:ext>
              </a:extLst>
            </p:cNvPr>
            <p:cNvSpPr/>
            <p:nvPr/>
          </p:nvSpPr>
          <p:spPr>
            <a:xfrm>
              <a:off x="7134503" y="2934978"/>
              <a:ext cx="104525" cy="608423"/>
            </a:xfrm>
            <a:custGeom>
              <a:avLst/>
              <a:gdLst/>
              <a:ahLst/>
              <a:cxnLst/>
              <a:rect l="l" t="t" r="r" b="b"/>
              <a:pathLst>
                <a:path w="547" h="3184" extrusionOk="0">
                  <a:moveTo>
                    <a:pt x="547" y="1"/>
                  </a:moveTo>
                  <a:lnTo>
                    <a:pt x="547" y="1"/>
                  </a:lnTo>
                  <a:cubicBezTo>
                    <a:pt x="1" y="23"/>
                    <a:pt x="85" y="1792"/>
                    <a:pt x="63" y="2277"/>
                  </a:cubicBezTo>
                  <a:cubicBezTo>
                    <a:pt x="53" y="2638"/>
                    <a:pt x="63" y="3184"/>
                    <a:pt x="63" y="3184"/>
                  </a:cubicBezTo>
                  <a:lnTo>
                    <a:pt x="218" y="3184"/>
                  </a:lnTo>
                  <a:cubicBezTo>
                    <a:pt x="218" y="3184"/>
                    <a:pt x="218" y="1493"/>
                    <a:pt x="300" y="826"/>
                  </a:cubicBezTo>
                  <a:cubicBezTo>
                    <a:pt x="362" y="280"/>
                    <a:pt x="547" y="1"/>
                    <a:pt x="547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22;p51">
              <a:extLst>
                <a:ext uri="{FF2B5EF4-FFF2-40B4-BE49-F238E27FC236}">
                  <a16:creationId xmlns:a16="http://schemas.microsoft.com/office/drawing/2014/main" id="{B667D2EE-4D40-4870-90A8-D8AF416D0F6C}"/>
                </a:ext>
              </a:extLst>
            </p:cNvPr>
            <p:cNvSpPr/>
            <p:nvPr/>
          </p:nvSpPr>
          <p:spPr>
            <a:xfrm>
              <a:off x="6930041" y="3482252"/>
              <a:ext cx="242108" cy="71085"/>
            </a:xfrm>
            <a:custGeom>
              <a:avLst/>
              <a:gdLst/>
              <a:ahLst/>
              <a:cxnLst/>
              <a:rect l="l" t="t" r="r" b="b"/>
              <a:pathLst>
                <a:path w="1267" h="372" extrusionOk="0">
                  <a:moveTo>
                    <a:pt x="1" y="1"/>
                  </a:moveTo>
                  <a:lnTo>
                    <a:pt x="1" y="186"/>
                  </a:lnTo>
                  <a:lnTo>
                    <a:pt x="629" y="372"/>
                  </a:lnTo>
                  <a:lnTo>
                    <a:pt x="1266" y="186"/>
                  </a:lnTo>
                  <a:lnTo>
                    <a:pt x="1266" y="1"/>
                  </a:lnTo>
                  <a:lnTo>
                    <a:pt x="629" y="1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23;p51">
              <a:extLst>
                <a:ext uri="{FF2B5EF4-FFF2-40B4-BE49-F238E27FC236}">
                  <a16:creationId xmlns:a16="http://schemas.microsoft.com/office/drawing/2014/main" id="{63EF0FD7-6E31-4C47-A122-2F6D9A6E558E}"/>
                </a:ext>
              </a:extLst>
            </p:cNvPr>
            <p:cNvSpPr/>
            <p:nvPr/>
          </p:nvSpPr>
          <p:spPr>
            <a:xfrm>
              <a:off x="7145204" y="3392632"/>
              <a:ext cx="20446" cy="16051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7" y="0"/>
                  </a:moveTo>
                  <a:cubicBezTo>
                    <a:pt x="25" y="0"/>
                    <a:pt x="0" y="33"/>
                    <a:pt x="16" y="67"/>
                  </a:cubicBezTo>
                  <a:lnTo>
                    <a:pt x="29" y="77"/>
                  </a:lnTo>
                  <a:cubicBezTo>
                    <a:pt x="36" y="81"/>
                    <a:pt x="44" y="83"/>
                    <a:pt x="51" y="83"/>
                  </a:cubicBezTo>
                  <a:cubicBezTo>
                    <a:pt x="82" y="83"/>
                    <a:pt x="107" y="49"/>
                    <a:pt x="91" y="15"/>
                  </a:cubicBezTo>
                  <a:lnTo>
                    <a:pt x="78" y="5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24;p51">
              <a:extLst>
                <a:ext uri="{FF2B5EF4-FFF2-40B4-BE49-F238E27FC236}">
                  <a16:creationId xmlns:a16="http://schemas.microsoft.com/office/drawing/2014/main" id="{7E9CF97C-12B4-4CD9-ACA5-BA1586C7A8DB}"/>
                </a:ext>
              </a:extLst>
            </p:cNvPr>
            <p:cNvSpPr/>
            <p:nvPr/>
          </p:nvSpPr>
          <p:spPr>
            <a:xfrm>
              <a:off x="7145204" y="3423971"/>
              <a:ext cx="20255" cy="17007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56" y="1"/>
                  </a:moveTo>
                  <a:cubicBezTo>
                    <a:pt x="25" y="1"/>
                    <a:pt x="1" y="35"/>
                    <a:pt x="16" y="69"/>
                  </a:cubicBezTo>
                  <a:cubicBezTo>
                    <a:pt x="16" y="79"/>
                    <a:pt x="29" y="79"/>
                    <a:pt x="29" y="79"/>
                  </a:cubicBezTo>
                  <a:cubicBezTo>
                    <a:pt x="38" y="86"/>
                    <a:pt x="48" y="89"/>
                    <a:pt x="57" y="89"/>
                  </a:cubicBezTo>
                  <a:cubicBezTo>
                    <a:pt x="85" y="89"/>
                    <a:pt x="106" y="58"/>
                    <a:pt x="91" y="27"/>
                  </a:cubicBezTo>
                  <a:cubicBezTo>
                    <a:pt x="91" y="17"/>
                    <a:pt x="78" y="17"/>
                    <a:pt x="78" y="7"/>
                  </a:cubicBezTo>
                  <a:cubicBezTo>
                    <a:pt x="71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25;p51">
              <a:extLst>
                <a:ext uri="{FF2B5EF4-FFF2-40B4-BE49-F238E27FC236}">
                  <a16:creationId xmlns:a16="http://schemas.microsoft.com/office/drawing/2014/main" id="{F67D3236-5BA0-4846-9B52-53FFB7E48E3F}"/>
                </a:ext>
              </a:extLst>
            </p:cNvPr>
            <p:cNvSpPr/>
            <p:nvPr/>
          </p:nvSpPr>
          <p:spPr>
            <a:xfrm>
              <a:off x="7145204" y="3457602"/>
              <a:ext cx="20446" cy="15860"/>
            </a:xfrm>
            <a:custGeom>
              <a:avLst/>
              <a:gdLst/>
              <a:ahLst/>
              <a:cxnLst/>
              <a:rect l="l" t="t" r="r" b="b"/>
              <a:pathLst>
                <a:path w="107" h="83" extrusionOk="0">
                  <a:moveTo>
                    <a:pt x="56" y="0"/>
                  </a:moveTo>
                  <a:cubicBezTo>
                    <a:pt x="25" y="0"/>
                    <a:pt x="1" y="34"/>
                    <a:pt x="16" y="68"/>
                  </a:cubicBezTo>
                  <a:lnTo>
                    <a:pt x="29" y="78"/>
                  </a:lnTo>
                  <a:cubicBezTo>
                    <a:pt x="36" y="81"/>
                    <a:pt x="43" y="83"/>
                    <a:pt x="50" y="83"/>
                  </a:cubicBezTo>
                  <a:cubicBezTo>
                    <a:pt x="81" y="83"/>
                    <a:pt x="107" y="49"/>
                    <a:pt x="91" y="16"/>
                  </a:cubicBezTo>
                  <a:lnTo>
                    <a:pt x="78" y="6"/>
                  </a:lnTo>
                  <a:cubicBezTo>
                    <a:pt x="71" y="2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26;p51">
              <a:extLst>
                <a:ext uri="{FF2B5EF4-FFF2-40B4-BE49-F238E27FC236}">
                  <a16:creationId xmlns:a16="http://schemas.microsoft.com/office/drawing/2014/main" id="{072F6F0E-02D6-4B7A-80FA-08CB242E8277}"/>
                </a:ext>
              </a:extLst>
            </p:cNvPr>
            <p:cNvSpPr/>
            <p:nvPr/>
          </p:nvSpPr>
          <p:spPr>
            <a:xfrm>
              <a:off x="6930805" y="3392632"/>
              <a:ext cx="21975" cy="16051"/>
            </a:xfrm>
            <a:custGeom>
              <a:avLst/>
              <a:gdLst/>
              <a:ahLst/>
              <a:cxnLst/>
              <a:rect l="l" t="t" r="r" b="b"/>
              <a:pathLst>
                <a:path w="115" h="84" extrusionOk="0">
                  <a:moveTo>
                    <a:pt x="57" y="0"/>
                  </a:moveTo>
                  <a:cubicBezTo>
                    <a:pt x="26" y="0"/>
                    <a:pt x="0" y="33"/>
                    <a:pt x="17" y="67"/>
                  </a:cubicBezTo>
                  <a:cubicBezTo>
                    <a:pt x="27" y="67"/>
                    <a:pt x="27" y="77"/>
                    <a:pt x="39" y="77"/>
                  </a:cubicBezTo>
                  <a:cubicBezTo>
                    <a:pt x="46" y="81"/>
                    <a:pt x="54" y="83"/>
                    <a:pt x="61" y="83"/>
                  </a:cubicBezTo>
                  <a:cubicBezTo>
                    <a:pt x="92" y="83"/>
                    <a:pt x="114" y="49"/>
                    <a:pt x="88" y="15"/>
                  </a:cubicBezTo>
                  <a:cubicBezTo>
                    <a:pt x="88" y="15"/>
                    <a:pt x="88" y="5"/>
                    <a:pt x="78" y="5"/>
                  </a:cubicBez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27;p51">
              <a:extLst>
                <a:ext uri="{FF2B5EF4-FFF2-40B4-BE49-F238E27FC236}">
                  <a16:creationId xmlns:a16="http://schemas.microsoft.com/office/drawing/2014/main" id="{384EF973-E075-4EEF-A4BA-C9B9C8559494}"/>
                </a:ext>
              </a:extLst>
            </p:cNvPr>
            <p:cNvSpPr/>
            <p:nvPr/>
          </p:nvSpPr>
          <p:spPr>
            <a:xfrm>
              <a:off x="6930805" y="3423971"/>
              <a:ext cx="21593" cy="17007"/>
            </a:xfrm>
            <a:custGeom>
              <a:avLst/>
              <a:gdLst/>
              <a:ahLst/>
              <a:cxnLst/>
              <a:rect l="l" t="t" r="r" b="b"/>
              <a:pathLst>
                <a:path w="113" h="89" extrusionOk="0">
                  <a:moveTo>
                    <a:pt x="56" y="1"/>
                  </a:moveTo>
                  <a:cubicBezTo>
                    <a:pt x="25" y="1"/>
                    <a:pt x="1" y="35"/>
                    <a:pt x="17" y="69"/>
                  </a:cubicBezTo>
                  <a:cubicBezTo>
                    <a:pt x="27" y="79"/>
                    <a:pt x="27" y="79"/>
                    <a:pt x="39" y="79"/>
                  </a:cubicBezTo>
                  <a:cubicBezTo>
                    <a:pt x="48" y="86"/>
                    <a:pt x="58" y="89"/>
                    <a:pt x="67" y="89"/>
                  </a:cubicBezTo>
                  <a:cubicBezTo>
                    <a:pt x="94" y="89"/>
                    <a:pt x="113" y="58"/>
                    <a:pt x="88" y="27"/>
                  </a:cubicBezTo>
                  <a:cubicBezTo>
                    <a:pt x="88" y="17"/>
                    <a:pt x="88" y="17"/>
                    <a:pt x="78" y="7"/>
                  </a:cubicBezTo>
                  <a:cubicBezTo>
                    <a:pt x="71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28;p51">
              <a:extLst>
                <a:ext uri="{FF2B5EF4-FFF2-40B4-BE49-F238E27FC236}">
                  <a16:creationId xmlns:a16="http://schemas.microsoft.com/office/drawing/2014/main" id="{5A07F25F-12EF-4BF9-84B7-F61AD4CAB3C0}"/>
                </a:ext>
              </a:extLst>
            </p:cNvPr>
            <p:cNvSpPr/>
            <p:nvPr/>
          </p:nvSpPr>
          <p:spPr>
            <a:xfrm>
              <a:off x="6930805" y="3457602"/>
              <a:ext cx="21975" cy="15860"/>
            </a:xfrm>
            <a:custGeom>
              <a:avLst/>
              <a:gdLst/>
              <a:ahLst/>
              <a:cxnLst/>
              <a:rect l="l" t="t" r="r" b="b"/>
              <a:pathLst>
                <a:path w="115" h="83" extrusionOk="0">
                  <a:moveTo>
                    <a:pt x="56" y="0"/>
                  </a:moveTo>
                  <a:cubicBezTo>
                    <a:pt x="25" y="0"/>
                    <a:pt x="1" y="34"/>
                    <a:pt x="17" y="68"/>
                  </a:cubicBezTo>
                  <a:cubicBezTo>
                    <a:pt x="27" y="68"/>
                    <a:pt x="27" y="78"/>
                    <a:pt x="39" y="78"/>
                  </a:cubicBezTo>
                  <a:cubicBezTo>
                    <a:pt x="46" y="81"/>
                    <a:pt x="53" y="83"/>
                    <a:pt x="60" y="83"/>
                  </a:cubicBezTo>
                  <a:cubicBezTo>
                    <a:pt x="91" y="83"/>
                    <a:pt x="115" y="49"/>
                    <a:pt x="88" y="16"/>
                  </a:cubicBezTo>
                  <a:cubicBezTo>
                    <a:pt x="88" y="16"/>
                    <a:pt x="88" y="6"/>
                    <a:pt x="78" y="6"/>
                  </a:cubicBezTo>
                  <a:cubicBezTo>
                    <a:pt x="71" y="2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29;p51">
              <a:extLst>
                <a:ext uri="{FF2B5EF4-FFF2-40B4-BE49-F238E27FC236}">
                  <a16:creationId xmlns:a16="http://schemas.microsoft.com/office/drawing/2014/main" id="{EF395561-5024-41BA-B70B-98A32F62E765}"/>
                </a:ext>
              </a:extLst>
            </p:cNvPr>
            <p:cNvSpPr/>
            <p:nvPr/>
          </p:nvSpPr>
          <p:spPr>
            <a:xfrm>
              <a:off x="6768573" y="3786846"/>
              <a:ext cx="238286" cy="52931"/>
            </a:xfrm>
            <a:custGeom>
              <a:avLst/>
              <a:gdLst/>
              <a:ahLst/>
              <a:cxnLst/>
              <a:rect l="l" t="t" r="r" b="b"/>
              <a:pathLst>
                <a:path w="1247" h="277" extrusionOk="0">
                  <a:moveTo>
                    <a:pt x="1" y="1"/>
                  </a:moveTo>
                  <a:lnTo>
                    <a:pt x="1" y="85"/>
                  </a:lnTo>
                  <a:cubicBezTo>
                    <a:pt x="1" y="85"/>
                    <a:pt x="308" y="276"/>
                    <a:pt x="921" y="276"/>
                  </a:cubicBezTo>
                  <a:cubicBezTo>
                    <a:pt x="1019" y="276"/>
                    <a:pt x="1124" y="271"/>
                    <a:pt x="1236" y="260"/>
                  </a:cubicBezTo>
                  <a:lnTo>
                    <a:pt x="1246" y="176"/>
                  </a:lnTo>
                  <a:lnTo>
                    <a:pt x="1246" y="176"/>
                  </a:lnTo>
                  <a:cubicBezTo>
                    <a:pt x="1138" y="186"/>
                    <a:pt x="1037" y="190"/>
                    <a:pt x="943" y="190"/>
                  </a:cubicBezTo>
                  <a:cubicBezTo>
                    <a:pt x="350" y="190"/>
                    <a:pt x="37" y="20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30;p51">
              <a:extLst>
                <a:ext uri="{FF2B5EF4-FFF2-40B4-BE49-F238E27FC236}">
                  <a16:creationId xmlns:a16="http://schemas.microsoft.com/office/drawing/2014/main" id="{A2A8931B-529C-471D-9BED-9497292700EC}"/>
                </a:ext>
              </a:extLst>
            </p:cNvPr>
            <p:cNvSpPr/>
            <p:nvPr/>
          </p:nvSpPr>
          <p:spPr>
            <a:xfrm>
              <a:off x="7093420" y="3786846"/>
              <a:ext cx="240197" cy="52931"/>
            </a:xfrm>
            <a:custGeom>
              <a:avLst/>
              <a:gdLst/>
              <a:ahLst/>
              <a:cxnLst/>
              <a:rect l="l" t="t" r="r" b="b"/>
              <a:pathLst>
                <a:path w="1257" h="277" extrusionOk="0">
                  <a:moveTo>
                    <a:pt x="1246" y="1"/>
                  </a:moveTo>
                  <a:cubicBezTo>
                    <a:pt x="1219" y="20"/>
                    <a:pt x="902" y="190"/>
                    <a:pt x="311" y="190"/>
                  </a:cubicBezTo>
                  <a:cubicBezTo>
                    <a:pt x="218" y="190"/>
                    <a:pt x="118" y="186"/>
                    <a:pt x="11" y="176"/>
                  </a:cubicBezTo>
                  <a:lnTo>
                    <a:pt x="1" y="176"/>
                  </a:lnTo>
                  <a:lnTo>
                    <a:pt x="1" y="260"/>
                  </a:lnTo>
                  <a:lnTo>
                    <a:pt x="11" y="260"/>
                  </a:lnTo>
                  <a:cubicBezTo>
                    <a:pt x="123" y="271"/>
                    <a:pt x="229" y="276"/>
                    <a:pt x="326" y="276"/>
                  </a:cubicBezTo>
                  <a:cubicBezTo>
                    <a:pt x="941" y="276"/>
                    <a:pt x="1256" y="85"/>
                    <a:pt x="1256" y="85"/>
                  </a:cubicBezTo>
                  <a:cubicBezTo>
                    <a:pt x="1256" y="62"/>
                    <a:pt x="1246" y="33"/>
                    <a:pt x="12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31;p51">
              <a:extLst>
                <a:ext uri="{FF2B5EF4-FFF2-40B4-BE49-F238E27FC236}">
                  <a16:creationId xmlns:a16="http://schemas.microsoft.com/office/drawing/2014/main" id="{1F76165C-B4BE-4595-BC92-90D0E105216E}"/>
                </a:ext>
              </a:extLst>
            </p:cNvPr>
            <p:cNvSpPr/>
            <p:nvPr/>
          </p:nvSpPr>
          <p:spPr>
            <a:xfrm>
              <a:off x="7083483" y="2887779"/>
              <a:ext cx="143889" cy="140067"/>
            </a:xfrm>
            <a:custGeom>
              <a:avLst/>
              <a:gdLst/>
              <a:ahLst/>
              <a:cxnLst/>
              <a:rect l="l" t="t" r="r" b="b"/>
              <a:pathLst>
                <a:path w="753" h="733" extrusionOk="0">
                  <a:moveTo>
                    <a:pt x="619" y="1"/>
                  </a:moveTo>
                  <a:lnTo>
                    <a:pt x="609" y="124"/>
                  </a:lnTo>
                  <a:cubicBezTo>
                    <a:pt x="609" y="124"/>
                    <a:pt x="167" y="218"/>
                    <a:pt x="105" y="248"/>
                  </a:cubicBezTo>
                  <a:cubicBezTo>
                    <a:pt x="73" y="258"/>
                    <a:pt x="43" y="394"/>
                    <a:pt x="21" y="495"/>
                  </a:cubicBezTo>
                  <a:cubicBezTo>
                    <a:pt x="11" y="567"/>
                    <a:pt x="1" y="628"/>
                    <a:pt x="1" y="628"/>
                  </a:cubicBezTo>
                  <a:lnTo>
                    <a:pt x="125" y="567"/>
                  </a:lnTo>
                  <a:lnTo>
                    <a:pt x="206" y="517"/>
                  </a:lnTo>
                  <a:lnTo>
                    <a:pt x="414" y="732"/>
                  </a:lnTo>
                  <a:cubicBezTo>
                    <a:pt x="648" y="680"/>
                    <a:pt x="752" y="228"/>
                    <a:pt x="752" y="228"/>
                  </a:cubicBezTo>
                  <a:lnTo>
                    <a:pt x="619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32;p51">
              <a:extLst>
                <a:ext uri="{FF2B5EF4-FFF2-40B4-BE49-F238E27FC236}">
                  <a16:creationId xmlns:a16="http://schemas.microsoft.com/office/drawing/2014/main" id="{682B8BF0-73FE-4386-AB37-2A20C51D9AF8}"/>
                </a:ext>
              </a:extLst>
            </p:cNvPr>
            <p:cNvSpPr/>
            <p:nvPr/>
          </p:nvSpPr>
          <p:spPr>
            <a:xfrm>
              <a:off x="7083483" y="2948736"/>
              <a:ext cx="39555" cy="59237"/>
            </a:xfrm>
            <a:custGeom>
              <a:avLst/>
              <a:gdLst/>
              <a:ahLst/>
              <a:cxnLst/>
              <a:rect l="l" t="t" r="r" b="b"/>
              <a:pathLst>
                <a:path w="207" h="310" extrusionOk="0">
                  <a:moveTo>
                    <a:pt x="144" y="1"/>
                  </a:moveTo>
                  <a:lnTo>
                    <a:pt x="1" y="309"/>
                  </a:lnTo>
                  <a:lnTo>
                    <a:pt x="206" y="19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11318859-3D35-4FB7-8DB1-364F90633EE5}"/>
              </a:ext>
            </a:extLst>
          </p:cNvPr>
          <p:cNvSpPr txBox="1"/>
          <p:nvPr/>
        </p:nvSpPr>
        <p:spPr>
          <a:xfrm>
            <a:off x="1075488" y="3812773"/>
            <a:ext cx="2990726" cy="95410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31641DF5-926F-4614-8E20-AFCFD8517A5C}"/>
              </a:ext>
            </a:extLst>
          </p:cNvPr>
          <p:cNvSpPr/>
          <p:nvPr/>
        </p:nvSpPr>
        <p:spPr>
          <a:xfrm>
            <a:off x="3954100" y="2181976"/>
            <a:ext cx="372377" cy="290835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9CA20112-0455-408D-8E60-21F8926D85CA}"/>
              </a:ext>
            </a:extLst>
          </p:cNvPr>
          <p:cNvCxnSpPr>
            <a:cxnSpLocks/>
            <a:stCxn id="147" idx="2"/>
            <a:endCxn id="145" idx="1"/>
          </p:cNvCxnSpPr>
          <p:nvPr/>
        </p:nvCxnSpPr>
        <p:spPr>
          <a:xfrm>
            <a:off x="2818410" y="1777609"/>
            <a:ext cx="1190223" cy="446959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180738B3-369B-4EB9-BDEB-817E151B98C2}"/>
              </a:ext>
            </a:extLst>
          </p:cNvPr>
          <p:cNvSpPr txBox="1"/>
          <p:nvPr/>
        </p:nvSpPr>
        <p:spPr>
          <a:xfrm>
            <a:off x="1187656" y="823502"/>
            <a:ext cx="3261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huyền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7CBFECA0-6E99-4078-9CA1-886365A0E001}"/>
              </a:ext>
            </a:extLst>
          </p:cNvPr>
          <p:cNvSpPr/>
          <p:nvPr/>
        </p:nvSpPr>
        <p:spPr>
          <a:xfrm>
            <a:off x="4937559" y="2126065"/>
            <a:ext cx="372377" cy="290835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61F4D57-E94E-4D4E-BF7D-CC3C66E00767}"/>
              </a:ext>
            </a:extLst>
          </p:cNvPr>
          <p:cNvCxnSpPr>
            <a:cxnSpLocks/>
            <a:stCxn id="154" idx="2"/>
          </p:cNvCxnSpPr>
          <p:nvPr/>
        </p:nvCxnSpPr>
        <p:spPr>
          <a:xfrm flipH="1">
            <a:off x="5309936" y="1854091"/>
            <a:ext cx="1562038" cy="31681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26293D66-0594-4892-A658-362488B6355F}"/>
              </a:ext>
            </a:extLst>
          </p:cNvPr>
          <p:cNvSpPr txBox="1"/>
          <p:nvPr/>
        </p:nvSpPr>
        <p:spPr>
          <a:xfrm>
            <a:off x="5241220" y="899984"/>
            <a:ext cx="3261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15A553D4-3C6A-448C-B4D4-F3A0577C8EF7}"/>
              </a:ext>
            </a:extLst>
          </p:cNvPr>
          <p:cNvSpPr/>
          <p:nvPr/>
        </p:nvSpPr>
        <p:spPr>
          <a:xfrm>
            <a:off x="5747837" y="2673452"/>
            <a:ext cx="372377" cy="290835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FF66C37-469D-4CCB-AE76-7107A51A2ABD}"/>
              </a:ext>
            </a:extLst>
          </p:cNvPr>
          <p:cNvCxnSpPr>
            <a:cxnSpLocks/>
            <a:endCxn id="157" idx="4"/>
          </p:cNvCxnSpPr>
          <p:nvPr/>
        </p:nvCxnSpPr>
        <p:spPr>
          <a:xfrm flipH="1" flipV="1">
            <a:off x="5934026" y="2964287"/>
            <a:ext cx="479354" cy="1000018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5DE60A99-5193-4AE4-9113-87594EE7CB45}"/>
              </a:ext>
            </a:extLst>
          </p:cNvPr>
          <p:cNvSpPr txBox="1"/>
          <p:nvPr/>
        </p:nvSpPr>
        <p:spPr>
          <a:xfrm>
            <a:off x="4538925" y="3844967"/>
            <a:ext cx="3261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400065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47" grpId="0"/>
      <p:bldP spid="150" grpId="0" animBg="1"/>
      <p:bldP spid="154" grpId="0"/>
      <p:bldP spid="157" grpId="0" animBg="1"/>
      <p:bldP spid="1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C851F04-95EA-44CA-81B3-45D9F23893C3}"/>
              </a:ext>
            </a:extLst>
          </p:cNvPr>
          <p:cNvSpPr/>
          <p:nvPr/>
        </p:nvSpPr>
        <p:spPr>
          <a:xfrm>
            <a:off x="140681" y="82761"/>
            <a:ext cx="8706167" cy="5071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" name="Ô li">
            <a:extLst>
              <a:ext uri="{FF2B5EF4-FFF2-40B4-BE49-F238E27FC236}">
                <a16:creationId xmlns:a16="http://schemas.microsoft.com/office/drawing/2014/main" id="{F51BD0A1-88BA-414E-ABD2-4C295A24FB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/>
        </p:blipFill>
        <p:spPr>
          <a:xfrm>
            <a:off x="92197" y="1276236"/>
            <a:ext cx="8935124" cy="3092477"/>
          </a:xfrm>
          <a:prstGeom prst="rect">
            <a:avLst/>
          </a:prstGeom>
        </p:spPr>
      </p:pic>
      <p:pic>
        <p:nvPicPr>
          <p:cNvPr id="19" name="Kí hiệu - Viết">
            <a:extLst>
              <a:ext uri="{FF2B5EF4-FFF2-40B4-BE49-F238E27FC236}">
                <a16:creationId xmlns:a16="http://schemas.microsoft.com/office/drawing/2014/main" id="{776A8061-1220-4C42-9797-7825F0493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64" y="662718"/>
            <a:ext cx="603502" cy="543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BB6313-CF6D-4E62-8438-213B9637C5C1}"/>
              </a:ext>
            </a:extLst>
          </p:cNvPr>
          <p:cNvSpPr txBox="1"/>
          <p:nvPr/>
        </p:nvSpPr>
        <p:spPr>
          <a:xfrm>
            <a:off x="2821294" y="4585913"/>
            <a:ext cx="50268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chú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ý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thanh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nhé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608567-7CD4-4B91-A652-C3EEEA53A230}"/>
              </a:ext>
            </a:extLst>
          </p:cNvPr>
          <p:cNvGrpSpPr/>
          <p:nvPr/>
        </p:nvGrpSpPr>
        <p:grpSpPr>
          <a:xfrm>
            <a:off x="1463315" y="3420007"/>
            <a:ext cx="1578398" cy="1691988"/>
            <a:chOff x="286641" y="2630278"/>
            <a:chExt cx="2309859" cy="2476088"/>
          </a:xfrm>
        </p:grpSpPr>
        <p:pic>
          <p:nvPicPr>
            <p:cNvPr id="10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1D15E4F9-14D6-444C-B8E9-193F0895CA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286641" y="3602495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Callout 19">
              <a:extLst>
                <a:ext uri="{FF2B5EF4-FFF2-40B4-BE49-F238E27FC236}">
                  <a16:creationId xmlns:a16="http://schemas.microsoft.com/office/drawing/2014/main" id="{FF6C671D-0766-471F-89CE-E463958618E0}"/>
                </a:ext>
              </a:extLst>
            </p:cNvPr>
            <p:cNvSpPr/>
            <p:nvPr/>
          </p:nvSpPr>
          <p:spPr>
            <a:xfrm>
              <a:off x="578121" y="2630278"/>
              <a:ext cx="2018379" cy="923731"/>
            </a:xfrm>
            <a:prstGeom prst="wedgeEllipseCallout">
              <a:avLst/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Vở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tập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5295AF-DCC4-4CE7-8ECF-6BA7AC09BC0E}"/>
              </a:ext>
            </a:extLst>
          </p:cNvPr>
          <p:cNvGrpSpPr/>
          <p:nvPr/>
        </p:nvGrpSpPr>
        <p:grpSpPr>
          <a:xfrm>
            <a:off x="2320823" y="0"/>
            <a:ext cx="3851378" cy="1028700"/>
            <a:chOff x="1933286" y="192870"/>
            <a:chExt cx="5135171" cy="1371600"/>
          </a:xfrm>
        </p:grpSpPr>
        <p:sp>
          <p:nvSpPr>
            <p:cNvPr id="13" name="Google Shape;1352;p29">
              <a:extLst>
                <a:ext uri="{FF2B5EF4-FFF2-40B4-BE49-F238E27FC236}">
                  <a16:creationId xmlns:a16="http://schemas.microsoft.com/office/drawing/2014/main" id="{8A32A8DA-4D7A-4B90-A60A-C7D6E07EDC77}"/>
                </a:ext>
              </a:extLst>
            </p:cNvPr>
            <p:cNvSpPr/>
            <p:nvPr/>
          </p:nvSpPr>
          <p:spPr>
            <a:xfrm>
              <a:off x="2600581" y="625942"/>
              <a:ext cx="4467876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CE8D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" name="Google Shape;697;p24">
              <a:extLst>
                <a:ext uri="{FF2B5EF4-FFF2-40B4-BE49-F238E27FC236}">
                  <a16:creationId xmlns:a16="http://schemas.microsoft.com/office/drawing/2014/main" id="{B063C3F9-4C47-4E34-B7CB-6435DC35B1EA}"/>
                </a:ext>
              </a:extLst>
            </p:cNvPr>
            <p:cNvSpPr txBox="1">
              <a:spLocks/>
            </p:cNvSpPr>
            <p:nvPr/>
          </p:nvSpPr>
          <p:spPr>
            <a:xfrm>
              <a:off x="3024114" y="512482"/>
              <a:ext cx="3855018" cy="732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Luyện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viết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thêm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965CEF0-61ED-4613-92F5-1D66065E9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3286" y="192870"/>
              <a:ext cx="1090828" cy="1371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BEA439-036C-48DA-A65F-935D954E34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33645" y="1862382"/>
            <a:ext cx="8858256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1787;p45"/>
          <p:cNvSpPr/>
          <p:nvPr/>
        </p:nvSpPr>
        <p:spPr>
          <a:xfrm>
            <a:off x="-106931" y="-321853"/>
            <a:ext cx="3794935" cy="230492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3342;p77"/>
          <p:cNvGrpSpPr/>
          <p:nvPr/>
        </p:nvGrpSpPr>
        <p:grpSpPr>
          <a:xfrm>
            <a:off x="2498001" y="3672266"/>
            <a:ext cx="850190" cy="1346407"/>
            <a:chOff x="2060950" y="1404748"/>
            <a:chExt cx="918366" cy="1454373"/>
          </a:xfrm>
        </p:grpSpPr>
        <p:sp>
          <p:nvSpPr>
            <p:cNvPr id="79" name="Google Shape;3343;p77"/>
            <p:cNvSpPr/>
            <p:nvPr/>
          </p:nvSpPr>
          <p:spPr>
            <a:xfrm>
              <a:off x="2187172" y="2160009"/>
              <a:ext cx="308295" cy="355110"/>
            </a:xfrm>
            <a:custGeom>
              <a:avLst/>
              <a:gdLst/>
              <a:ahLst/>
              <a:cxnLst/>
              <a:rect l="l" t="t" r="r" b="b"/>
              <a:pathLst>
                <a:path w="2081" h="2397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2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5" y="1437"/>
                  </a:cubicBezTo>
                  <a:cubicBezTo>
                    <a:pt x="406" y="1492"/>
                    <a:pt x="380" y="1547"/>
                    <a:pt x="338" y="1573"/>
                  </a:cubicBezTo>
                  <a:cubicBezTo>
                    <a:pt x="283" y="1628"/>
                    <a:pt x="218" y="1641"/>
                    <a:pt x="150" y="1654"/>
                  </a:cubicBezTo>
                  <a:cubicBezTo>
                    <a:pt x="121" y="1667"/>
                    <a:pt x="69" y="1667"/>
                    <a:pt x="40" y="1709"/>
                  </a:cubicBezTo>
                  <a:cubicBezTo>
                    <a:pt x="1" y="1735"/>
                    <a:pt x="27" y="1774"/>
                    <a:pt x="56" y="1803"/>
                  </a:cubicBezTo>
                  <a:cubicBezTo>
                    <a:pt x="73" y="1807"/>
                    <a:pt x="89" y="1809"/>
                    <a:pt x="105" y="1809"/>
                  </a:cubicBezTo>
                  <a:cubicBezTo>
                    <a:pt x="137" y="1809"/>
                    <a:pt x="167" y="1803"/>
                    <a:pt x="202" y="1803"/>
                  </a:cubicBezTo>
                  <a:cubicBezTo>
                    <a:pt x="202" y="1803"/>
                    <a:pt x="218" y="1803"/>
                    <a:pt x="218" y="1816"/>
                  </a:cubicBezTo>
                  <a:cubicBezTo>
                    <a:pt x="231" y="1829"/>
                    <a:pt x="218" y="1842"/>
                    <a:pt x="218" y="1842"/>
                  </a:cubicBezTo>
                  <a:cubicBezTo>
                    <a:pt x="189" y="1884"/>
                    <a:pt x="163" y="1910"/>
                    <a:pt x="150" y="1936"/>
                  </a:cubicBezTo>
                  <a:cubicBezTo>
                    <a:pt x="121" y="1978"/>
                    <a:pt x="40" y="2072"/>
                    <a:pt x="69" y="2127"/>
                  </a:cubicBezTo>
                  <a:cubicBezTo>
                    <a:pt x="78" y="2136"/>
                    <a:pt x="100" y="2145"/>
                    <a:pt x="123" y="2145"/>
                  </a:cubicBezTo>
                  <a:cubicBezTo>
                    <a:pt x="132" y="2145"/>
                    <a:pt x="141" y="2144"/>
                    <a:pt x="150" y="2140"/>
                  </a:cubicBezTo>
                  <a:cubicBezTo>
                    <a:pt x="176" y="2127"/>
                    <a:pt x="202" y="2098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3" y="2017"/>
                    <a:pt x="312" y="2017"/>
                  </a:cubicBezTo>
                  <a:cubicBezTo>
                    <a:pt x="325" y="2017"/>
                    <a:pt x="325" y="2046"/>
                    <a:pt x="312" y="2046"/>
                  </a:cubicBezTo>
                  <a:cubicBezTo>
                    <a:pt x="312" y="2059"/>
                    <a:pt x="312" y="2072"/>
                    <a:pt x="299" y="2085"/>
                  </a:cubicBezTo>
                  <a:cubicBezTo>
                    <a:pt x="283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0"/>
                  </a:cubicBezTo>
                  <a:cubicBezTo>
                    <a:pt x="218" y="2276"/>
                    <a:pt x="231" y="2289"/>
                    <a:pt x="244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15"/>
                    <a:pt x="338" y="2289"/>
                  </a:cubicBezTo>
                  <a:cubicBezTo>
                    <a:pt x="364" y="2276"/>
                    <a:pt x="393" y="2247"/>
                    <a:pt x="406" y="2221"/>
                  </a:cubicBezTo>
                  <a:cubicBezTo>
                    <a:pt x="432" y="2195"/>
                    <a:pt x="461" y="2166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66"/>
                  </a:lnTo>
                  <a:cubicBezTo>
                    <a:pt x="513" y="2179"/>
                    <a:pt x="500" y="2208"/>
                    <a:pt x="487" y="2221"/>
                  </a:cubicBezTo>
                  <a:cubicBezTo>
                    <a:pt x="487" y="2247"/>
                    <a:pt x="474" y="2260"/>
                    <a:pt x="474" y="2289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8" y="2382"/>
                    <a:pt x="500" y="2396"/>
                    <a:pt x="525" y="2396"/>
                  </a:cubicBezTo>
                  <a:cubicBezTo>
                    <a:pt x="538" y="2396"/>
                    <a:pt x="553" y="2392"/>
                    <a:pt x="568" y="2383"/>
                  </a:cubicBezTo>
                  <a:cubicBezTo>
                    <a:pt x="607" y="2357"/>
                    <a:pt x="675" y="2195"/>
                    <a:pt x="688" y="2179"/>
                  </a:cubicBezTo>
                  <a:cubicBezTo>
                    <a:pt x="769" y="2033"/>
                    <a:pt x="866" y="1910"/>
                    <a:pt x="960" y="1774"/>
                  </a:cubicBezTo>
                  <a:cubicBezTo>
                    <a:pt x="1122" y="1560"/>
                    <a:pt x="1459" y="1155"/>
                    <a:pt x="1595" y="1032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44;p77"/>
            <p:cNvSpPr/>
            <p:nvPr/>
          </p:nvSpPr>
          <p:spPr>
            <a:xfrm>
              <a:off x="2060950" y="1404748"/>
              <a:ext cx="918366" cy="872885"/>
            </a:xfrm>
            <a:custGeom>
              <a:avLst/>
              <a:gdLst/>
              <a:ahLst/>
              <a:cxnLst/>
              <a:rect l="l" t="t" r="r" b="b"/>
              <a:pathLst>
                <a:path w="6199" h="5892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827" y="3486"/>
                    <a:pt x="124" y="4659"/>
                    <a:pt x="1135" y="5375"/>
                  </a:cubicBezTo>
                  <a:cubicBezTo>
                    <a:pt x="1632" y="5726"/>
                    <a:pt x="2482" y="5891"/>
                    <a:pt x="3312" y="5891"/>
                  </a:cubicBezTo>
                  <a:cubicBezTo>
                    <a:pt x="4175" y="5891"/>
                    <a:pt x="5017" y="5712"/>
                    <a:pt x="5415" y="5375"/>
                  </a:cubicBezTo>
                  <a:cubicBezTo>
                    <a:pt x="6199" y="4714"/>
                    <a:pt x="5564" y="3551"/>
                    <a:pt x="5415" y="3389"/>
                  </a:cubicBezTo>
                  <a:lnTo>
                    <a:pt x="5590" y="2297"/>
                  </a:lnTo>
                  <a:cubicBezTo>
                    <a:pt x="5590" y="2297"/>
                    <a:pt x="5713" y="1662"/>
                    <a:pt x="5428" y="1325"/>
                  </a:cubicBezTo>
                  <a:cubicBezTo>
                    <a:pt x="5227" y="1085"/>
                    <a:pt x="5011" y="1050"/>
                    <a:pt x="4904" y="1050"/>
                  </a:cubicBezTo>
                  <a:cubicBezTo>
                    <a:pt x="4861" y="1050"/>
                    <a:pt x="4835" y="1056"/>
                    <a:pt x="4835" y="1056"/>
                  </a:cubicBezTo>
                  <a:cubicBezTo>
                    <a:pt x="4835" y="1056"/>
                    <a:pt x="4903" y="570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345;p77"/>
            <p:cNvSpPr/>
            <p:nvPr/>
          </p:nvSpPr>
          <p:spPr>
            <a:xfrm>
              <a:off x="2377246" y="2078972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701"/>
                    <a:pt x="526" y="879"/>
                    <a:pt x="312" y="1579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79"/>
                  </a:cubicBezTo>
                  <a:cubicBezTo>
                    <a:pt x="2120" y="879"/>
                    <a:pt x="1864" y="701"/>
                    <a:pt x="1835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46;p77"/>
            <p:cNvSpPr/>
            <p:nvPr/>
          </p:nvSpPr>
          <p:spPr>
            <a:xfrm>
              <a:off x="2499172" y="2078972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393"/>
                  </a:cubicBezTo>
                  <a:cubicBezTo>
                    <a:pt x="95" y="406"/>
                    <a:pt x="202" y="406"/>
                    <a:pt x="299" y="406"/>
                  </a:cubicBezTo>
                  <a:cubicBezTo>
                    <a:pt x="526" y="406"/>
                    <a:pt x="837" y="325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347;p77"/>
            <p:cNvSpPr/>
            <p:nvPr/>
          </p:nvSpPr>
          <p:spPr>
            <a:xfrm>
              <a:off x="2319172" y="2562825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6" y="1689"/>
                  </a:lnTo>
                  <a:cubicBezTo>
                    <a:pt x="526" y="1689"/>
                    <a:pt x="270" y="1757"/>
                    <a:pt x="137" y="1838"/>
                  </a:cubicBezTo>
                  <a:cubicBezTo>
                    <a:pt x="1" y="1919"/>
                    <a:pt x="40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348;p77"/>
            <p:cNvSpPr/>
            <p:nvPr/>
          </p:nvSpPr>
          <p:spPr>
            <a:xfrm>
              <a:off x="2583173" y="2562825"/>
              <a:ext cx="245925" cy="296295"/>
            </a:xfrm>
            <a:custGeom>
              <a:avLst/>
              <a:gdLst/>
              <a:ahLst/>
              <a:cxnLst/>
              <a:rect l="l" t="t" r="r" b="b"/>
              <a:pathLst>
                <a:path w="1660" h="2000" extrusionOk="0">
                  <a:moveTo>
                    <a:pt x="1" y="1"/>
                  </a:moveTo>
                  <a:lnTo>
                    <a:pt x="176" y="2000"/>
                  </a:lnTo>
                  <a:lnTo>
                    <a:pt x="1041" y="2000"/>
                  </a:lnTo>
                  <a:cubicBezTo>
                    <a:pt x="1621" y="2000"/>
                    <a:pt x="1660" y="1919"/>
                    <a:pt x="1527" y="1838"/>
                  </a:cubicBezTo>
                  <a:cubicBezTo>
                    <a:pt x="1391" y="1757"/>
                    <a:pt x="1135" y="1689"/>
                    <a:pt x="1135" y="1689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349;p77"/>
            <p:cNvSpPr/>
            <p:nvPr/>
          </p:nvSpPr>
          <p:spPr>
            <a:xfrm>
              <a:off x="2379172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63"/>
                    <a:pt x="1174" y="863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350;p77"/>
            <p:cNvSpPr/>
            <p:nvPr/>
          </p:nvSpPr>
          <p:spPr>
            <a:xfrm>
              <a:off x="2583173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82" y="863"/>
                  </a:lnTo>
                  <a:cubicBezTo>
                    <a:pt x="594" y="863"/>
                    <a:pt x="960" y="798"/>
                    <a:pt x="1203" y="730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351;p77"/>
            <p:cNvSpPr/>
            <p:nvPr/>
          </p:nvSpPr>
          <p:spPr>
            <a:xfrm>
              <a:off x="2605247" y="2812900"/>
              <a:ext cx="223851" cy="46222"/>
            </a:xfrm>
            <a:custGeom>
              <a:avLst/>
              <a:gdLst/>
              <a:ahLst/>
              <a:cxnLst/>
              <a:rect l="l" t="t" r="r" b="b"/>
              <a:pathLst>
                <a:path w="1511" h="312" extrusionOk="0">
                  <a:moveTo>
                    <a:pt x="1" y="1"/>
                  </a:moveTo>
                  <a:lnTo>
                    <a:pt x="27" y="312"/>
                  </a:lnTo>
                  <a:lnTo>
                    <a:pt x="892" y="312"/>
                  </a:lnTo>
                  <a:cubicBezTo>
                    <a:pt x="1472" y="312"/>
                    <a:pt x="1511" y="231"/>
                    <a:pt x="1378" y="150"/>
                  </a:cubicBezTo>
                  <a:cubicBezTo>
                    <a:pt x="1242" y="69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352;p77"/>
            <p:cNvSpPr/>
            <p:nvPr/>
          </p:nvSpPr>
          <p:spPr>
            <a:xfrm>
              <a:off x="2319172" y="2812900"/>
              <a:ext cx="224295" cy="46222"/>
            </a:xfrm>
            <a:custGeom>
              <a:avLst/>
              <a:gdLst/>
              <a:ahLst/>
              <a:cxnLst/>
              <a:rect l="l" t="t" r="r" b="b"/>
              <a:pathLst>
                <a:path w="1514" h="312" extrusionOk="0">
                  <a:moveTo>
                    <a:pt x="526" y="1"/>
                  </a:moveTo>
                  <a:cubicBezTo>
                    <a:pt x="526" y="1"/>
                    <a:pt x="270" y="69"/>
                    <a:pt x="137" y="150"/>
                  </a:cubicBezTo>
                  <a:cubicBezTo>
                    <a:pt x="1" y="231"/>
                    <a:pt x="40" y="312"/>
                    <a:pt x="623" y="312"/>
                  </a:cubicBezTo>
                  <a:lnTo>
                    <a:pt x="1485" y="31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353;p77"/>
            <p:cNvSpPr/>
            <p:nvPr/>
          </p:nvSpPr>
          <p:spPr>
            <a:xfrm>
              <a:off x="2323024" y="2151713"/>
              <a:ext cx="172444" cy="207258"/>
            </a:xfrm>
            <a:custGeom>
              <a:avLst/>
              <a:gdLst/>
              <a:ahLst/>
              <a:cxnLst/>
              <a:rect l="l" t="t" r="r" b="b"/>
              <a:pathLst>
                <a:path w="1164" h="1399" extrusionOk="0">
                  <a:moveTo>
                    <a:pt x="984" y="0"/>
                  </a:moveTo>
                  <a:cubicBezTo>
                    <a:pt x="863" y="0"/>
                    <a:pt x="693" y="73"/>
                    <a:pt x="474" y="291"/>
                  </a:cubicBezTo>
                  <a:cubicBezTo>
                    <a:pt x="111" y="670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64" y="77"/>
                  </a:lnTo>
                  <a:cubicBezTo>
                    <a:pt x="1125" y="33"/>
                    <a:pt x="1065" y="0"/>
                    <a:pt x="984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354;p77"/>
            <p:cNvSpPr/>
            <p:nvPr/>
          </p:nvSpPr>
          <p:spPr>
            <a:xfrm>
              <a:off x="2653247" y="2160009"/>
              <a:ext cx="305925" cy="355110"/>
            </a:xfrm>
            <a:custGeom>
              <a:avLst/>
              <a:gdLst/>
              <a:ahLst/>
              <a:cxnLst/>
              <a:rect l="l" t="t" r="r" b="b"/>
              <a:pathLst>
                <a:path w="2065" h="2397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32"/>
                  </a:lnTo>
                  <a:cubicBezTo>
                    <a:pt x="607" y="1155"/>
                    <a:pt x="879" y="1411"/>
                    <a:pt x="1135" y="1761"/>
                  </a:cubicBezTo>
                  <a:cubicBezTo>
                    <a:pt x="1229" y="1897"/>
                    <a:pt x="1310" y="2033"/>
                    <a:pt x="1391" y="2179"/>
                  </a:cubicBezTo>
                  <a:cubicBezTo>
                    <a:pt x="1391" y="2195"/>
                    <a:pt x="1472" y="2357"/>
                    <a:pt x="1511" y="2383"/>
                  </a:cubicBezTo>
                  <a:cubicBezTo>
                    <a:pt x="1526" y="2392"/>
                    <a:pt x="1540" y="2396"/>
                    <a:pt x="1553" y="2396"/>
                  </a:cubicBezTo>
                  <a:cubicBezTo>
                    <a:pt x="1578" y="2396"/>
                    <a:pt x="1598" y="2382"/>
                    <a:pt x="1608" y="2357"/>
                  </a:cubicBezTo>
                  <a:cubicBezTo>
                    <a:pt x="1621" y="2328"/>
                    <a:pt x="1621" y="2302"/>
                    <a:pt x="1608" y="2289"/>
                  </a:cubicBezTo>
                  <a:cubicBezTo>
                    <a:pt x="1608" y="2260"/>
                    <a:pt x="1592" y="2247"/>
                    <a:pt x="1592" y="2221"/>
                  </a:cubicBezTo>
                  <a:cubicBezTo>
                    <a:pt x="1579" y="2208"/>
                    <a:pt x="1566" y="2179"/>
                    <a:pt x="1566" y="2166"/>
                  </a:cubicBezTo>
                  <a:lnTo>
                    <a:pt x="1566" y="2140"/>
                  </a:lnTo>
                  <a:cubicBezTo>
                    <a:pt x="1566" y="2127"/>
                    <a:pt x="1579" y="2127"/>
                    <a:pt x="1579" y="2127"/>
                  </a:cubicBezTo>
                  <a:cubicBezTo>
                    <a:pt x="1592" y="2127"/>
                    <a:pt x="1592" y="2127"/>
                    <a:pt x="1592" y="2140"/>
                  </a:cubicBezTo>
                  <a:cubicBezTo>
                    <a:pt x="1621" y="2166"/>
                    <a:pt x="1647" y="2195"/>
                    <a:pt x="1660" y="2221"/>
                  </a:cubicBezTo>
                  <a:cubicBezTo>
                    <a:pt x="1689" y="2247"/>
                    <a:pt x="1702" y="2276"/>
                    <a:pt x="1728" y="2289"/>
                  </a:cubicBezTo>
                  <a:cubicBezTo>
                    <a:pt x="1754" y="2315"/>
                    <a:pt x="1783" y="2315"/>
                    <a:pt x="1809" y="2315"/>
                  </a:cubicBezTo>
                  <a:cubicBezTo>
                    <a:pt x="1822" y="2315"/>
                    <a:pt x="1835" y="2315"/>
                    <a:pt x="1835" y="2302"/>
                  </a:cubicBezTo>
                  <a:cubicBezTo>
                    <a:pt x="1851" y="2289"/>
                    <a:pt x="1851" y="2276"/>
                    <a:pt x="1851" y="2260"/>
                  </a:cubicBezTo>
                  <a:cubicBezTo>
                    <a:pt x="1851" y="2234"/>
                    <a:pt x="1835" y="2221"/>
                    <a:pt x="1835" y="2195"/>
                  </a:cubicBezTo>
                  <a:cubicBezTo>
                    <a:pt x="1822" y="2153"/>
                    <a:pt x="1796" y="2114"/>
                    <a:pt x="1770" y="2085"/>
                  </a:cubicBezTo>
                  <a:cubicBezTo>
                    <a:pt x="1770" y="2072"/>
                    <a:pt x="1770" y="2059"/>
                    <a:pt x="1754" y="2046"/>
                  </a:cubicBezTo>
                  <a:cubicBezTo>
                    <a:pt x="1754" y="2046"/>
                    <a:pt x="1754" y="2017"/>
                    <a:pt x="1770" y="2017"/>
                  </a:cubicBezTo>
                  <a:cubicBezTo>
                    <a:pt x="1783" y="2017"/>
                    <a:pt x="1796" y="2033"/>
                    <a:pt x="1809" y="2046"/>
                  </a:cubicBezTo>
                  <a:cubicBezTo>
                    <a:pt x="1822" y="2059"/>
                    <a:pt x="1835" y="2072"/>
                    <a:pt x="1851" y="2085"/>
                  </a:cubicBezTo>
                  <a:cubicBezTo>
                    <a:pt x="1877" y="2098"/>
                    <a:pt x="1903" y="2127"/>
                    <a:pt x="1932" y="2140"/>
                  </a:cubicBezTo>
                  <a:cubicBezTo>
                    <a:pt x="1940" y="2144"/>
                    <a:pt x="1947" y="2145"/>
                    <a:pt x="1954" y="2145"/>
                  </a:cubicBezTo>
                  <a:cubicBezTo>
                    <a:pt x="1972" y="2145"/>
                    <a:pt x="1988" y="2136"/>
                    <a:pt x="1997" y="2127"/>
                  </a:cubicBezTo>
                  <a:cubicBezTo>
                    <a:pt x="2039" y="2072"/>
                    <a:pt x="1958" y="1978"/>
                    <a:pt x="1932" y="1936"/>
                  </a:cubicBezTo>
                  <a:cubicBezTo>
                    <a:pt x="1916" y="1910"/>
                    <a:pt x="1890" y="1884"/>
                    <a:pt x="1864" y="1842"/>
                  </a:cubicBezTo>
                  <a:cubicBezTo>
                    <a:pt x="1864" y="1842"/>
                    <a:pt x="1851" y="1829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903" y="1803"/>
                    <a:pt x="1936" y="1809"/>
                    <a:pt x="1968" y="1809"/>
                  </a:cubicBezTo>
                  <a:cubicBezTo>
                    <a:pt x="1983" y="1809"/>
                    <a:pt x="1999" y="1807"/>
                    <a:pt x="2013" y="1803"/>
                  </a:cubicBezTo>
                  <a:cubicBezTo>
                    <a:pt x="2052" y="1774"/>
                    <a:pt x="2065" y="1735"/>
                    <a:pt x="2039" y="1709"/>
                  </a:cubicBezTo>
                  <a:cubicBezTo>
                    <a:pt x="2013" y="1667"/>
                    <a:pt x="1958" y="1667"/>
                    <a:pt x="1916" y="1654"/>
                  </a:cubicBezTo>
                  <a:cubicBezTo>
                    <a:pt x="1864" y="1641"/>
                    <a:pt x="1796" y="1628"/>
                    <a:pt x="1741" y="1573"/>
                  </a:cubicBezTo>
                  <a:cubicBezTo>
                    <a:pt x="1702" y="1547"/>
                    <a:pt x="1660" y="1492"/>
                    <a:pt x="1634" y="1437"/>
                  </a:cubicBezTo>
                  <a:cubicBezTo>
                    <a:pt x="1527" y="1317"/>
                    <a:pt x="1430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3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355;p77"/>
            <p:cNvSpPr/>
            <p:nvPr/>
          </p:nvSpPr>
          <p:spPr>
            <a:xfrm>
              <a:off x="2653247" y="2151713"/>
              <a:ext cx="171999" cy="207258"/>
            </a:xfrm>
            <a:custGeom>
              <a:avLst/>
              <a:gdLst/>
              <a:ahLst/>
              <a:cxnLst/>
              <a:rect l="l" t="t" r="r" b="b"/>
              <a:pathLst>
                <a:path w="1161" h="1399" extrusionOk="0">
                  <a:moveTo>
                    <a:pt x="179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54" y="1237"/>
                    <a:pt x="1161" y="777"/>
                    <a:pt x="1161" y="777"/>
                  </a:cubicBezTo>
                  <a:cubicBezTo>
                    <a:pt x="1161" y="777"/>
                    <a:pt x="1041" y="670"/>
                    <a:pt x="688" y="291"/>
                  </a:cubicBezTo>
                  <a:cubicBezTo>
                    <a:pt x="470" y="73"/>
                    <a:pt x="301" y="0"/>
                    <a:pt x="179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356;p77"/>
            <p:cNvSpPr/>
            <p:nvPr/>
          </p:nvSpPr>
          <p:spPr>
            <a:xfrm>
              <a:off x="2259172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5" y="202"/>
                    <a:pt x="231" y="1080"/>
                  </a:cubicBezTo>
                  <a:cubicBezTo>
                    <a:pt x="1" y="1958"/>
                    <a:pt x="40" y="2849"/>
                    <a:pt x="419" y="3199"/>
                  </a:cubicBezTo>
                  <a:cubicBezTo>
                    <a:pt x="785" y="3549"/>
                    <a:pt x="1391" y="3604"/>
                    <a:pt x="1919" y="3604"/>
                  </a:cubicBezTo>
                  <a:cubicBezTo>
                    <a:pt x="2431" y="3604"/>
                    <a:pt x="3037" y="3549"/>
                    <a:pt x="3416" y="3199"/>
                  </a:cubicBezTo>
                  <a:cubicBezTo>
                    <a:pt x="3782" y="2849"/>
                    <a:pt x="3821" y="1958"/>
                    <a:pt x="3604" y="1080"/>
                  </a:cubicBezTo>
                  <a:cubicBezTo>
                    <a:pt x="3377" y="202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357;p77"/>
            <p:cNvSpPr/>
            <p:nvPr/>
          </p:nvSpPr>
          <p:spPr>
            <a:xfrm>
              <a:off x="2060950" y="1404748"/>
              <a:ext cx="716293" cy="516442"/>
            </a:xfrm>
            <a:custGeom>
              <a:avLst/>
              <a:gdLst/>
              <a:ahLst/>
              <a:cxnLst/>
              <a:rect l="l" t="t" r="r" b="b"/>
              <a:pathLst>
                <a:path w="4835" h="3486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2123" y="3363"/>
                    <a:pt x="1164" y="1581"/>
                    <a:pt x="2933" y="1202"/>
                  </a:cubicBezTo>
                  <a:cubicBezTo>
                    <a:pt x="3126" y="1162"/>
                    <a:pt x="3304" y="1145"/>
                    <a:pt x="3465" y="1145"/>
                  </a:cubicBezTo>
                  <a:cubicBezTo>
                    <a:pt x="3956" y="1145"/>
                    <a:pt x="4302" y="1300"/>
                    <a:pt x="4524" y="1432"/>
                  </a:cubicBezTo>
                  <a:lnTo>
                    <a:pt x="4835" y="1040"/>
                  </a:lnTo>
                  <a:lnTo>
                    <a:pt x="4835" y="975"/>
                  </a:lnTo>
                  <a:cubicBezTo>
                    <a:pt x="4822" y="813"/>
                    <a:pt x="4741" y="473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358;p77"/>
            <p:cNvSpPr/>
            <p:nvPr/>
          </p:nvSpPr>
          <p:spPr>
            <a:xfrm>
              <a:off x="2283172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359;p77"/>
            <p:cNvSpPr/>
            <p:nvPr/>
          </p:nvSpPr>
          <p:spPr>
            <a:xfrm>
              <a:off x="2679173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64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64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360;p77"/>
            <p:cNvSpPr/>
            <p:nvPr/>
          </p:nvSpPr>
          <p:spPr>
            <a:xfrm>
              <a:off x="2491024" y="1924750"/>
              <a:ext cx="71259" cy="29629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30" y="200"/>
                    <a:pt x="253" y="200"/>
                  </a:cubicBezTo>
                  <a:cubicBezTo>
                    <a:pt x="369" y="200"/>
                    <a:pt x="480" y="175"/>
                    <a:pt x="474" y="122"/>
                  </a:cubicBezTo>
                  <a:cubicBezTo>
                    <a:pt x="474" y="57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361;p77"/>
            <p:cNvSpPr/>
            <p:nvPr/>
          </p:nvSpPr>
          <p:spPr>
            <a:xfrm>
              <a:off x="2489098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0" y="1"/>
                  </a:moveTo>
                  <a:cubicBezTo>
                    <a:pt x="150" y="1"/>
                    <a:pt x="28" y="58"/>
                    <a:pt x="1" y="167"/>
                  </a:cubicBezTo>
                  <a:lnTo>
                    <a:pt x="1" y="180"/>
                  </a:lnTo>
                  <a:cubicBezTo>
                    <a:pt x="82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08" y="58"/>
                    <a:pt x="390" y="1"/>
                    <a:pt x="27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362;p77"/>
            <p:cNvSpPr/>
            <p:nvPr/>
          </p:nvSpPr>
          <p:spPr>
            <a:xfrm>
              <a:off x="2468950" y="1977194"/>
              <a:ext cx="163259" cy="45185"/>
            </a:xfrm>
            <a:custGeom>
              <a:avLst/>
              <a:gdLst/>
              <a:ahLst/>
              <a:cxnLst/>
              <a:rect l="l" t="t" r="r" b="b"/>
              <a:pathLst>
                <a:path w="1102" h="305" extrusionOk="0">
                  <a:moveTo>
                    <a:pt x="1055" y="0"/>
                  </a:moveTo>
                  <a:cubicBezTo>
                    <a:pt x="1045" y="0"/>
                    <a:pt x="1035" y="3"/>
                    <a:pt x="1028" y="11"/>
                  </a:cubicBezTo>
                  <a:cubicBezTo>
                    <a:pt x="878" y="179"/>
                    <a:pt x="651" y="253"/>
                    <a:pt x="423" y="253"/>
                  </a:cubicBezTo>
                  <a:cubicBezTo>
                    <a:pt x="282" y="253"/>
                    <a:pt x="141" y="225"/>
                    <a:pt x="17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3" y="304"/>
                    <a:pt x="420" y="304"/>
                  </a:cubicBezTo>
                  <a:cubicBezTo>
                    <a:pt x="669" y="304"/>
                    <a:pt x="930" y="209"/>
                    <a:pt x="1083" y="40"/>
                  </a:cubicBezTo>
                  <a:cubicBezTo>
                    <a:pt x="1101" y="19"/>
                    <a:pt x="1079" y="0"/>
                    <a:pt x="1055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363;p77"/>
            <p:cNvSpPr/>
            <p:nvPr/>
          </p:nvSpPr>
          <p:spPr>
            <a:xfrm>
              <a:off x="2617247" y="1964750"/>
              <a:ext cx="29926" cy="22963"/>
            </a:xfrm>
            <a:custGeom>
              <a:avLst/>
              <a:gdLst/>
              <a:ahLst/>
              <a:cxnLst/>
              <a:rect l="l" t="t" r="r" b="b"/>
              <a:pathLst>
                <a:path w="202" h="155" extrusionOk="0">
                  <a:moveTo>
                    <a:pt x="27" y="1"/>
                  </a:moveTo>
                  <a:cubicBezTo>
                    <a:pt x="1" y="43"/>
                    <a:pt x="27" y="95"/>
                    <a:pt x="53" y="124"/>
                  </a:cubicBezTo>
                  <a:cubicBezTo>
                    <a:pt x="74" y="143"/>
                    <a:pt x="108" y="155"/>
                    <a:pt x="141" y="155"/>
                  </a:cubicBezTo>
                  <a:cubicBezTo>
                    <a:pt x="153" y="155"/>
                    <a:pt x="165" y="153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69" y="111"/>
                    <a:pt x="53" y="56"/>
                    <a:pt x="40" y="14"/>
                  </a:cubicBezTo>
                  <a:cubicBezTo>
                    <a:pt x="40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364;p77"/>
            <p:cNvSpPr/>
            <p:nvPr/>
          </p:nvSpPr>
          <p:spPr>
            <a:xfrm>
              <a:off x="2585395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69"/>
                    <a:pt x="179" y="973"/>
                    <a:pt x="583" y="973"/>
                  </a:cubicBezTo>
                  <a:cubicBezTo>
                    <a:pt x="591" y="973"/>
                    <a:pt x="599" y="973"/>
                    <a:pt x="608" y="973"/>
                  </a:cubicBezTo>
                  <a:cubicBezTo>
                    <a:pt x="1065" y="947"/>
                    <a:pt x="1214" y="688"/>
                    <a:pt x="1175" y="432"/>
                  </a:cubicBezTo>
                  <a:cubicBezTo>
                    <a:pt x="1120" y="163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365;p77"/>
            <p:cNvSpPr/>
            <p:nvPr/>
          </p:nvSpPr>
          <p:spPr>
            <a:xfrm>
              <a:off x="2595173" y="1760305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564" y="1"/>
                  </a:moveTo>
                  <a:cubicBezTo>
                    <a:pt x="440" y="1"/>
                    <a:pt x="319" y="30"/>
                    <a:pt x="218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7" y="483"/>
                    <a:pt x="11" y="483"/>
                  </a:cubicBezTo>
                  <a:cubicBezTo>
                    <a:pt x="12" y="483"/>
                    <a:pt x="14" y="481"/>
                    <a:pt x="14" y="477"/>
                  </a:cubicBezTo>
                  <a:cubicBezTo>
                    <a:pt x="86" y="250"/>
                    <a:pt x="328" y="107"/>
                    <a:pt x="561" y="107"/>
                  </a:cubicBezTo>
                  <a:cubicBezTo>
                    <a:pt x="591" y="107"/>
                    <a:pt x="620" y="109"/>
                    <a:pt x="649" y="114"/>
                  </a:cubicBezTo>
                  <a:cubicBezTo>
                    <a:pt x="756" y="140"/>
                    <a:pt x="866" y="195"/>
                    <a:pt x="931" y="276"/>
                  </a:cubicBezTo>
                  <a:cubicBezTo>
                    <a:pt x="1012" y="370"/>
                    <a:pt x="1028" y="490"/>
                    <a:pt x="1093" y="584"/>
                  </a:cubicBezTo>
                  <a:cubicBezTo>
                    <a:pt x="1102" y="593"/>
                    <a:pt x="1114" y="601"/>
                    <a:pt x="1126" y="601"/>
                  </a:cubicBezTo>
                  <a:cubicBezTo>
                    <a:pt x="1134" y="601"/>
                    <a:pt x="1142" y="596"/>
                    <a:pt x="1148" y="584"/>
                  </a:cubicBezTo>
                  <a:cubicBezTo>
                    <a:pt x="1216" y="451"/>
                    <a:pt x="1109" y="289"/>
                    <a:pt x="1012" y="195"/>
                  </a:cubicBezTo>
                  <a:cubicBezTo>
                    <a:pt x="918" y="85"/>
                    <a:pt x="769" y="17"/>
                    <a:pt x="636" y="4"/>
                  </a:cubicBezTo>
                  <a:cubicBezTo>
                    <a:pt x="612" y="2"/>
                    <a:pt x="588" y="1"/>
                    <a:pt x="56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366;p77"/>
            <p:cNvSpPr/>
            <p:nvPr/>
          </p:nvSpPr>
          <p:spPr>
            <a:xfrm>
              <a:off x="2603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75" y="1"/>
                    <a:pt x="0" y="176"/>
                    <a:pt x="0" y="406"/>
                  </a:cubicBezTo>
                  <a:cubicBezTo>
                    <a:pt x="0" y="623"/>
                    <a:pt x="175" y="811"/>
                    <a:pt x="405" y="811"/>
                  </a:cubicBezTo>
                  <a:cubicBezTo>
                    <a:pt x="619" y="811"/>
                    <a:pt x="810" y="623"/>
                    <a:pt x="810" y="406"/>
                  </a:cubicBezTo>
                  <a:cubicBezTo>
                    <a:pt x="810" y="176"/>
                    <a:pt x="619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367;p77"/>
            <p:cNvSpPr/>
            <p:nvPr/>
          </p:nvSpPr>
          <p:spPr>
            <a:xfrm>
              <a:off x="2615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368;p77"/>
            <p:cNvSpPr/>
            <p:nvPr/>
          </p:nvSpPr>
          <p:spPr>
            <a:xfrm>
              <a:off x="2309098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63"/>
                    <a:pt x="43" y="432"/>
                  </a:cubicBezTo>
                  <a:cubicBezTo>
                    <a:pt x="1" y="688"/>
                    <a:pt x="163" y="947"/>
                    <a:pt x="610" y="973"/>
                  </a:cubicBezTo>
                  <a:cubicBezTo>
                    <a:pt x="618" y="973"/>
                    <a:pt x="627" y="973"/>
                    <a:pt x="635" y="973"/>
                  </a:cubicBezTo>
                  <a:cubicBezTo>
                    <a:pt x="1036" y="973"/>
                    <a:pt x="1227" y="669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369;p77"/>
            <p:cNvSpPr/>
            <p:nvPr/>
          </p:nvSpPr>
          <p:spPr>
            <a:xfrm>
              <a:off x="2299024" y="1760749"/>
              <a:ext cx="180147" cy="88592"/>
            </a:xfrm>
            <a:custGeom>
              <a:avLst/>
              <a:gdLst/>
              <a:ahLst/>
              <a:cxnLst/>
              <a:rect l="l" t="t" r="r" b="b"/>
              <a:pathLst>
                <a:path w="1216" h="598" extrusionOk="0">
                  <a:moveTo>
                    <a:pt x="665" y="1"/>
                  </a:moveTo>
                  <a:cubicBezTo>
                    <a:pt x="605" y="1"/>
                    <a:pt x="545" y="10"/>
                    <a:pt x="487" y="30"/>
                  </a:cubicBezTo>
                  <a:cubicBezTo>
                    <a:pt x="380" y="56"/>
                    <a:pt x="257" y="124"/>
                    <a:pt x="192" y="205"/>
                  </a:cubicBezTo>
                  <a:cubicBezTo>
                    <a:pt x="111" y="299"/>
                    <a:pt x="1" y="461"/>
                    <a:pt x="82" y="568"/>
                  </a:cubicBezTo>
                  <a:cubicBezTo>
                    <a:pt x="90" y="585"/>
                    <a:pt x="104" y="597"/>
                    <a:pt x="116" y="597"/>
                  </a:cubicBezTo>
                  <a:cubicBezTo>
                    <a:pt x="124" y="597"/>
                    <a:pt x="132" y="592"/>
                    <a:pt x="137" y="581"/>
                  </a:cubicBezTo>
                  <a:cubicBezTo>
                    <a:pt x="192" y="500"/>
                    <a:pt x="205" y="419"/>
                    <a:pt x="244" y="338"/>
                  </a:cubicBezTo>
                  <a:cubicBezTo>
                    <a:pt x="299" y="244"/>
                    <a:pt x="380" y="192"/>
                    <a:pt x="474" y="150"/>
                  </a:cubicBezTo>
                  <a:cubicBezTo>
                    <a:pt x="542" y="121"/>
                    <a:pt x="613" y="108"/>
                    <a:pt x="684" y="108"/>
                  </a:cubicBezTo>
                  <a:cubicBezTo>
                    <a:pt x="911" y="108"/>
                    <a:pt x="1131" y="247"/>
                    <a:pt x="1203" y="474"/>
                  </a:cubicBezTo>
                  <a:cubicBezTo>
                    <a:pt x="1207" y="478"/>
                    <a:pt x="1209" y="479"/>
                    <a:pt x="1211" y="479"/>
                  </a:cubicBezTo>
                  <a:cubicBezTo>
                    <a:pt x="1216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73" y="82"/>
                  </a:cubicBezTo>
                  <a:cubicBezTo>
                    <a:pt x="878" y="30"/>
                    <a:pt x="772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370;p77"/>
            <p:cNvSpPr/>
            <p:nvPr/>
          </p:nvSpPr>
          <p:spPr>
            <a:xfrm>
              <a:off x="2351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88" y="1"/>
                    <a:pt x="0" y="176"/>
                    <a:pt x="0" y="406"/>
                  </a:cubicBezTo>
                  <a:cubicBezTo>
                    <a:pt x="0" y="623"/>
                    <a:pt x="188" y="811"/>
                    <a:pt x="405" y="811"/>
                  </a:cubicBezTo>
                  <a:cubicBezTo>
                    <a:pt x="632" y="811"/>
                    <a:pt x="810" y="623"/>
                    <a:pt x="810" y="406"/>
                  </a:cubicBezTo>
                  <a:cubicBezTo>
                    <a:pt x="810" y="176"/>
                    <a:pt x="632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371;p77"/>
            <p:cNvSpPr/>
            <p:nvPr/>
          </p:nvSpPr>
          <p:spPr>
            <a:xfrm>
              <a:off x="2363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372;p77"/>
            <p:cNvSpPr/>
            <p:nvPr/>
          </p:nvSpPr>
          <p:spPr>
            <a:xfrm>
              <a:off x="2631173" y="1664749"/>
              <a:ext cx="100000" cy="52444"/>
            </a:xfrm>
            <a:custGeom>
              <a:avLst/>
              <a:gdLst/>
              <a:ahLst/>
              <a:cxnLst/>
              <a:rect l="l" t="t" r="r" b="b"/>
              <a:pathLst>
                <a:path w="675" h="354" extrusionOk="0">
                  <a:moveTo>
                    <a:pt x="121" y="1"/>
                  </a:moveTo>
                  <a:cubicBezTo>
                    <a:pt x="95" y="1"/>
                    <a:pt x="69" y="1"/>
                    <a:pt x="56" y="14"/>
                  </a:cubicBezTo>
                  <a:cubicBezTo>
                    <a:pt x="27" y="30"/>
                    <a:pt x="14" y="56"/>
                    <a:pt x="1" y="82"/>
                  </a:cubicBezTo>
                  <a:cubicBezTo>
                    <a:pt x="1" y="137"/>
                    <a:pt x="40" y="163"/>
                    <a:pt x="95" y="176"/>
                  </a:cubicBezTo>
                  <a:cubicBezTo>
                    <a:pt x="137" y="176"/>
                    <a:pt x="163" y="192"/>
                    <a:pt x="202" y="192"/>
                  </a:cubicBezTo>
                  <a:cubicBezTo>
                    <a:pt x="231" y="192"/>
                    <a:pt x="257" y="205"/>
                    <a:pt x="283" y="205"/>
                  </a:cubicBezTo>
                  <a:cubicBezTo>
                    <a:pt x="364" y="218"/>
                    <a:pt x="461" y="257"/>
                    <a:pt x="526" y="299"/>
                  </a:cubicBezTo>
                  <a:cubicBezTo>
                    <a:pt x="568" y="312"/>
                    <a:pt x="594" y="338"/>
                    <a:pt x="636" y="354"/>
                  </a:cubicBezTo>
                  <a:cubicBezTo>
                    <a:pt x="649" y="354"/>
                    <a:pt x="662" y="354"/>
                    <a:pt x="675" y="338"/>
                  </a:cubicBezTo>
                  <a:lnTo>
                    <a:pt x="675" y="312"/>
                  </a:lnTo>
                  <a:cubicBezTo>
                    <a:pt x="662" y="257"/>
                    <a:pt x="636" y="231"/>
                    <a:pt x="607" y="192"/>
                  </a:cubicBezTo>
                  <a:cubicBezTo>
                    <a:pt x="568" y="150"/>
                    <a:pt x="513" y="111"/>
                    <a:pt x="461" y="82"/>
                  </a:cubicBezTo>
                  <a:cubicBezTo>
                    <a:pt x="364" y="30"/>
                    <a:pt x="244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373;p77"/>
            <p:cNvSpPr/>
            <p:nvPr/>
          </p:nvSpPr>
          <p:spPr>
            <a:xfrm>
              <a:off x="2357098" y="1668156"/>
              <a:ext cx="102370" cy="44741"/>
            </a:xfrm>
            <a:custGeom>
              <a:avLst/>
              <a:gdLst/>
              <a:ahLst/>
              <a:cxnLst/>
              <a:rect l="l" t="t" r="r" b="b"/>
              <a:pathLst>
                <a:path w="691" h="302" extrusionOk="0">
                  <a:moveTo>
                    <a:pt x="505" y="1"/>
                  </a:moveTo>
                  <a:cubicBezTo>
                    <a:pt x="414" y="1"/>
                    <a:pt x="324" y="20"/>
                    <a:pt x="244" y="59"/>
                  </a:cubicBezTo>
                  <a:cubicBezTo>
                    <a:pt x="189" y="88"/>
                    <a:pt x="124" y="114"/>
                    <a:pt x="82" y="153"/>
                  </a:cubicBezTo>
                  <a:cubicBezTo>
                    <a:pt x="56" y="195"/>
                    <a:pt x="27" y="221"/>
                    <a:pt x="14" y="263"/>
                  </a:cubicBezTo>
                  <a:cubicBezTo>
                    <a:pt x="1" y="276"/>
                    <a:pt x="14" y="289"/>
                    <a:pt x="14" y="289"/>
                  </a:cubicBezTo>
                  <a:cubicBezTo>
                    <a:pt x="14" y="302"/>
                    <a:pt x="43" y="302"/>
                    <a:pt x="56" y="302"/>
                  </a:cubicBezTo>
                  <a:cubicBezTo>
                    <a:pt x="95" y="302"/>
                    <a:pt x="124" y="289"/>
                    <a:pt x="150" y="263"/>
                  </a:cubicBezTo>
                  <a:cubicBezTo>
                    <a:pt x="231" y="221"/>
                    <a:pt x="325" y="208"/>
                    <a:pt x="406" y="195"/>
                  </a:cubicBezTo>
                  <a:cubicBezTo>
                    <a:pt x="432" y="195"/>
                    <a:pt x="461" y="182"/>
                    <a:pt x="487" y="182"/>
                  </a:cubicBezTo>
                  <a:lnTo>
                    <a:pt x="594" y="182"/>
                  </a:lnTo>
                  <a:cubicBezTo>
                    <a:pt x="649" y="169"/>
                    <a:pt x="691" y="153"/>
                    <a:pt x="691" y="101"/>
                  </a:cubicBezTo>
                  <a:cubicBezTo>
                    <a:pt x="691" y="72"/>
                    <a:pt x="675" y="33"/>
                    <a:pt x="649" y="20"/>
                  </a:cubicBezTo>
                  <a:cubicBezTo>
                    <a:pt x="636" y="7"/>
                    <a:pt x="610" y="7"/>
                    <a:pt x="594" y="7"/>
                  </a:cubicBezTo>
                  <a:cubicBezTo>
                    <a:pt x="564" y="3"/>
                    <a:pt x="534" y="1"/>
                    <a:pt x="50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374;p77"/>
            <p:cNvSpPr/>
            <p:nvPr/>
          </p:nvSpPr>
          <p:spPr>
            <a:xfrm>
              <a:off x="2771469" y="1466971"/>
              <a:ext cx="37926" cy="96148"/>
            </a:xfrm>
            <a:custGeom>
              <a:avLst/>
              <a:gdLst/>
              <a:ahLst/>
              <a:cxnLst/>
              <a:rect l="l" t="t" r="r" b="b"/>
              <a:pathLst>
                <a:path w="256" h="649" extrusionOk="0">
                  <a:moveTo>
                    <a:pt x="94" y="1"/>
                  </a:moveTo>
                  <a:cubicBezTo>
                    <a:pt x="81" y="1"/>
                    <a:pt x="81" y="14"/>
                    <a:pt x="94" y="14"/>
                  </a:cubicBezTo>
                  <a:cubicBezTo>
                    <a:pt x="175" y="82"/>
                    <a:pt x="175" y="257"/>
                    <a:pt x="162" y="338"/>
                  </a:cubicBezTo>
                  <a:cubicBezTo>
                    <a:pt x="162" y="432"/>
                    <a:pt x="120" y="487"/>
                    <a:pt x="52" y="555"/>
                  </a:cubicBezTo>
                  <a:cubicBezTo>
                    <a:pt x="26" y="581"/>
                    <a:pt x="26" y="581"/>
                    <a:pt x="13" y="620"/>
                  </a:cubicBezTo>
                  <a:cubicBezTo>
                    <a:pt x="0" y="636"/>
                    <a:pt x="26" y="649"/>
                    <a:pt x="52" y="649"/>
                  </a:cubicBezTo>
                  <a:cubicBezTo>
                    <a:pt x="214" y="594"/>
                    <a:pt x="256" y="364"/>
                    <a:pt x="227" y="215"/>
                  </a:cubicBezTo>
                  <a:cubicBezTo>
                    <a:pt x="214" y="150"/>
                    <a:pt x="175" y="14"/>
                    <a:pt x="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375;p77"/>
            <p:cNvSpPr/>
            <p:nvPr/>
          </p:nvSpPr>
          <p:spPr>
            <a:xfrm>
              <a:off x="2775173" y="1537638"/>
              <a:ext cx="70222" cy="25185"/>
            </a:xfrm>
            <a:custGeom>
              <a:avLst/>
              <a:gdLst/>
              <a:ahLst/>
              <a:cxnLst/>
              <a:rect l="l" t="t" r="r" b="b"/>
              <a:pathLst>
                <a:path w="474" h="170" extrusionOk="0">
                  <a:moveTo>
                    <a:pt x="310" y="0"/>
                  </a:moveTo>
                  <a:cubicBezTo>
                    <a:pt x="203" y="0"/>
                    <a:pt x="80" y="43"/>
                    <a:pt x="40" y="91"/>
                  </a:cubicBezTo>
                  <a:cubicBezTo>
                    <a:pt x="27" y="104"/>
                    <a:pt x="1" y="130"/>
                    <a:pt x="14" y="143"/>
                  </a:cubicBezTo>
                  <a:cubicBezTo>
                    <a:pt x="18" y="162"/>
                    <a:pt x="31" y="170"/>
                    <a:pt x="47" y="170"/>
                  </a:cubicBezTo>
                  <a:cubicBezTo>
                    <a:pt x="89" y="170"/>
                    <a:pt x="154" y="126"/>
                    <a:pt x="163" y="117"/>
                  </a:cubicBezTo>
                  <a:cubicBezTo>
                    <a:pt x="219" y="99"/>
                    <a:pt x="308" y="73"/>
                    <a:pt x="380" y="73"/>
                  </a:cubicBezTo>
                  <a:cubicBezTo>
                    <a:pt x="412" y="73"/>
                    <a:pt x="440" y="78"/>
                    <a:pt x="461" y="91"/>
                  </a:cubicBezTo>
                  <a:cubicBezTo>
                    <a:pt x="474" y="91"/>
                    <a:pt x="474" y="91"/>
                    <a:pt x="474" y="78"/>
                  </a:cubicBezTo>
                  <a:cubicBezTo>
                    <a:pt x="451" y="22"/>
                    <a:pt x="385" y="0"/>
                    <a:pt x="3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376;p77"/>
            <p:cNvSpPr/>
            <p:nvPr/>
          </p:nvSpPr>
          <p:spPr>
            <a:xfrm>
              <a:off x="2807469" y="1741194"/>
              <a:ext cx="147851" cy="190814"/>
            </a:xfrm>
            <a:custGeom>
              <a:avLst/>
              <a:gdLst/>
              <a:ahLst/>
              <a:cxnLst/>
              <a:rect l="l" t="t" r="r" b="b"/>
              <a:pathLst>
                <a:path w="998" h="1288" extrusionOk="0">
                  <a:moveTo>
                    <a:pt x="478" y="1"/>
                  </a:moveTo>
                  <a:cubicBezTo>
                    <a:pt x="241" y="1"/>
                    <a:pt x="43" y="208"/>
                    <a:pt x="0" y="376"/>
                  </a:cubicBezTo>
                  <a:lnTo>
                    <a:pt x="26" y="1160"/>
                  </a:lnTo>
                  <a:cubicBezTo>
                    <a:pt x="89" y="1247"/>
                    <a:pt x="188" y="1287"/>
                    <a:pt x="298" y="1287"/>
                  </a:cubicBezTo>
                  <a:cubicBezTo>
                    <a:pt x="494" y="1287"/>
                    <a:pt x="724" y="1159"/>
                    <a:pt x="836" y="943"/>
                  </a:cubicBezTo>
                  <a:cubicBezTo>
                    <a:pt x="998" y="606"/>
                    <a:pt x="930" y="146"/>
                    <a:pt x="619" y="26"/>
                  </a:cubicBezTo>
                  <a:cubicBezTo>
                    <a:pt x="571" y="8"/>
                    <a:pt x="524" y="1"/>
                    <a:pt x="47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377;p77"/>
            <p:cNvSpPr/>
            <p:nvPr/>
          </p:nvSpPr>
          <p:spPr>
            <a:xfrm>
              <a:off x="2803469" y="1797786"/>
              <a:ext cx="121925" cy="76000"/>
            </a:xfrm>
            <a:custGeom>
              <a:avLst/>
              <a:gdLst/>
              <a:ahLst/>
              <a:cxnLst/>
              <a:rect l="l" t="t" r="r" b="b"/>
              <a:pathLst>
                <a:path w="823" h="513" extrusionOk="0">
                  <a:moveTo>
                    <a:pt x="371" y="0"/>
                  </a:moveTo>
                  <a:cubicBezTo>
                    <a:pt x="216" y="0"/>
                    <a:pt x="61" y="69"/>
                    <a:pt x="11" y="224"/>
                  </a:cubicBezTo>
                  <a:cubicBezTo>
                    <a:pt x="1" y="234"/>
                    <a:pt x="17" y="255"/>
                    <a:pt x="30" y="255"/>
                  </a:cubicBezTo>
                  <a:cubicBezTo>
                    <a:pt x="34" y="255"/>
                    <a:pt x="37" y="253"/>
                    <a:pt x="40" y="250"/>
                  </a:cubicBezTo>
                  <a:cubicBezTo>
                    <a:pt x="92" y="211"/>
                    <a:pt x="134" y="156"/>
                    <a:pt x="189" y="130"/>
                  </a:cubicBezTo>
                  <a:cubicBezTo>
                    <a:pt x="238" y="98"/>
                    <a:pt x="289" y="83"/>
                    <a:pt x="345" y="83"/>
                  </a:cubicBezTo>
                  <a:cubicBezTo>
                    <a:pt x="364" y="83"/>
                    <a:pt x="383" y="85"/>
                    <a:pt x="403" y="88"/>
                  </a:cubicBezTo>
                  <a:cubicBezTo>
                    <a:pt x="432" y="130"/>
                    <a:pt x="458" y="169"/>
                    <a:pt x="458" y="237"/>
                  </a:cubicBezTo>
                  <a:cubicBezTo>
                    <a:pt x="445" y="305"/>
                    <a:pt x="416" y="373"/>
                    <a:pt x="377" y="412"/>
                  </a:cubicBezTo>
                  <a:cubicBezTo>
                    <a:pt x="351" y="454"/>
                    <a:pt x="296" y="467"/>
                    <a:pt x="254" y="493"/>
                  </a:cubicBezTo>
                  <a:cubicBezTo>
                    <a:pt x="254" y="493"/>
                    <a:pt x="241" y="493"/>
                    <a:pt x="254" y="509"/>
                  </a:cubicBezTo>
                  <a:cubicBezTo>
                    <a:pt x="266" y="512"/>
                    <a:pt x="279" y="513"/>
                    <a:pt x="291" y="513"/>
                  </a:cubicBezTo>
                  <a:cubicBezTo>
                    <a:pt x="462" y="513"/>
                    <a:pt x="574" y="268"/>
                    <a:pt x="526" y="117"/>
                  </a:cubicBezTo>
                  <a:lnTo>
                    <a:pt x="526" y="117"/>
                  </a:lnTo>
                  <a:cubicBezTo>
                    <a:pt x="633" y="169"/>
                    <a:pt x="727" y="266"/>
                    <a:pt x="714" y="386"/>
                  </a:cubicBezTo>
                  <a:cubicBezTo>
                    <a:pt x="714" y="390"/>
                    <a:pt x="715" y="392"/>
                    <a:pt x="717" y="392"/>
                  </a:cubicBezTo>
                  <a:cubicBezTo>
                    <a:pt x="721" y="392"/>
                    <a:pt x="727" y="386"/>
                    <a:pt x="727" y="386"/>
                  </a:cubicBezTo>
                  <a:cubicBezTo>
                    <a:pt x="823" y="146"/>
                    <a:pt x="597" y="0"/>
                    <a:pt x="371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378;p77"/>
            <p:cNvSpPr/>
            <p:nvPr/>
          </p:nvSpPr>
          <p:spPr>
            <a:xfrm>
              <a:off x="2789099" y="1742971"/>
              <a:ext cx="76000" cy="102814"/>
            </a:xfrm>
            <a:custGeom>
              <a:avLst/>
              <a:gdLst/>
              <a:ahLst/>
              <a:cxnLst/>
              <a:rect l="l" t="t" r="r" b="b"/>
              <a:pathLst>
                <a:path w="513" h="694" extrusionOk="0">
                  <a:moveTo>
                    <a:pt x="513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5" y="687"/>
                    <a:pt x="79" y="693"/>
                    <a:pt x="95" y="693"/>
                  </a:cubicBezTo>
                  <a:cubicBezTo>
                    <a:pt x="205" y="693"/>
                    <a:pt x="457" y="434"/>
                    <a:pt x="5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379;p77"/>
            <p:cNvSpPr/>
            <p:nvPr/>
          </p:nvSpPr>
          <p:spPr>
            <a:xfrm>
              <a:off x="2315469" y="2562825"/>
              <a:ext cx="517924" cy="128296"/>
            </a:xfrm>
            <a:custGeom>
              <a:avLst/>
              <a:gdLst/>
              <a:ahLst/>
              <a:cxnLst/>
              <a:rect l="l" t="t" r="r" b="b"/>
              <a:pathLst>
                <a:path w="3496" h="866" extrusionOk="0">
                  <a:moveTo>
                    <a:pt x="418" y="1"/>
                  </a:moveTo>
                  <a:lnTo>
                    <a:pt x="0" y="500"/>
                  </a:lnTo>
                  <a:cubicBezTo>
                    <a:pt x="0" y="500"/>
                    <a:pt x="295" y="866"/>
                    <a:pt x="1740" y="866"/>
                  </a:cubicBezTo>
                  <a:cubicBezTo>
                    <a:pt x="3198" y="866"/>
                    <a:pt x="3496" y="500"/>
                    <a:pt x="3496" y="500"/>
                  </a:cubicBezTo>
                  <a:lnTo>
                    <a:pt x="3078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380;p77"/>
            <p:cNvSpPr/>
            <p:nvPr/>
          </p:nvSpPr>
          <p:spPr>
            <a:xfrm>
              <a:off x="2377246" y="2162972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189"/>
                    <a:pt x="500" y="406"/>
                    <a:pt x="312" y="1012"/>
                  </a:cubicBezTo>
                  <a:cubicBezTo>
                    <a:pt x="69" y="1822"/>
                    <a:pt x="1" y="2700"/>
                    <a:pt x="1" y="2700"/>
                  </a:cubicBezTo>
                  <a:cubicBezTo>
                    <a:pt x="1" y="2700"/>
                    <a:pt x="513" y="2875"/>
                    <a:pt x="1323" y="2875"/>
                  </a:cubicBezTo>
                  <a:cubicBezTo>
                    <a:pt x="2146" y="2875"/>
                    <a:pt x="2661" y="2700"/>
                    <a:pt x="2661" y="2700"/>
                  </a:cubicBezTo>
                  <a:cubicBezTo>
                    <a:pt x="2661" y="2700"/>
                    <a:pt x="2593" y="1822"/>
                    <a:pt x="2337" y="1012"/>
                  </a:cubicBezTo>
                  <a:cubicBezTo>
                    <a:pt x="2159" y="406"/>
                    <a:pt x="1932" y="189"/>
                    <a:pt x="1864" y="1"/>
                  </a:cubicBezTo>
                  <a:cubicBezTo>
                    <a:pt x="1864" y="1"/>
                    <a:pt x="1770" y="231"/>
                    <a:pt x="1323" y="231"/>
                  </a:cubicBezTo>
                  <a:cubicBezTo>
                    <a:pt x="879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381;p77"/>
            <p:cNvSpPr/>
            <p:nvPr/>
          </p:nvSpPr>
          <p:spPr>
            <a:xfrm>
              <a:off x="2459469" y="2146676"/>
              <a:ext cx="113777" cy="77333"/>
            </a:xfrm>
            <a:custGeom>
              <a:avLst/>
              <a:gdLst/>
              <a:ahLst/>
              <a:cxnLst/>
              <a:rect l="l" t="t" r="r" b="b"/>
              <a:pathLst>
                <a:path w="768" h="522" extrusionOk="0">
                  <a:moveTo>
                    <a:pt x="256" y="1"/>
                  </a:moveTo>
                  <a:cubicBezTo>
                    <a:pt x="256" y="1"/>
                    <a:pt x="0" y="82"/>
                    <a:pt x="13" y="286"/>
                  </a:cubicBezTo>
                  <a:cubicBezTo>
                    <a:pt x="21" y="401"/>
                    <a:pt x="170" y="521"/>
                    <a:pt x="365" y="521"/>
                  </a:cubicBezTo>
                  <a:cubicBezTo>
                    <a:pt x="489" y="521"/>
                    <a:pt x="632" y="472"/>
                    <a:pt x="768" y="341"/>
                  </a:cubicBezTo>
                  <a:lnTo>
                    <a:pt x="25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382;p77"/>
            <p:cNvSpPr/>
            <p:nvPr/>
          </p:nvSpPr>
          <p:spPr>
            <a:xfrm>
              <a:off x="2573098" y="2146676"/>
              <a:ext cx="116296" cy="77333"/>
            </a:xfrm>
            <a:custGeom>
              <a:avLst/>
              <a:gdLst/>
              <a:ahLst/>
              <a:cxnLst/>
              <a:rect l="l" t="t" r="r" b="b"/>
              <a:pathLst>
                <a:path w="785" h="522" extrusionOk="0">
                  <a:moveTo>
                    <a:pt x="513" y="1"/>
                  </a:moveTo>
                  <a:lnTo>
                    <a:pt x="1" y="341"/>
                  </a:lnTo>
                  <a:cubicBezTo>
                    <a:pt x="137" y="472"/>
                    <a:pt x="280" y="521"/>
                    <a:pt x="405" y="521"/>
                  </a:cubicBezTo>
                  <a:cubicBezTo>
                    <a:pt x="601" y="521"/>
                    <a:pt x="754" y="401"/>
                    <a:pt x="772" y="286"/>
                  </a:cubicBezTo>
                  <a:cubicBezTo>
                    <a:pt x="785" y="8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3383;p77"/>
          <p:cNvGrpSpPr/>
          <p:nvPr/>
        </p:nvGrpSpPr>
        <p:grpSpPr>
          <a:xfrm>
            <a:off x="4009806" y="3617971"/>
            <a:ext cx="753777" cy="1369311"/>
            <a:chOff x="3337247" y="3072011"/>
            <a:chExt cx="814221" cy="1479114"/>
          </a:xfrm>
        </p:grpSpPr>
        <p:sp>
          <p:nvSpPr>
            <p:cNvPr id="120" name="Google Shape;3384;p77"/>
            <p:cNvSpPr/>
            <p:nvPr/>
          </p:nvSpPr>
          <p:spPr>
            <a:xfrm>
              <a:off x="3841247" y="3094678"/>
              <a:ext cx="26074" cy="68296"/>
            </a:xfrm>
            <a:custGeom>
              <a:avLst/>
              <a:gdLst/>
              <a:ahLst/>
              <a:cxnLst/>
              <a:rect l="l" t="t" r="r" b="b"/>
              <a:pathLst>
                <a:path w="176" h="461" extrusionOk="0">
                  <a:moveTo>
                    <a:pt x="163" y="1"/>
                  </a:moveTo>
                  <a:cubicBezTo>
                    <a:pt x="14" y="17"/>
                    <a:pt x="1" y="341"/>
                    <a:pt x="53" y="422"/>
                  </a:cubicBezTo>
                  <a:cubicBezTo>
                    <a:pt x="69" y="435"/>
                    <a:pt x="82" y="461"/>
                    <a:pt x="108" y="461"/>
                  </a:cubicBezTo>
                  <a:cubicBezTo>
                    <a:pt x="163" y="461"/>
                    <a:pt x="121" y="341"/>
                    <a:pt x="121" y="312"/>
                  </a:cubicBezTo>
                  <a:cubicBezTo>
                    <a:pt x="108" y="231"/>
                    <a:pt x="121" y="69"/>
                    <a:pt x="176" y="17"/>
                  </a:cubicBezTo>
                  <a:cubicBezTo>
                    <a:pt x="176" y="17"/>
                    <a:pt x="176" y="1"/>
                    <a:pt x="163" y="1"/>
                  </a:cubicBezTo>
                  <a:close/>
                </a:path>
              </a:pathLst>
            </a:custGeom>
            <a:solidFill>
              <a:srgbClr val="894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385;p77"/>
            <p:cNvSpPr/>
            <p:nvPr/>
          </p:nvSpPr>
          <p:spPr>
            <a:xfrm>
              <a:off x="3833099" y="3072011"/>
              <a:ext cx="318369" cy="241629"/>
            </a:xfrm>
            <a:custGeom>
              <a:avLst/>
              <a:gdLst/>
              <a:ahLst/>
              <a:cxnLst/>
              <a:rect l="l" t="t" r="r" b="b"/>
              <a:pathLst>
                <a:path w="2149" h="1631" extrusionOk="0">
                  <a:moveTo>
                    <a:pt x="868" y="1"/>
                  </a:moveTo>
                  <a:cubicBezTo>
                    <a:pt x="609" y="1"/>
                    <a:pt x="378" y="103"/>
                    <a:pt x="244" y="303"/>
                  </a:cubicBezTo>
                  <a:cubicBezTo>
                    <a:pt x="1" y="656"/>
                    <a:pt x="299" y="1032"/>
                    <a:pt x="756" y="1343"/>
                  </a:cubicBezTo>
                  <a:cubicBezTo>
                    <a:pt x="1020" y="1514"/>
                    <a:pt x="1283" y="1630"/>
                    <a:pt x="1506" y="1630"/>
                  </a:cubicBezTo>
                  <a:cubicBezTo>
                    <a:pt x="1672" y="1630"/>
                    <a:pt x="1815" y="1566"/>
                    <a:pt x="1919" y="1411"/>
                  </a:cubicBezTo>
                  <a:cubicBezTo>
                    <a:pt x="2149" y="1045"/>
                    <a:pt x="1971" y="507"/>
                    <a:pt x="1514" y="209"/>
                  </a:cubicBezTo>
                  <a:cubicBezTo>
                    <a:pt x="1307" y="69"/>
                    <a:pt x="1079" y="1"/>
                    <a:pt x="868" y="1"/>
                  </a:cubicBezTo>
                  <a:close/>
                </a:path>
              </a:pathLst>
            </a:custGeom>
            <a:solidFill>
              <a:srgbClr val="894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386;p77"/>
            <p:cNvSpPr/>
            <p:nvPr/>
          </p:nvSpPr>
          <p:spPr>
            <a:xfrm>
              <a:off x="3375173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973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2" y="749"/>
                    <a:pt x="879" y="911"/>
                    <a:pt x="743" y="1073"/>
                  </a:cubicBezTo>
                  <a:cubicBezTo>
                    <a:pt x="636" y="1193"/>
                    <a:pt x="542" y="1316"/>
                    <a:pt x="445" y="1452"/>
                  </a:cubicBezTo>
                  <a:cubicBezTo>
                    <a:pt x="406" y="1491"/>
                    <a:pt x="380" y="1546"/>
                    <a:pt x="325" y="1585"/>
                  </a:cubicBezTo>
                  <a:cubicBezTo>
                    <a:pt x="283" y="1627"/>
                    <a:pt x="218" y="1640"/>
                    <a:pt x="150" y="1653"/>
                  </a:cubicBezTo>
                  <a:cubicBezTo>
                    <a:pt x="108" y="1666"/>
                    <a:pt x="69" y="1666"/>
                    <a:pt x="27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69" y="1806"/>
                    <a:pt x="84" y="1808"/>
                    <a:pt x="99" y="1808"/>
                  </a:cubicBezTo>
                  <a:cubicBezTo>
                    <a:pt x="130" y="1808"/>
                    <a:pt x="163" y="1802"/>
                    <a:pt x="189" y="1802"/>
                  </a:cubicBezTo>
                  <a:cubicBezTo>
                    <a:pt x="202" y="1802"/>
                    <a:pt x="218" y="1815"/>
                    <a:pt x="218" y="1815"/>
                  </a:cubicBezTo>
                  <a:lnTo>
                    <a:pt x="218" y="1841"/>
                  </a:lnTo>
                  <a:cubicBezTo>
                    <a:pt x="176" y="1883"/>
                    <a:pt x="163" y="1909"/>
                    <a:pt x="150" y="1938"/>
                  </a:cubicBezTo>
                  <a:cubicBezTo>
                    <a:pt x="121" y="1977"/>
                    <a:pt x="27" y="2071"/>
                    <a:pt x="69" y="2126"/>
                  </a:cubicBezTo>
                  <a:cubicBezTo>
                    <a:pt x="78" y="2135"/>
                    <a:pt x="100" y="2144"/>
                    <a:pt x="118" y="2144"/>
                  </a:cubicBezTo>
                  <a:cubicBezTo>
                    <a:pt x="126" y="2144"/>
                    <a:pt x="132" y="2143"/>
                    <a:pt x="137" y="2139"/>
                  </a:cubicBezTo>
                  <a:cubicBezTo>
                    <a:pt x="176" y="2126"/>
                    <a:pt x="202" y="2113"/>
                    <a:pt x="231" y="2084"/>
                  </a:cubicBezTo>
                  <a:cubicBezTo>
                    <a:pt x="244" y="2071"/>
                    <a:pt x="257" y="2058"/>
                    <a:pt x="257" y="2045"/>
                  </a:cubicBezTo>
                  <a:cubicBezTo>
                    <a:pt x="270" y="2045"/>
                    <a:pt x="283" y="2019"/>
                    <a:pt x="299" y="2019"/>
                  </a:cubicBezTo>
                  <a:cubicBezTo>
                    <a:pt x="312" y="2019"/>
                    <a:pt x="312" y="2045"/>
                    <a:pt x="312" y="2045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3" y="2126"/>
                    <a:pt x="257" y="2152"/>
                    <a:pt x="244" y="2194"/>
                  </a:cubicBezTo>
                  <a:cubicBezTo>
                    <a:pt x="231" y="2220"/>
                    <a:pt x="218" y="2233"/>
                    <a:pt x="218" y="2262"/>
                  </a:cubicBezTo>
                  <a:cubicBezTo>
                    <a:pt x="218" y="2275"/>
                    <a:pt x="218" y="2301"/>
                    <a:pt x="231" y="2301"/>
                  </a:cubicBezTo>
                  <a:cubicBezTo>
                    <a:pt x="244" y="2314"/>
                    <a:pt x="257" y="2314"/>
                    <a:pt x="270" y="2314"/>
                  </a:cubicBezTo>
                  <a:cubicBezTo>
                    <a:pt x="278" y="2317"/>
                    <a:pt x="285" y="2319"/>
                    <a:pt x="292" y="2319"/>
                  </a:cubicBezTo>
                  <a:cubicBezTo>
                    <a:pt x="312" y="2319"/>
                    <a:pt x="328" y="2307"/>
                    <a:pt x="338" y="2288"/>
                  </a:cubicBezTo>
                  <a:cubicBezTo>
                    <a:pt x="364" y="2275"/>
                    <a:pt x="393" y="2246"/>
                    <a:pt x="406" y="2220"/>
                  </a:cubicBezTo>
                  <a:cubicBezTo>
                    <a:pt x="432" y="2194"/>
                    <a:pt x="445" y="2165"/>
                    <a:pt x="474" y="2139"/>
                  </a:cubicBezTo>
                  <a:cubicBezTo>
                    <a:pt x="474" y="2126"/>
                    <a:pt x="487" y="2126"/>
                    <a:pt x="487" y="2126"/>
                  </a:cubicBezTo>
                  <a:cubicBezTo>
                    <a:pt x="500" y="2126"/>
                    <a:pt x="500" y="2126"/>
                    <a:pt x="513" y="2139"/>
                  </a:cubicBezTo>
                  <a:lnTo>
                    <a:pt x="513" y="2165"/>
                  </a:lnTo>
                  <a:cubicBezTo>
                    <a:pt x="500" y="2181"/>
                    <a:pt x="500" y="2207"/>
                    <a:pt x="487" y="2220"/>
                  </a:cubicBezTo>
                  <a:cubicBezTo>
                    <a:pt x="474" y="2246"/>
                    <a:pt x="474" y="2262"/>
                    <a:pt x="461" y="2288"/>
                  </a:cubicBezTo>
                  <a:cubicBezTo>
                    <a:pt x="461" y="2314"/>
                    <a:pt x="445" y="2327"/>
                    <a:pt x="461" y="2356"/>
                  </a:cubicBezTo>
                  <a:cubicBezTo>
                    <a:pt x="469" y="2381"/>
                    <a:pt x="494" y="2395"/>
                    <a:pt x="522" y="2395"/>
                  </a:cubicBezTo>
                  <a:cubicBezTo>
                    <a:pt x="537" y="2395"/>
                    <a:pt x="553" y="2391"/>
                    <a:pt x="568" y="2382"/>
                  </a:cubicBezTo>
                  <a:cubicBezTo>
                    <a:pt x="594" y="2356"/>
                    <a:pt x="675" y="2207"/>
                    <a:pt x="688" y="2181"/>
                  </a:cubicBezTo>
                  <a:cubicBezTo>
                    <a:pt x="769" y="2032"/>
                    <a:pt x="866" y="1909"/>
                    <a:pt x="960" y="1776"/>
                  </a:cubicBezTo>
                  <a:cubicBezTo>
                    <a:pt x="1109" y="1559"/>
                    <a:pt x="1459" y="1154"/>
                    <a:pt x="1595" y="1031"/>
                  </a:cubicBezTo>
                  <a:lnTo>
                    <a:pt x="2065" y="20"/>
                  </a:lnTo>
                  <a:cubicBezTo>
                    <a:pt x="2038" y="8"/>
                    <a:pt x="2008" y="1"/>
                    <a:pt x="1973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387;p77"/>
            <p:cNvSpPr/>
            <p:nvPr/>
          </p:nvSpPr>
          <p:spPr>
            <a:xfrm>
              <a:off x="3841247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94" y="1"/>
                  </a:moveTo>
                  <a:cubicBezTo>
                    <a:pt x="59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297" y="2032"/>
                    <a:pt x="1378" y="2181"/>
                  </a:cubicBezTo>
                  <a:cubicBezTo>
                    <a:pt x="1391" y="2207"/>
                    <a:pt x="1472" y="2356"/>
                    <a:pt x="1511" y="2382"/>
                  </a:cubicBezTo>
                  <a:cubicBezTo>
                    <a:pt x="1521" y="2391"/>
                    <a:pt x="1534" y="2395"/>
                    <a:pt x="1548" y="2395"/>
                  </a:cubicBezTo>
                  <a:cubicBezTo>
                    <a:pt x="1572" y="2395"/>
                    <a:pt x="1598" y="2381"/>
                    <a:pt x="1608" y="2356"/>
                  </a:cubicBezTo>
                  <a:cubicBezTo>
                    <a:pt x="1621" y="2327"/>
                    <a:pt x="1608" y="2314"/>
                    <a:pt x="1608" y="2288"/>
                  </a:cubicBezTo>
                  <a:cubicBezTo>
                    <a:pt x="1592" y="2262"/>
                    <a:pt x="1592" y="2246"/>
                    <a:pt x="1579" y="2220"/>
                  </a:cubicBezTo>
                  <a:cubicBezTo>
                    <a:pt x="1579" y="2207"/>
                    <a:pt x="1566" y="2181"/>
                    <a:pt x="1566" y="2165"/>
                  </a:cubicBezTo>
                  <a:cubicBezTo>
                    <a:pt x="1553" y="2152"/>
                    <a:pt x="1553" y="2152"/>
                    <a:pt x="1566" y="2139"/>
                  </a:cubicBezTo>
                  <a:cubicBezTo>
                    <a:pt x="1566" y="2126"/>
                    <a:pt x="1566" y="2126"/>
                    <a:pt x="1579" y="2126"/>
                  </a:cubicBezTo>
                  <a:cubicBezTo>
                    <a:pt x="1579" y="2126"/>
                    <a:pt x="1592" y="2126"/>
                    <a:pt x="1592" y="2139"/>
                  </a:cubicBezTo>
                  <a:cubicBezTo>
                    <a:pt x="1621" y="2165"/>
                    <a:pt x="1634" y="2194"/>
                    <a:pt x="1660" y="2220"/>
                  </a:cubicBezTo>
                  <a:cubicBezTo>
                    <a:pt x="1689" y="2246"/>
                    <a:pt x="1702" y="2275"/>
                    <a:pt x="1728" y="2288"/>
                  </a:cubicBezTo>
                  <a:cubicBezTo>
                    <a:pt x="1747" y="2307"/>
                    <a:pt x="1768" y="2319"/>
                    <a:pt x="1787" y="2319"/>
                  </a:cubicBezTo>
                  <a:cubicBezTo>
                    <a:pt x="1795" y="2319"/>
                    <a:pt x="1802" y="2317"/>
                    <a:pt x="1809" y="2314"/>
                  </a:cubicBezTo>
                  <a:cubicBezTo>
                    <a:pt x="1809" y="2314"/>
                    <a:pt x="1822" y="2314"/>
                    <a:pt x="1835" y="2301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33"/>
                    <a:pt x="1835" y="2220"/>
                    <a:pt x="1835" y="2194"/>
                  </a:cubicBezTo>
                  <a:cubicBezTo>
                    <a:pt x="1809" y="2152"/>
                    <a:pt x="1796" y="2126"/>
                    <a:pt x="1770" y="2084"/>
                  </a:cubicBezTo>
                  <a:cubicBezTo>
                    <a:pt x="1770" y="2071"/>
                    <a:pt x="1754" y="2058"/>
                    <a:pt x="1754" y="2045"/>
                  </a:cubicBezTo>
                  <a:cubicBezTo>
                    <a:pt x="1754" y="2045"/>
                    <a:pt x="1754" y="2019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5" y="2071"/>
                    <a:pt x="1851" y="2084"/>
                  </a:cubicBezTo>
                  <a:cubicBezTo>
                    <a:pt x="1864" y="2113"/>
                    <a:pt x="1903" y="2126"/>
                    <a:pt x="1932" y="2139"/>
                  </a:cubicBezTo>
                  <a:cubicBezTo>
                    <a:pt x="1936" y="2143"/>
                    <a:pt x="1942" y="2144"/>
                    <a:pt x="1949" y="2144"/>
                  </a:cubicBezTo>
                  <a:cubicBezTo>
                    <a:pt x="1965" y="2144"/>
                    <a:pt x="1988" y="2135"/>
                    <a:pt x="1997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83"/>
                    <a:pt x="1864" y="1841"/>
                  </a:cubicBezTo>
                  <a:cubicBezTo>
                    <a:pt x="1851" y="1841"/>
                    <a:pt x="1851" y="1828"/>
                    <a:pt x="1851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3" y="1802"/>
                    <a:pt x="1936" y="1808"/>
                    <a:pt x="1968" y="1808"/>
                  </a:cubicBezTo>
                  <a:cubicBezTo>
                    <a:pt x="1983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66"/>
                    <a:pt x="1958" y="1666"/>
                    <a:pt x="1916" y="1653"/>
                  </a:cubicBezTo>
                  <a:cubicBezTo>
                    <a:pt x="1851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21" y="1452"/>
                  </a:cubicBezTo>
                  <a:cubicBezTo>
                    <a:pt x="1527" y="1316"/>
                    <a:pt x="1430" y="1193"/>
                    <a:pt x="1323" y="1073"/>
                  </a:cubicBezTo>
                  <a:cubicBezTo>
                    <a:pt x="1187" y="911"/>
                    <a:pt x="1054" y="749"/>
                    <a:pt x="918" y="587"/>
                  </a:cubicBezTo>
                  <a:cubicBezTo>
                    <a:pt x="509" y="144"/>
                    <a:pt x="255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388;p77"/>
            <p:cNvSpPr/>
            <p:nvPr/>
          </p:nvSpPr>
          <p:spPr>
            <a:xfrm>
              <a:off x="3565247" y="3769050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57"/>
                    <a:pt x="824" y="471"/>
                  </a:cubicBezTo>
                  <a:cubicBezTo>
                    <a:pt x="798" y="701"/>
                    <a:pt x="539" y="876"/>
                    <a:pt x="325" y="1579"/>
                  </a:cubicBezTo>
                  <a:cubicBezTo>
                    <a:pt x="69" y="2389"/>
                    <a:pt x="1" y="3280"/>
                    <a:pt x="1" y="3280"/>
                  </a:cubicBezTo>
                  <a:cubicBezTo>
                    <a:pt x="1" y="3280"/>
                    <a:pt x="513" y="3442"/>
                    <a:pt x="1323" y="3442"/>
                  </a:cubicBezTo>
                  <a:cubicBezTo>
                    <a:pt x="2146" y="3442"/>
                    <a:pt x="2661" y="3280"/>
                    <a:pt x="2661" y="3280"/>
                  </a:cubicBezTo>
                  <a:cubicBezTo>
                    <a:pt x="2661" y="3280"/>
                    <a:pt x="2593" y="2389"/>
                    <a:pt x="2337" y="1579"/>
                  </a:cubicBezTo>
                  <a:cubicBezTo>
                    <a:pt x="2120" y="876"/>
                    <a:pt x="1864" y="701"/>
                    <a:pt x="1835" y="471"/>
                  </a:cubicBezTo>
                  <a:cubicBezTo>
                    <a:pt x="1822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389;p77"/>
            <p:cNvSpPr/>
            <p:nvPr/>
          </p:nvSpPr>
          <p:spPr>
            <a:xfrm>
              <a:off x="3337247" y="3129938"/>
              <a:ext cx="782071" cy="584738"/>
            </a:xfrm>
            <a:custGeom>
              <a:avLst/>
              <a:gdLst/>
              <a:ahLst/>
              <a:cxnLst/>
              <a:rect l="l" t="t" r="r" b="b"/>
              <a:pathLst>
                <a:path w="5279" h="3947" extrusionOk="0">
                  <a:moveTo>
                    <a:pt x="2573" y="0"/>
                  </a:moveTo>
                  <a:cubicBezTo>
                    <a:pt x="2073" y="0"/>
                    <a:pt x="1546" y="144"/>
                    <a:pt x="1122" y="508"/>
                  </a:cubicBezTo>
                  <a:cubicBezTo>
                    <a:pt x="1" y="1480"/>
                    <a:pt x="607" y="2977"/>
                    <a:pt x="837" y="3032"/>
                  </a:cubicBezTo>
                  <a:cubicBezTo>
                    <a:pt x="837" y="3032"/>
                    <a:pt x="2721" y="3946"/>
                    <a:pt x="3858" y="3946"/>
                  </a:cubicBezTo>
                  <a:cubicBezTo>
                    <a:pt x="4009" y="3946"/>
                    <a:pt x="4146" y="3930"/>
                    <a:pt x="4265" y="3894"/>
                  </a:cubicBezTo>
                  <a:cubicBezTo>
                    <a:pt x="5279" y="3586"/>
                    <a:pt x="5143" y="1788"/>
                    <a:pt x="4900" y="1331"/>
                  </a:cubicBezTo>
                  <a:cubicBezTo>
                    <a:pt x="4669" y="855"/>
                    <a:pt x="4363" y="832"/>
                    <a:pt x="4273" y="832"/>
                  </a:cubicBezTo>
                  <a:cubicBezTo>
                    <a:pt x="4263" y="832"/>
                    <a:pt x="4256" y="832"/>
                    <a:pt x="4252" y="832"/>
                  </a:cubicBezTo>
                  <a:cubicBezTo>
                    <a:pt x="4143" y="387"/>
                    <a:pt x="3394" y="0"/>
                    <a:pt x="2573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390;p77"/>
            <p:cNvSpPr/>
            <p:nvPr/>
          </p:nvSpPr>
          <p:spPr>
            <a:xfrm>
              <a:off x="3687173" y="3769050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lnTo>
                    <a:pt x="299" y="406"/>
                  </a:lnTo>
                  <a:cubicBezTo>
                    <a:pt x="526" y="406"/>
                    <a:pt x="837" y="338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391;p77"/>
            <p:cNvSpPr/>
            <p:nvPr/>
          </p:nvSpPr>
          <p:spPr>
            <a:xfrm>
              <a:off x="3507173" y="4214977"/>
              <a:ext cx="509924" cy="336147"/>
            </a:xfrm>
            <a:custGeom>
              <a:avLst/>
              <a:gdLst/>
              <a:ahLst/>
              <a:cxnLst/>
              <a:rect l="l" t="t" r="r" b="b"/>
              <a:pathLst>
                <a:path w="3442" h="2269" extrusionOk="0">
                  <a:moveTo>
                    <a:pt x="726" y="1"/>
                  </a:moveTo>
                  <a:cubicBezTo>
                    <a:pt x="536" y="1"/>
                    <a:pt x="393" y="68"/>
                    <a:pt x="393" y="270"/>
                  </a:cubicBezTo>
                  <a:cubicBezTo>
                    <a:pt x="393" y="863"/>
                    <a:pt x="526" y="1945"/>
                    <a:pt x="526" y="1945"/>
                  </a:cubicBezTo>
                  <a:cubicBezTo>
                    <a:pt x="526" y="1945"/>
                    <a:pt x="270" y="2026"/>
                    <a:pt x="137" y="2094"/>
                  </a:cubicBezTo>
                  <a:cubicBezTo>
                    <a:pt x="1" y="2175"/>
                    <a:pt x="40" y="2269"/>
                    <a:pt x="636" y="2269"/>
                  </a:cubicBezTo>
                  <a:lnTo>
                    <a:pt x="1485" y="2269"/>
                  </a:lnTo>
                  <a:lnTo>
                    <a:pt x="1621" y="730"/>
                  </a:lnTo>
                  <a:lnTo>
                    <a:pt x="1822" y="730"/>
                  </a:lnTo>
                  <a:lnTo>
                    <a:pt x="1958" y="2269"/>
                  </a:lnTo>
                  <a:lnTo>
                    <a:pt x="2823" y="2269"/>
                  </a:lnTo>
                  <a:cubicBezTo>
                    <a:pt x="3403" y="2269"/>
                    <a:pt x="3442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945"/>
                    <a:pt x="3053" y="863"/>
                    <a:pt x="3053" y="270"/>
                  </a:cubicBezTo>
                  <a:cubicBezTo>
                    <a:pt x="3053" y="68"/>
                    <a:pt x="2912" y="1"/>
                    <a:pt x="2724" y="1"/>
                  </a:cubicBezTo>
                  <a:cubicBezTo>
                    <a:pt x="2347" y="1"/>
                    <a:pt x="1783" y="270"/>
                    <a:pt x="1783" y="270"/>
                  </a:cubicBezTo>
                  <a:lnTo>
                    <a:pt x="1783" y="364"/>
                  </a:lnTo>
                  <a:lnTo>
                    <a:pt x="1660" y="364"/>
                  </a:lnTo>
                  <a:lnTo>
                    <a:pt x="1676" y="270"/>
                  </a:lnTo>
                  <a:cubicBezTo>
                    <a:pt x="1676" y="270"/>
                    <a:pt x="1106" y="1"/>
                    <a:pt x="726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392;p77"/>
            <p:cNvSpPr/>
            <p:nvPr/>
          </p:nvSpPr>
          <p:spPr>
            <a:xfrm>
              <a:off x="3793247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92" y="325"/>
                  </a:lnTo>
                  <a:cubicBezTo>
                    <a:pt x="1472" y="325"/>
                    <a:pt x="1511" y="231"/>
                    <a:pt x="1378" y="150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393;p77"/>
            <p:cNvSpPr/>
            <p:nvPr/>
          </p:nvSpPr>
          <p:spPr>
            <a:xfrm>
              <a:off x="3507173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6" y="1"/>
                  </a:moveTo>
                  <a:cubicBezTo>
                    <a:pt x="526" y="1"/>
                    <a:pt x="270" y="82"/>
                    <a:pt x="137" y="150"/>
                  </a:cubicBezTo>
                  <a:cubicBezTo>
                    <a:pt x="1" y="231"/>
                    <a:pt x="40" y="325"/>
                    <a:pt x="636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394;p77"/>
            <p:cNvSpPr/>
            <p:nvPr/>
          </p:nvSpPr>
          <p:spPr>
            <a:xfrm>
              <a:off x="3449099" y="3250679"/>
              <a:ext cx="564146" cy="534368"/>
            </a:xfrm>
            <a:custGeom>
              <a:avLst/>
              <a:gdLst/>
              <a:ahLst/>
              <a:cxnLst/>
              <a:rect l="l" t="t" r="r" b="b"/>
              <a:pathLst>
                <a:path w="3808" h="3607" extrusionOk="0">
                  <a:moveTo>
                    <a:pt x="1906" y="1"/>
                  </a:moveTo>
                  <a:cubicBezTo>
                    <a:pt x="1297" y="1"/>
                    <a:pt x="448" y="205"/>
                    <a:pt x="218" y="1083"/>
                  </a:cubicBezTo>
                  <a:cubicBezTo>
                    <a:pt x="1" y="1961"/>
                    <a:pt x="27" y="2865"/>
                    <a:pt x="406" y="3202"/>
                  </a:cubicBezTo>
                  <a:cubicBezTo>
                    <a:pt x="772" y="3552"/>
                    <a:pt x="1378" y="3607"/>
                    <a:pt x="1906" y="3607"/>
                  </a:cubicBezTo>
                  <a:cubicBezTo>
                    <a:pt x="2418" y="3607"/>
                    <a:pt x="3024" y="3552"/>
                    <a:pt x="3403" y="3202"/>
                  </a:cubicBezTo>
                  <a:cubicBezTo>
                    <a:pt x="3769" y="2865"/>
                    <a:pt x="3808" y="1961"/>
                    <a:pt x="3591" y="1083"/>
                  </a:cubicBezTo>
                  <a:cubicBezTo>
                    <a:pt x="3364" y="205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395;p77"/>
            <p:cNvSpPr/>
            <p:nvPr/>
          </p:nvSpPr>
          <p:spPr>
            <a:xfrm>
              <a:off x="3473099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68" y="756"/>
                    <a:pt x="743" y="581"/>
                    <a:pt x="743" y="377"/>
                  </a:cubicBezTo>
                  <a:cubicBezTo>
                    <a:pt x="743" y="176"/>
                    <a:pt x="568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396;p77"/>
            <p:cNvSpPr/>
            <p:nvPr/>
          </p:nvSpPr>
          <p:spPr>
            <a:xfrm>
              <a:off x="3867173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4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4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397;p77"/>
            <p:cNvSpPr/>
            <p:nvPr/>
          </p:nvSpPr>
          <p:spPr>
            <a:xfrm>
              <a:off x="3665099" y="3666828"/>
              <a:ext cx="135999" cy="52148"/>
            </a:xfrm>
            <a:custGeom>
              <a:avLst/>
              <a:gdLst/>
              <a:ahLst/>
              <a:cxnLst/>
              <a:rect l="l" t="t" r="r" b="b"/>
              <a:pathLst>
                <a:path w="918" h="352" extrusionOk="0">
                  <a:moveTo>
                    <a:pt x="918" y="1"/>
                  </a:moveTo>
                  <a:cubicBezTo>
                    <a:pt x="918" y="1"/>
                    <a:pt x="837" y="1"/>
                    <a:pt x="487" y="14"/>
                  </a:cubicBezTo>
                  <a:cubicBezTo>
                    <a:pt x="244" y="27"/>
                    <a:pt x="1" y="43"/>
                    <a:pt x="1" y="43"/>
                  </a:cubicBezTo>
                  <a:cubicBezTo>
                    <a:pt x="1" y="43"/>
                    <a:pt x="78" y="351"/>
                    <a:pt x="434" y="351"/>
                  </a:cubicBezTo>
                  <a:cubicBezTo>
                    <a:pt x="443" y="351"/>
                    <a:pt x="452" y="351"/>
                    <a:pt x="461" y="351"/>
                  </a:cubicBezTo>
                  <a:cubicBezTo>
                    <a:pt x="905" y="338"/>
                    <a:pt x="918" y="1"/>
                    <a:pt x="918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398;p77"/>
            <p:cNvSpPr/>
            <p:nvPr/>
          </p:nvSpPr>
          <p:spPr>
            <a:xfrm>
              <a:off x="3691025" y="3694680"/>
              <a:ext cx="80296" cy="24148"/>
            </a:xfrm>
            <a:custGeom>
              <a:avLst/>
              <a:gdLst/>
              <a:ahLst/>
              <a:cxnLst/>
              <a:rect l="l" t="t" r="r" b="b"/>
              <a:pathLst>
                <a:path w="542" h="163" extrusionOk="0">
                  <a:moveTo>
                    <a:pt x="257" y="1"/>
                  </a:moveTo>
                  <a:cubicBezTo>
                    <a:pt x="150" y="1"/>
                    <a:pt x="69" y="30"/>
                    <a:pt x="1" y="82"/>
                  </a:cubicBezTo>
                  <a:cubicBezTo>
                    <a:pt x="69" y="137"/>
                    <a:pt x="163" y="163"/>
                    <a:pt x="286" y="163"/>
                  </a:cubicBezTo>
                  <a:cubicBezTo>
                    <a:pt x="393" y="163"/>
                    <a:pt x="474" y="137"/>
                    <a:pt x="542" y="111"/>
                  </a:cubicBezTo>
                  <a:cubicBezTo>
                    <a:pt x="474" y="43"/>
                    <a:pt x="367" y="1"/>
                    <a:pt x="257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399;p77"/>
            <p:cNvSpPr/>
            <p:nvPr/>
          </p:nvSpPr>
          <p:spPr>
            <a:xfrm>
              <a:off x="3425099" y="3220901"/>
              <a:ext cx="612145" cy="243999"/>
            </a:xfrm>
            <a:custGeom>
              <a:avLst/>
              <a:gdLst/>
              <a:ahLst/>
              <a:cxnLst/>
              <a:rect l="l" t="t" r="r" b="b"/>
              <a:pathLst>
                <a:path w="4132" h="1647" extrusionOk="0">
                  <a:moveTo>
                    <a:pt x="2068" y="1"/>
                  </a:moveTo>
                  <a:cubicBezTo>
                    <a:pt x="1" y="1"/>
                    <a:pt x="205" y="1647"/>
                    <a:pt x="205" y="1647"/>
                  </a:cubicBezTo>
                  <a:cubicBezTo>
                    <a:pt x="879" y="1514"/>
                    <a:pt x="1284" y="1012"/>
                    <a:pt x="1459" y="756"/>
                  </a:cubicBezTo>
                  <a:lnTo>
                    <a:pt x="1459" y="756"/>
                  </a:lnTo>
                  <a:cubicBezTo>
                    <a:pt x="1433" y="973"/>
                    <a:pt x="1391" y="1365"/>
                    <a:pt x="1404" y="1433"/>
                  </a:cubicBezTo>
                  <a:cubicBezTo>
                    <a:pt x="1404" y="1485"/>
                    <a:pt x="1744" y="1498"/>
                    <a:pt x="2068" y="1498"/>
                  </a:cubicBezTo>
                  <a:cubicBezTo>
                    <a:pt x="2392" y="1498"/>
                    <a:pt x="2716" y="1485"/>
                    <a:pt x="2729" y="1433"/>
                  </a:cubicBezTo>
                  <a:cubicBezTo>
                    <a:pt x="2729" y="1365"/>
                    <a:pt x="2700" y="973"/>
                    <a:pt x="2674" y="756"/>
                  </a:cubicBezTo>
                  <a:lnTo>
                    <a:pt x="2674" y="756"/>
                  </a:lnTo>
                  <a:cubicBezTo>
                    <a:pt x="2849" y="1012"/>
                    <a:pt x="3254" y="1514"/>
                    <a:pt x="3931" y="1647"/>
                  </a:cubicBezTo>
                  <a:cubicBezTo>
                    <a:pt x="3931" y="1647"/>
                    <a:pt x="4132" y="1"/>
                    <a:pt x="206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00;p77"/>
            <p:cNvSpPr/>
            <p:nvPr/>
          </p:nvSpPr>
          <p:spPr>
            <a:xfrm>
              <a:off x="3679025" y="3602828"/>
              <a:ext cx="72148" cy="29481"/>
            </a:xfrm>
            <a:custGeom>
              <a:avLst/>
              <a:gdLst/>
              <a:ahLst/>
              <a:cxnLst/>
              <a:rect l="l" t="t" r="r" b="b"/>
              <a:pathLst>
                <a:path w="487" h="199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1"/>
                    <a:pt x="132" y="198"/>
                    <a:pt x="258" y="198"/>
                  </a:cubicBezTo>
                  <a:cubicBezTo>
                    <a:pt x="375" y="198"/>
                    <a:pt x="487" y="175"/>
                    <a:pt x="487" y="122"/>
                  </a:cubicBezTo>
                  <a:cubicBezTo>
                    <a:pt x="474" y="54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01;p77"/>
            <p:cNvSpPr/>
            <p:nvPr/>
          </p:nvSpPr>
          <p:spPr>
            <a:xfrm>
              <a:off x="3677099" y="3598531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3" y="1"/>
                  </a:moveTo>
                  <a:cubicBezTo>
                    <a:pt x="152" y="1"/>
                    <a:pt x="28" y="57"/>
                    <a:pt x="1" y="164"/>
                  </a:cubicBezTo>
                  <a:cubicBezTo>
                    <a:pt x="95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14" y="58"/>
                    <a:pt x="395" y="1"/>
                    <a:pt x="27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02;p77"/>
            <p:cNvSpPr/>
            <p:nvPr/>
          </p:nvSpPr>
          <p:spPr>
            <a:xfrm>
              <a:off x="3773395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81"/>
                    <a:pt x="179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27" y="688"/>
                    <a:pt x="1175" y="445"/>
                  </a:cubicBezTo>
                  <a:cubicBezTo>
                    <a:pt x="1120" y="176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403;p77"/>
            <p:cNvSpPr/>
            <p:nvPr/>
          </p:nvSpPr>
          <p:spPr>
            <a:xfrm>
              <a:off x="3783173" y="3450531"/>
              <a:ext cx="180147" cy="88889"/>
            </a:xfrm>
            <a:custGeom>
              <a:avLst/>
              <a:gdLst/>
              <a:ahLst/>
              <a:cxnLst/>
              <a:rect l="l" t="t" r="r" b="b"/>
              <a:pathLst>
                <a:path w="1216" h="600" extrusionOk="0">
                  <a:moveTo>
                    <a:pt x="579" y="0"/>
                  </a:moveTo>
                  <a:cubicBezTo>
                    <a:pt x="449" y="0"/>
                    <a:pt x="322" y="37"/>
                    <a:pt x="218" y="97"/>
                  </a:cubicBezTo>
                  <a:cubicBezTo>
                    <a:pt x="69" y="191"/>
                    <a:pt x="27" y="314"/>
                    <a:pt x="1" y="476"/>
                  </a:cubicBezTo>
                  <a:cubicBezTo>
                    <a:pt x="1" y="482"/>
                    <a:pt x="4" y="486"/>
                    <a:pt x="7" y="486"/>
                  </a:cubicBezTo>
                  <a:cubicBezTo>
                    <a:pt x="11" y="486"/>
                    <a:pt x="14" y="482"/>
                    <a:pt x="14" y="476"/>
                  </a:cubicBezTo>
                  <a:cubicBezTo>
                    <a:pt x="84" y="265"/>
                    <a:pt x="318" y="115"/>
                    <a:pt x="546" y="115"/>
                  </a:cubicBezTo>
                  <a:cubicBezTo>
                    <a:pt x="580" y="115"/>
                    <a:pt x="615" y="119"/>
                    <a:pt x="649" y="126"/>
                  </a:cubicBezTo>
                  <a:cubicBezTo>
                    <a:pt x="756" y="139"/>
                    <a:pt x="866" y="207"/>
                    <a:pt x="931" y="288"/>
                  </a:cubicBezTo>
                  <a:cubicBezTo>
                    <a:pt x="1012" y="382"/>
                    <a:pt x="1028" y="489"/>
                    <a:pt x="1093" y="583"/>
                  </a:cubicBezTo>
                  <a:cubicBezTo>
                    <a:pt x="1102" y="590"/>
                    <a:pt x="1115" y="599"/>
                    <a:pt x="1127" y="599"/>
                  </a:cubicBezTo>
                  <a:cubicBezTo>
                    <a:pt x="1135" y="599"/>
                    <a:pt x="1143" y="595"/>
                    <a:pt x="1148" y="583"/>
                  </a:cubicBezTo>
                  <a:cubicBezTo>
                    <a:pt x="1216" y="463"/>
                    <a:pt x="1109" y="288"/>
                    <a:pt x="1012" y="191"/>
                  </a:cubicBezTo>
                  <a:cubicBezTo>
                    <a:pt x="918" y="97"/>
                    <a:pt x="769" y="29"/>
                    <a:pt x="636" y="3"/>
                  </a:cubicBezTo>
                  <a:cubicBezTo>
                    <a:pt x="617" y="1"/>
                    <a:pt x="598" y="0"/>
                    <a:pt x="5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404;p77"/>
            <p:cNvSpPr/>
            <p:nvPr/>
          </p:nvSpPr>
          <p:spPr>
            <a:xfrm>
              <a:off x="3791321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33" y="811"/>
                    <a:pt x="811" y="636"/>
                    <a:pt x="811" y="406"/>
                  </a:cubicBezTo>
                  <a:cubicBezTo>
                    <a:pt x="811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405;p77"/>
            <p:cNvSpPr/>
            <p:nvPr/>
          </p:nvSpPr>
          <p:spPr>
            <a:xfrm>
              <a:off x="3800951" y="3518976"/>
              <a:ext cx="38518" cy="38074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37" y="1"/>
                  </a:moveTo>
                  <a:cubicBezTo>
                    <a:pt x="56" y="1"/>
                    <a:pt x="1" y="53"/>
                    <a:pt x="1" y="121"/>
                  </a:cubicBezTo>
                  <a:cubicBezTo>
                    <a:pt x="1" y="202"/>
                    <a:pt x="56" y="257"/>
                    <a:pt x="137" y="257"/>
                  </a:cubicBezTo>
                  <a:cubicBezTo>
                    <a:pt x="205" y="257"/>
                    <a:pt x="260" y="202"/>
                    <a:pt x="260" y="121"/>
                  </a:cubicBezTo>
                  <a:cubicBezTo>
                    <a:pt x="260" y="53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406;p77"/>
            <p:cNvSpPr/>
            <p:nvPr/>
          </p:nvSpPr>
          <p:spPr>
            <a:xfrm>
              <a:off x="3497099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407;p77"/>
            <p:cNvSpPr/>
            <p:nvPr/>
          </p:nvSpPr>
          <p:spPr>
            <a:xfrm>
              <a:off x="3487025" y="3451568"/>
              <a:ext cx="180147" cy="87851"/>
            </a:xfrm>
            <a:custGeom>
              <a:avLst/>
              <a:gdLst/>
              <a:ahLst/>
              <a:cxnLst/>
              <a:rect l="l" t="t" r="r" b="b"/>
              <a:pathLst>
                <a:path w="1216" h="593" extrusionOk="0">
                  <a:moveTo>
                    <a:pt x="663" y="1"/>
                  </a:moveTo>
                  <a:cubicBezTo>
                    <a:pt x="604" y="1"/>
                    <a:pt x="544" y="8"/>
                    <a:pt x="487" y="22"/>
                  </a:cubicBezTo>
                  <a:cubicBezTo>
                    <a:pt x="380" y="64"/>
                    <a:pt x="273" y="119"/>
                    <a:pt x="192" y="213"/>
                  </a:cubicBezTo>
                  <a:cubicBezTo>
                    <a:pt x="111" y="294"/>
                    <a:pt x="1" y="456"/>
                    <a:pt x="82" y="576"/>
                  </a:cubicBezTo>
                  <a:cubicBezTo>
                    <a:pt x="89" y="583"/>
                    <a:pt x="103" y="592"/>
                    <a:pt x="115" y="592"/>
                  </a:cubicBezTo>
                  <a:cubicBezTo>
                    <a:pt x="123" y="592"/>
                    <a:pt x="132" y="588"/>
                    <a:pt x="137" y="576"/>
                  </a:cubicBezTo>
                  <a:cubicBezTo>
                    <a:pt x="192" y="508"/>
                    <a:pt x="205" y="414"/>
                    <a:pt x="244" y="333"/>
                  </a:cubicBezTo>
                  <a:cubicBezTo>
                    <a:pt x="299" y="252"/>
                    <a:pt x="380" y="200"/>
                    <a:pt x="474" y="158"/>
                  </a:cubicBezTo>
                  <a:cubicBezTo>
                    <a:pt x="546" y="123"/>
                    <a:pt x="623" y="107"/>
                    <a:pt x="698" y="107"/>
                  </a:cubicBezTo>
                  <a:cubicBezTo>
                    <a:pt x="920" y="107"/>
                    <a:pt x="1133" y="247"/>
                    <a:pt x="1203" y="469"/>
                  </a:cubicBezTo>
                  <a:cubicBezTo>
                    <a:pt x="1207" y="473"/>
                    <a:pt x="1210" y="475"/>
                    <a:pt x="1212" y="475"/>
                  </a:cubicBezTo>
                  <a:cubicBezTo>
                    <a:pt x="1216" y="475"/>
                    <a:pt x="1216" y="469"/>
                    <a:pt x="1216" y="469"/>
                  </a:cubicBezTo>
                  <a:cubicBezTo>
                    <a:pt x="1190" y="294"/>
                    <a:pt x="1122" y="171"/>
                    <a:pt x="973" y="77"/>
                  </a:cubicBezTo>
                  <a:cubicBezTo>
                    <a:pt x="877" y="25"/>
                    <a:pt x="770" y="1"/>
                    <a:pt x="6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408;p77"/>
            <p:cNvSpPr/>
            <p:nvPr/>
          </p:nvSpPr>
          <p:spPr>
            <a:xfrm>
              <a:off x="3541247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76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409;p77"/>
            <p:cNvSpPr/>
            <p:nvPr/>
          </p:nvSpPr>
          <p:spPr>
            <a:xfrm>
              <a:off x="3551321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410;p77"/>
            <p:cNvSpPr/>
            <p:nvPr/>
          </p:nvSpPr>
          <p:spPr>
            <a:xfrm>
              <a:off x="3865247" y="3386975"/>
              <a:ext cx="100000" cy="52000"/>
            </a:xfrm>
            <a:custGeom>
              <a:avLst/>
              <a:gdLst/>
              <a:ahLst/>
              <a:cxnLst/>
              <a:rect l="l" t="t" r="r" b="b"/>
              <a:pathLst>
                <a:path w="675" h="351" extrusionOk="0">
                  <a:moveTo>
                    <a:pt x="108" y="1"/>
                  </a:moveTo>
                  <a:cubicBezTo>
                    <a:pt x="95" y="1"/>
                    <a:pt x="69" y="14"/>
                    <a:pt x="40" y="14"/>
                  </a:cubicBezTo>
                  <a:cubicBezTo>
                    <a:pt x="27" y="27"/>
                    <a:pt x="1" y="53"/>
                    <a:pt x="1" y="95"/>
                  </a:cubicBezTo>
                  <a:cubicBezTo>
                    <a:pt x="1" y="150"/>
                    <a:pt x="40" y="163"/>
                    <a:pt x="82" y="176"/>
                  </a:cubicBezTo>
                  <a:cubicBezTo>
                    <a:pt x="121" y="176"/>
                    <a:pt x="163" y="189"/>
                    <a:pt x="189" y="189"/>
                  </a:cubicBezTo>
                  <a:cubicBezTo>
                    <a:pt x="215" y="202"/>
                    <a:pt x="244" y="202"/>
                    <a:pt x="270" y="202"/>
                  </a:cubicBezTo>
                  <a:cubicBezTo>
                    <a:pt x="364" y="231"/>
                    <a:pt x="445" y="257"/>
                    <a:pt x="526" y="296"/>
                  </a:cubicBezTo>
                  <a:cubicBezTo>
                    <a:pt x="555" y="325"/>
                    <a:pt x="594" y="338"/>
                    <a:pt x="620" y="351"/>
                  </a:cubicBezTo>
                  <a:cubicBezTo>
                    <a:pt x="636" y="351"/>
                    <a:pt x="662" y="351"/>
                    <a:pt x="662" y="338"/>
                  </a:cubicBezTo>
                  <a:cubicBezTo>
                    <a:pt x="675" y="325"/>
                    <a:pt x="675" y="325"/>
                    <a:pt x="675" y="312"/>
                  </a:cubicBezTo>
                  <a:cubicBezTo>
                    <a:pt x="662" y="270"/>
                    <a:pt x="636" y="231"/>
                    <a:pt x="607" y="202"/>
                  </a:cubicBezTo>
                  <a:cubicBezTo>
                    <a:pt x="568" y="150"/>
                    <a:pt x="513" y="121"/>
                    <a:pt x="458" y="82"/>
                  </a:cubicBezTo>
                  <a:cubicBezTo>
                    <a:pt x="351" y="27"/>
                    <a:pt x="231" y="1"/>
                    <a:pt x="108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411;p77"/>
            <p:cNvSpPr/>
            <p:nvPr/>
          </p:nvSpPr>
          <p:spPr>
            <a:xfrm>
              <a:off x="3500951" y="3387420"/>
              <a:ext cx="102370" cy="45778"/>
            </a:xfrm>
            <a:custGeom>
              <a:avLst/>
              <a:gdLst/>
              <a:ahLst/>
              <a:cxnLst/>
              <a:rect l="l" t="t" r="r" b="b"/>
              <a:pathLst>
                <a:path w="691" h="309" extrusionOk="0">
                  <a:moveTo>
                    <a:pt x="487" y="1"/>
                  </a:moveTo>
                  <a:cubicBezTo>
                    <a:pt x="398" y="1"/>
                    <a:pt x="312" y="25"/>
                    <a:pt x="231" y="66"/>
                  </a:cubicBezTo>
                  <a:cubicBezTo>
                    <a:pt x="179" y="92"/>
                    <a:pt x="124" y="118"/>
                    <a:pt x="69" y="160"/>
                  </a:cubicBezTo>
                  <a:cubicBezTo>
                    <a:pt x="43" y="186"/>
                    <a:pt x="17" y="228"/>
                    <a:pt x="1" y="267"/>
                  </a:cubicBezTo>
                  <a:lnTo>
                    <a:pt x="1" y="293"/>
                  </a:lnTo>
                  <a:cubicBezTo>
                    <a:pt x="1" y="309"/>
                    <a:pt x="30" y="309"/>
                    <a:pt x="43" y="309"/>
                  </a:cubicBezTo>
                  <a:cubicBezTo>
                    <a:pt x="82" y="309"/>
                    <a:pt x="111" y="280"/>
                    <a:pt x="150" y="267"/>
                  </a:cubicBezTo>
                  <a:cubicBezTo>
                    <a:pt x="231" y="228"/>
                    <a:pt x="312" y="199"/>
                    <a:pt x="406" y="199"/>
                  </a:cubicBezTo>
                  <a:cubicBezTo>
                    <a:pt x="435" y="186"/>
                    <a:pt x="461" y="186"/>
                    <a:pt x="487" y="186"/>
                  </a:cubicBezTo>
                  <a:cubicBezTo>
                    <a:pt x="516" y="186"/>
                    <a:pt x="555" y="186"/>
                    <a:pt x="597" y="173"/>
                  </a:cubicBezTo>
                  <a:cubicBezTo>
                    <a:pt x="636" y="173"/>
                    <a:pt x="691" y="160"/>
                    <a:pt x="691" y="105"/>
                  </a:cubicBezTo>
                  <a:cubicBezTo>
                    <a:pt x="691" y="66"/>
                    <a:pt x="678" y="37"/>
                    <a:pt x="649" y="24"/>
                  </a:cubicBezTo>
                  <a:cubicBezTo>
                    <a:pt x="623" y="11"/>
                    <a:pt x="610" y="11"/>
                    <a:pt x="584" y="11"/>
                  </a:cubicBezTo>
                  <a:cubicBezTo>
                    <a:pt x="551" y="4"/>
                    <a:pt x="519" y="1"/>
                    <a:pt x="487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412;p77"/>
            <p:cNvSpPr/>
            <p:nvPr/>
          </p:nvSpPr>
          <p:spPr>
            <a:xfrm>
              <a:off x="3995321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90" y="1240"/>
                    <a:pt x="189" y="1280"/>
                    <a:pt x="299" y="1280"/>
                  </a:cubicBezTo>
                  <a:cubicBezTo>
                    <a:pt x="495" y="1280"/>
                    <a:pt x="725" y="1152"/>
                    <a:pt x="837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413;p77"/>
            <p:cNvSpPr/>
            <p:nvPr/>
          </p:nvSpPr>
          <p:spPr>
            <a:xfrm>
              <a:off x="3991025" y="3488753"/>
              <a:ext cx="122370" cy="74814"/>
            </a:xfrm>
            <a:custGeom>
              <a:avLst/>
              <a:gdLst/>
              <a:ahLst/>
              <a:cxnLst/>
              <a:rect l="l" t="t" r="r" b="b"/>
              <a:pathLst>
                <a:path w="826" h="505" extrusionOk="0">
                  <a:moveTo>
                    <a:pt x="375" y="1"/>
                  </a:moveTo>
                  <a:cubicBezTo>
                    <a:pt x="220" y="1"/>
                    <a:pt x="64" y="71"/>
                    <a:pt x="14" y="231"/>
                  </a:cubicBezTo>
                  <a:cubicBezTo>
                    <a:pt x="1" y="231"/>
                    <a:pt x="30" y="257"/>
                    <a:pt x="43" y="257"/>
                  </a:cubicBezTo>
                  <a:cubicBezTo>
                    <a:pt x="95" y="218"/>
                    <a:pt x="137" y="163"/>
                    <a:pt x="192" y="124"/>
                  </a:cubicBezTo>
                  <a:cubicBezTo>
                    <a:pt x="257" y="95"/>
                    <a:pt x="325" y="82"/>
                    <a:pt x="406" y="82"/>
                  </a:cubicBezTo>
                  <a:cubicBezTo>
                    <a:pt x="435" y="137"/>
                    <a:pt x="461" y="163"/>
                    <a:pt x="461" y="244"/>
                  </a:cubicBezTo>
                  <a:cubicBezTo>
                    <a:pt x="448" y="299"/>
                    <a:pt x="419" y="367"/>
                    <a:pt x="380" y="419"/>
                  </a:cubicBezTo>
                  <a:cubicBezTo>
                    <a:pt x="354" y="448"/>
                    <a:pt x="299" y="461"/>
                    <a:pt x="257" y="487"/>
                  </a:cubicBezTo>
                  <a:lnTo>
                    <a:pt x="257" y="500"/>
                  </a:lnTo>
                  <a:cubicBezTo>
                    <a:pt x="270" y="503"/>
                    <a:pt x="284" y="504"/>
                    <a:pt x="297" y="504"/>
                  </a:cubicBezTo>
                  <a:cubicBezTo>
                    <a:pt x="466" y="504"/>
                    <a:pt x="577" y="262"/>
                    <a:pt x="529" y="124"/>
                  </a:cubicBezTo>
                  <a:lnTo>
                    <a:pt x="529" y="124"/>
                  </a:lnTo>
                  <a:cubicBezTo>
                    <a:pt x="636" y="163"/>
                    <a:pt x="730" y="257"/>
                    <a:pt x="717" y="380"/>
                  </a:cubicBezTo>
                  <a:cubicBezTo>
                    <a:pt x="717" y="386"/>
                    <a:pt x="720" y="390"/>
                    <a:pt x="723" y="390"/>
                  </a:cubicBezTo>
                  <a:cubicBezTo>
                    <a:pt x="727" y="390"/>
                    <a:pt x="730" y="386"/>
                    <a:pt x="730" y="380"/>
                  </a:cubicBezTo>
                  <a:cubicBezTo>
                    <a:pt x="826" y="148"/>
                    <a:pt x="600" y="1"/>
                    <a:pt x="37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414;p77"/>
            <p:cNvSpPr/>
            <p:nvPr/>
          </p:nvSpPr>
          <p:spPr>
            <a:xfrm>
              <a:off x="3977099" y="3433049"/>
              <a:ext cx="76000" cy="104592"/>
            </a:xfrm>
            <a:custGeom>
              <a:avLst/>
              <a:gdLst/>
              <a:ahLst/>
              <a:cxnLst/>
              <a:rect l="l" t="t" r="r" b="b"/>
              <a:pathLst>
                <a:path w="513" h="706" extrusionOk="0">
                  <a:moveTo>
                    <a:pt x="513" y="1"/>
                  </a:moveTo>
                  <a:lnTo>
                    <a:pt x="69" y="27"/>
                  </a:lnTo>
                  <a:cubicBezTo>
                    <a:pt x="95" y="147"/>
                    <a:pt x="1" y="594"/>
                    <a:pt x="69" y="688"/>
                  </a:cubicBezTo>
                  <a:cubicBezTo>
                    <a:pt x="76" y="700"/>
                    <a:pt x="88" y="706"/>
                    <a:pt x="102" y="706"/>
                  </a:cubicBezTo>
                  <a:cubicBezTo>
                    <a:pt x="203" y="706"/>
                    <a:pt x="456" y="436"/>
                    <a:pt x="513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415;p77"/>
            <p:cNvSpPr/>
            <p:nvPr/>
          </p:nvSpPr>
          <p:spPr>
            <a:xfrm>
              <a:off x="3565247" y="3853050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202"/>
                    <a:pt x="500" y="406"/>
                    <a:pt x="325" y="1012"/>
                  </a:cubicBezTo>
                  <a:cubicBezTo>
                    <a:pt x="69" y="1822"/>
                    <a:pt x="1" y="2269"/>
                    <a:pt x="1" y="2713"/>
                  </a:cubicBezTo>
                  <a:cubicBezTo>
                    <a:pt x="1" y="2713"/>
                    <a:pt x="513" y="2875"/>
                    <a:pt x="1323" y="2875"/>
                  </a:cubicBezTo>
                  <a:cubicBezTo>
                    <a:pt x="2146" y="2875"/>
                    <a:pt x="2661" y="2713"/>
                    <a:pt x="2661" y="2713"/>
                  </a:cubicBezTo>
                  <a:cubicBezTo>
                    <a:pt x="2661" y="2269"/>
                    <a:pt x="2593" y="1822"/>
                    <a:pt x="2337" y="1012"/>
                  </a:cubicBezTo>
                  <a:cubicBezTo>
                    <a:pt x="2159" y="406"/>
                    <a:pt x="1932" y="202"/>
                    <a:pt x="1864" y="1"/>
                  </a:cubicBezTo>
                  <a:cubicBezTo>
                    <a:pt x="1864" y="14"/>
                    <a:pt x="1770" y="228"/>
                    <a:pt x="1323" y="228"/>
                  </a:cubicBezTo>
                  <a:cubicBezTo>
                    <a:pt x="879" y="228"/>
                    <a:pt x="798" y="14"/>
                    <a:pt x="79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3416;p77"/>
          <p:cNvGrpSpPr/>
          <p:nvPr/>
        </p:nvGrpSpPr>
        <p:grpSpPr>
          <a:xfrm>
            <a:off x="5313276" y="3688539"/>
            <a:ext cx="714689" cy="1298815"/>
            <a:chOff x="4613100" y="1458082"/>
            <a:chExt cx="771999" cy="1402966"/>
          </a:xfrm>
        </p:grpSpPr>
        <p:sp>
          <p:nvSpPr>
            <p:cNvPr id="153" name="Google Shape;3417;p77"/>
            <p:cNvSpPr/>
            <p:nvPr/>
          </p:nvSpPr>
          <p:spPr>
            <a:xfrm>
              <a:off x="4803174" y="2080898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61"/>
                  </a:cubicBezTo>
                  <a:cubicBezTo>
                    <a:pt x="798" y="704"/>
                    <a:pt x="526" y="866"/>
                    <a:pt x="312" y="1566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33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66"/>
                  </a:cubicBezTo>
                  <a:cubicBezTo>
                    <a:pt x="2120" y="866"/>
                    <a:pt x="1864" y="704"/>
                    <a:pt x="1838" y="461"/>
                  </a:cubicBezTo>
                  <a:cubicBezTo>
                    <a:pt x="1822" y="244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418;p77"/>
            <p:cNvSpPr/>
            <p:nvPr/>
          </p:nvSpPr>
          <p:spPr>
            <a:xfrm>
              <a:off x="4635766" y="1465045"/>
              <a:ext cx="696590" cy="652442"/>
            </a:xfrm>
            <a:custGeom>
              <a:avLst/>
              <a:gdLst/>
              <a:ahLst/>
              <a:cxnLst/>
              <a:rect l="l" t="t" r="r" b="b"/>
              <a:pathLst>
                <a:path w="4702" h="4404" extrusionOk="0">
                  <a:moveTo>
                    <a:pt x="1789" y="1"/>
                  </a:moveTo>
                  <a:cubicBezTo>
                    <a:pt x="751" y="1"/>
                    <a:pt x="1" y="797"/>
                    <a:pt x="10" y="1566"/>
                  </a:cubicBezTo>
                  <a:cubicBezTo>
                    <a:pt x="10" y="2402"/>
                    <a:pt x="441" y="2457"/>
                    <a:pt x="441" y="2457"/>
                  </a:cubicBezTo>
                  <a:lnTo>
                    <a:pt x="2372" y="4359"/>
                  </a:lnTo>
                  <a:cubicBezTo>
                    <a:pt x="2372" y="4359"/>
                    <a:pt x="2553" y="4404"/>
                    <a:pt x="2853" y="4404"/>
                  </a:cubicBezTo>
                  <a:cubicBezTo>
                    <a:pt x="3097" y="4404"/>
                    <a:pt x="3421" y="4374"/>
                    <a:pt x="3791" y="4265"/>
                  </a:cubicBezTo>
                  <a:cubicBezTo>
                    <a:pt x="4614" y="4009"/>
                    <a:pt x="4601" y="3011"/>
                    <a:pt x="4653" y="1903"/>
                  </a:cubicBezTo>
                  <a:cubicBezTo>
                    <a:pt x="4701" y="1055"/>
                    <a:pt x="4211" y="410"/>
                    <a:pt x="3464" y="410"/>
                  </a:cubicBezTo>
                  <a:cubicBezTo>
                    <a:pt x="3365" y="410"/>
                    <a:pt x="3263" y="421"/>
                    <a:pt x="3156" y="445"/>
                  </a:cubicBezTo>
                  <a:cubicBezTo>
                    <a:pt x="2674" y="131"/>
                    <a:pt x="2208" y="1"/>
                    <a:pt x="178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419;p77"/>
            <p:cNvSpPr/>
            <p:nvPr/>
          </p:nvSpPr>
          <p:spPr>
            <a:xfrm>
              <a:off x="5055174" y="1458082"/>
              <a:ext cx="64000" cy="86370"/>
            </a:xfrm>
            <a:custGeom>
              <a:avLst/>
              <a:gdLst/>
              <a:ahLst/>
              <a:cxnLst/>
              <a:rect l="l" t="t" r="r" b="b"/>
              <a:pathLst>
                <a:path w="432" h="583" extrusionOk="0">
                  <a:moveTo>
                    <a:pt x="34" y="1"/>
                  </a:moveTo>
                  <a:cubicBezTo>
                    <a:pt x="23" y="1"/>
                    <a:pt x="12" y="2"/>
                    <a:pt x="1" y="6"/>
                  </a:cubicBezTo>
                  <a:cubicBezTo>
                    <a:pt x="1" y="6"/>
                    <a:pt x="1" y="19"/>
                    <a:pt x="14" y="19"/>
                  </a:cubicBezTo>
                  <a:cubicBezTo>
                    <a:pt x="108" y="32"/>
                    <a:pt x="218" y="168"/>
                    <a:pt x="257" y="249"/>
                  </a:cubicBezTo>
                  <a:cubicBezTo>
                    <a:pt x="299" y="330"/>
                    <a:pt x="283" y="398"/>
                    <a:pt x="270" y="492"/>
                  </a:cubicBezTo>
                  <a:lnTo>
                    <a:pt x="270" y="573"/>
                  </a:lnTo>
                  <a:cubicBezTo>
                    <a:pt x="276" y="579"/>
                    <a:pt x="287" y="583"/>
                    <a:pt x="297" y="583"/>
                  </a:cubicBezTo>
                  <a:cubicBezTo>
                    <a:pt x="308" y="583"/>
                    <a:pt x="318" y="579"/>
                    <a:pt x="325" y="573"/>
                  </a:cubicBezTo>
                  <a:cubicBezTo>
                    <a:pt x="432" y="437"/>
                    <a:pt x="351" y="223"/>
                    <a:pt x="244" y="113"/>
                  </a:cubicBezTo>
                  <a:cubicBezTo>
                    <a:pt x="196" y="68"/>
                    <a:pt x="109" y="1"/>
                    <a:pt x="34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420;p77"/>
            <p:cNvSpPr/>
            <p:nvPr/>
          </p:nvSpPr>
          <p:spPr>
            <a:xfrm>
              <a:off x="5096952" y="1491711"/>
              <a:ext cx="56296" cy="50370"/>
            </a:xfrm>
            <a:custGeom>
              <a:avLst/>
              <a:gdLst/>
              <a:ahLst/>
              <a:cxnLst/>
              <a:rect l="l" t="t" r="r" b="b"/>
              <a:pathLst>
                <a:path w="380" h="340" extrusionOk="0">
                  <a:moveTo>
                    <a:pt x="303" y="1"/>
                  </a:moveTo>
                  <a:cubicBezTo>
                    <a:pt x="178" y="1"/>
                    <a:pt x="14" y="188"/>
                    <a:pt x="1" y="278"/>
                  </a:cubicBezTo>
                  <a:cubicBezTo>
                    <a:pt x="1" y="291"/>
                    <a:pt x="1" y="320"/>
                    <a:pt x="17" y="333"/>
                  </a:cubicBezTo>
                  <a:cubicBezTo>
                    <a:pt x="24" y="338"/>
                    <a:pt x="30" y="340"/>
                    <a:pt x="37" y="340"/>
                  </a:cubicBezTo>
                  <a:cubicBezTo>
                    <a:pt x="82" y="340"/>
                    <a:pt x="126" y="237"/>
                    <a:pt x="137" y="226"/>
                  </a:cubicBezTo>
                  <a:cubicBezTo>
                    <a:pt x="179" y="158"/>
                    <a:pt x="286" y="48"/>
                    <a:pt x="367" y="35"/>
                  </a:cubicBezTo>
                  <a:cubicBezTo>
                    <a:pt x="380" y="35"/>
                    <a:pt x="367" y="22"/>
                    <a:pt x="367" y="22"/>
                  </a:cubicBezTo>
                  <a:cubicBezTo>
                    <a:pt x="348" y="7"/>
                    <a:pt x="326" y="1"/>
                    <a:pt x="303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421;p77"/>
            <p:cNvSpPr/>
            <p:nvPr/>
          </p:nvSpPr>
          <p:spPr>
            <a:xfrm>
              <a:off x="4613100" y="2149935"/>
              <a:ext cx="308295" cy="353776"/>
            </a:xfrm>
            <a:custGeom>
              <a:avLst/>
              <a:gdLst/>
              <a:ahLst/>
              <a:cxnLst/>
              <a:rect l="l" t="t" r="r" b="b"/>
              <a:pathLst>
                <a:path w="2081" h="2388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5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8" y="1437"/>
                  </a:cubicBezTo>
                  <a:cubicBezTo>
                    <a:pt x="406" y="1492"/>
                    <a:pt x="380" y="1534"/>
                    <a:pt x="338" y="1573"/>
                  </a:cubicBezTo>
                  <a:cubicBezTo>
                    <a:pt x="286" y="1615"/>
                    <a:pt x="218" y="1641"/>
                    <a:pt x="150" y="1654"/>
                  </a:cubicBezTo>
                  <a:cubicBezTo>
                    <a:pt x="108" y="1667"/>
                    <a:pt x="69" y="1667"/>
                    <a:pt x="43" y="1696"/>
                  </a:cubicBezTo>
                  <a:cubicBezTo>
                    <a:pt x="1" y="1735"/>
                    <a:pt x="14" y="1777"/>
                    <a:pt x="56" y="1790"/>
                  </a:cubicBezTo>
                  <a:cubicBezTo>
                    <a:pt x="82" y="1803"/>
                    <a:pt x="105" y="1806"/>
                    <a:pt x="129" y="1806"/>
                  </a:cubicBezTo>
                  <a:cubicBezTo>
                    <a:pt x="153" y="1806"/>
                    <a:pt x="177" y="1803"/>
                    <a:pt x="205" y="1803"/>
                  </a:cubicBezTo>
                  <a:cubicBezTo>
                    <a:pt x="205" y="1803"/>
                    <a:pt x="218" y="1803"/>
                    <a:pt x="218" y="1816"/>
                  </a:cubicBezTo>
                  <a:cubicBezTo>
                    <a:pt x="231" y="1816"/>
                    <a:pt x="218" y="1829"/>
                    <a:pt x="218" y="1842"/>
                  </a:cubicBezTo>
                  <a:cubicBezTo>
                    <a:pt x="189" y="1884"/>
                    <a:pt x="163" y="1910"/>
                    <a:pt x="150" y="1939"/>
                  </a:cubicBezTo>
                  <a:cubicBezTo>
                    <a:pt x="124" y="1978"/>
                    <a:pt x="43" y="2059"/>
                    <a:pt x="69" y="2114"/>
                  </a:cubicBezTo>
                  <a:cubicBezTo>
                    <a:pt x="78" y="2133"/>
                    <a:pt x="104" y="2145"/>
                    <a:pt x="126" y="2145"/>
                  </a:cubicBezTo>
                  <a:cubicBezTo>
                    <a:pt x="135" y="2145"/>
                    <a:pt x="143" y="2143"/>
                    <a:pt x="150" y="2140"/>
                  </a:cubicBezTo>
                  <a:cubicBezTo>
                    <a:pt x="176" y="2127"/>
                    <a:pt x="205" y="2101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6" y="2020"/>
                    <a:pt x="312" y="2020"/>
                  </a:cubicBezTo>
                  <a:cubicBezTo>
                    <a:pt x="325" y="2020"/>
                    <a:pt x="325" y="2033"/>
                    <a:pt x="312" y="2046"/>
                  </a:cubicBezTo>
                  <a:cubicBezTo>
                    <a:pt x="312" y="2059"/>
                    <a:pt x="312" y="2072"/>
                    <a:pt x="299" y="2072"/>
                  </a:cubicBezTo>
                  <a:cubicBezTo>
                    <a:pt x="286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3"/>
                  </a:cubicBezTo>
                  <a:cubicBezTo>
                    <a:pt x="218" y="2276"/>
                    <a:pt x="231" y="2289"/>
                    <a:pt x="231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02"/>
                    <a:pt x="338" y="2289"/>
                  </a:cubicBezTo>
                  <a:cubicBezTo>
                    <a:pt x="367" y="2263"/>
                    <a:pt x="393" y="2247"/>
                    <a:pt x="406" y="2221"/>
                  </a:cubicBezTo>
                  <a:cubicBezTo>
                    <a:pt x="432" y="2195"/>
                    <a:pt x="461" y="2153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53"/>
                  </a:lnTo>
                  <a:cubicBezTo>
                    <a:pt x="500" y="2182"/>
                    <a:pt x="500" y="2195"/>
                    <a:pt x="487" y="2221"/>
                  </a:cubicBezTo>
                  <a:cubicBezTo>
                    <a:pt x="487" y="2234"/>
                    <a:pt x="474" y="2263"/>
                    <a:pt x="474" y="2276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5" y="2378"/>
                    <a:pt x="494" y="2388"/>
                    <a:pt x="515" y="2388"/>
                  </a:cubicBezTo>
                  <a:cubicBezTo>
                    <a:pt x="532" y="2388"/>
                    <a:pt x="550" y="2382"/>
                    <a:pt x="568" y="2370"/>
                  </a:cubicBezTo>
                  <a:cubicBezTo>
                    <a:pt x="594" y="2344"/>
                    <a:pt x="675" y="2195"/>
                    <a:pt x="691" y="2182"/>
                  </a:cubicBezTo>
                  <a:cubicBezTo>
                    <a:pt x="772" y="2033"/>
                    <a:pt x="866" y="1897"/>
                    <a:pt x="960" y="1777"/>
                  </a:cubicBezTo>
                  <a:cubicBezTo>
                    <a:pt x="1109" y="1560"/>
                    <a:pt x="1459" y="1142"/>
                    <a:pt x="1595" y="1019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422;p77"/>
            <p:cNvSpPr/>
            <p:nvPr/>
          </p:nvSpPr>
          <p:spPr>
            <a:xfrm>
              <a:off x="5079174" y="2149935"/>
              <a:ext cx="305925" cy="353776"/>
            </a:xfrm>
            <a:custGeom>
              <a:avLst/>
              <a:gdLst/>
              <a:ahLst/>
              <a:cxnLst/>
              <a:rect l="l" t="t" r="r" b="b"/>
              <a:pathLst>
                <a:path w="2065" h="2388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19"/>
                  </a:lnTo>
                  <a:cubicBezTo>
                    <a:pt x="607" y="1142"/>
                    <a:pt x="879" y="1398"/>
                    <a:pt x="1135" y="1761"/>
                  </a:cubicBezTo>
                  <a:cubicBezTo>
                    <a:pt x="1229" y="1884"/>
                    <a:pt x="1310" y="2033"/>
                    <a:pt x="1378" y="2182"/>
                  </a:cubicBezTo>
                  <a:cubicBezTo>
                    <a:pt x="1391" y="2195"/>
                    <a:pt x="1472" y="2344"/>
                    <a:pt x="1514" y="2370"/>
                  </a:cubicBezTo>
                  <a:cubicBezTo>
                    <a:pt x="1531" y="2382"/>
                    <a:pt x="1550" y="2388"/>
                    <a:pt x="1565" y="2388"/>
                  </a:cubicBezTo>
                  <a:cubicBezTo>
                    <a:pt x="1585" y="2388"/>
                    <a:pt x="1601" y="2378"/>
                    <a:pt x="1608" y="2357"/>
                  </a:cubicBezTo>
                  <a:cubicBezTo>
                    <a:pt x="1621" y="2328"/>
                    <a:pt x="1621" y="2302"/>
                    <a:pt x="1608" y="2276"/>
                  </a:cubicBezTo>
                  <a:cubicBezTo>
                    <a:pt x="1608" y="2263"/>
                    <a:pt x="1595" y="2234"/>
                    <a:pt x="1579" y="2221"/>
                  </a:cubicBezTo>
                  <a:cubicBezTo>
                    <a:pt x="1579" y="2195"/>
                    <a:pt x="1566" y="2182"/>
                    <a:pt x="1566" y="2153"/>
                  </a:cubicBezTo>
                  <a:lnTo>
                    <a:pt x="1566" y="2140"/>
                  </a:lnTo>
                  <a:cubicBezTo>
                    <a:pt x="1566" y="2127"/>
                    <a:pt x="1566" y="2127"/>
                    <a:pt x="1579" y="2127"/>
                  </a:cubicBezTo>
                  <a:cubicBezTo>
                    <a:pt x="1595" y="2127"/>
                    <a:pt x="1595" y="2127"/>
                    <a:pt x="1595" y="2140"/>
                  </a:cubicBezTo>
                  <a:cubicBezTo>
                    <a:pt x="1621" y="2153"/>
                    <a:pt x="1647" y="2195"/>
                    <a:pt x="1660" y="2221"/>
                  </a:cubicBezTo>
                  <a:cubicBezTo>
                    <a:pt x="1689" y="2247"/>
                    <a:pt x="1702" y="2263"/>
                    <a:pt x="1728" y="2289"/>
                  </a:cubicBezTo>
                  <a:cubicBezTo>
                    <a:pt x="1757" y="2302"/>
                    <a:pt x="1783" y="2315"/>
                    <a:pt x="1809" y="2315"/>
                  </a:cubicBezTo>
                  <a:cubicBezTo>
                    <a:pt x="1822" y="2315"/>
                    <a:pt x="1838" y="2315"/>
                    <a:pt x="1838" y="2302"/>
                  </a:cubicBezTo>
                  <a:cubicBezTo>
                    <a:pt x="1851" y="2289"/>
                    <a:pt x="1851" y="2276"/>
                    <a:pt x="1851" y="2263"/>
                  </a:cubicBezTo>
                  <a:cubicBezTo>
                    <a:pt x="1851" y="2234"/>
                    <a:pt x="1838" y="2221"/>
                    <a:pt x="1838" y="2195"/>
                  </a:cubicBezTo>
                  <a:cubicBezTo>
                    <a:pt x="1822" y="2153"/>
                    <a:pt x="1796" y="2114"/>
                    <a:pt x="1770" y="2072"/>
                  </a:cubicBezTo>
                  <a:cubicBezTo>
                    <a:pt x="1770" y="2072"/>
                    <a:pt x="1757" y="2059"/>
                    <a:pt x="1757" y="2046"/>
                  </a:cubicBezTo>
                  <a:cubicBezTo>
                    <a:pt x="1757" y="2033"/>
                    <a:pt x="1757" y="2020"/>
                    <a:pt x="1770" y="2020"/>
                  </a:cubicBezTo>
                  <a:cubicBezTo>
                    <a:pt x="1783" y="2020"/>
                    <a:pt x="1796" y="2033"/>
                    <a:pt x="1809" y="2046"/>
                  </a:cubicBezTo>
                  <a:cubicBezTo>
                    <a:pt x="1822" y="2059"/>
                    <a:pt x="1838" y="2072"/>
                    <a:pt x="1851" y="2085"/>
                  </a:cubicBezTo>
                  <a:cubicBezTo>
                    <a:pt x="1877" y="2101"/>
                    <a:pt x="1903" y="2127"/>
                    <a:pt x="1932" y="2140"/>
                  </a:cubicBezTo>
                  <a:cubicBezTo>
                    <a:pt x="1935" y="2143"/>
                    <a:pt x="1941" y="2145"/>
                    <a:pt x="1947" y="2145"/>
                  </a:cubicBezTo>
                  <a:cubicBezTo>
                    <a:pt x="1964" y="2145"/>
                    <a:pt x="1988" y="2133"/>
                    <a:pt x="2000" y="2114"/>
                  </a:cubicBezTo>
                  <a:cubicBezTo>
                    <a:pt x="2039" y="2059"/>
                    <a:pt x="1958" y="1978"/>
                    <a:pt x="1932" y="1939"/>
                  </a:cubicBezTo>
                  <a:cubicBezTo>
                    <a:pt x="1903" y="1910"/>
                    <a:pt x="1890" y="1884"/>
                    <a:pt x="1864" y="1842"/>
                  </a:cubicBezTo>
                  <a:cubicBezTo>
                    <a:pt x="1864" y="1829"/>
                    <a:pt x="1851" y="1816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898" y="1803"/>
                    <a:pt x="1921" y="1806"/>
                    <a:pt x="1945" y="1806"/>
                  </a:cubicBezTo>
                  <a:cubicBezTo>
                    <a:pt x="1968" y="1806"/>
                    <a:pt x="1992" y="1803"/>
                    <a:pt x="2013" y="1790"/>
                  </a:cubicBezTo>
                  <a:cubicBezTo>
                    <a:pt x="2052" y="1777"/>
                    <a:pt x="2065" y="1735"/>
                    <a:pt x="2039" y="1696"/>
                  </a:cubicBezTo>
                  <a:cubicBezTo>
                    <a:pt x="2013" y="1667"/>
                    <a:pt x="1958" y="1667"/>
                    <a:pt x="1919" y="1654"/>
                  </a:cubicBezTo>
                  <a:cubicBezTo>
                    <a:pt x="1864" y="1641"/>
                    <a:pt x="1796" y="1615"/>
                    <a:pt x="1741" y="1573"/>
                  </a:cubicBezTo>
                  <a:cubicBezTo>
                    <a:pt x="1702" y="1534"/>
                    <a:pt x="1660" y="1492"/>
                    <a:pt x="1634" y="1437"/>
                  </a:cubicBezTo>
                  <a:cubicBezTo>
                    <a:pt x="1527" y="1317"/>
                    <a:pt x="1433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2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423;p77"/>
            <p:cNvSpPr/>
            <p:nvPr/>
          </p:nvSpPr>
          <p:spPr>
            <a:xfrm>
              <a:off x="5145100" y="2050676"/>
              <a:ext cx="131851" cy="144148"/>
            </a:xfrm>
            <a:custGeom>
              <a:avLst/>
              <a:gdLst/>
              <a:ahLst/>
              <a:cxnLst/>
              <a:rect l="l" t="t" r="r" b="b"/>
              <a:pathLst>
                <a:path w="890" h="973" extrusionOk="0">
                  <a:moveTo>
                    <a:pt x="511" y="0"/>
                  </a:moveTo>
                  <a:cubicBezTo>
                    <a:pt x="508" y="0"/>
                    <a:pt x="505" y="0"/>
                    <a:pt x="502" y="1"/>
                  </a:cubicBezTo>
                  <a:cubicBezTo>
                    <a:pt x="405" y="1"/>
                    <a:pt x="217" y="98"/>
                    <a:pt x="136" y="286"/>
                  </a:cubicBezTo>
                  <a:cubicBezTo>
                    <a:pt x="1" y="580"/>
                    <a:pt x="322" y="973"/>
                    <a:pt x="494" y="973"/>
                  </a:cubicBezTo>
                  <a:cubicBezTo>
                    <a:pt x="511" y="973"/>
                    <a:pt x="527" y="968"/>
                    <a:pt x="541" y="960"/>
                  </a:cubicBezTo>
                  <a:cubicBezTo>
                    <a:pt x="703" y="866"/>
                    <a:pt x="797" y="610"/>
                    <a:pt x="839" y="435"/>
                  </a:cubicBezTo>
                  <a:cubicBezTo>
                    <a:pt x="889" y="199"/>
                    <a:pt x="613" y="0"/>
                    <a:pt x="511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424;p77"/>
            <p:cNvSpPr/>
            <p:nvPr/>
          </p:nvSpPr>
          <p:spPr>
            <a:xfrm>
              <a:off x="5149396" y="2149046"/>
              <a:ext cx="129925" cy="146073"/>
            </a:xfrm>
            <a:custGeom>
              <a:avLst/>
              <a:gdLst/>
              <a:ahLst/>
              <a:cxnLst/>
              <a:rect l="l" t="t" r="r" b="b"/>
              <a:pathLst>
                <a:path w="877" h="986" extrusionOk="0">
                  <a:moveTo>
                    <a:pt x="497" y="0"/>
                  </a:moveTo>
                  <a:cubicBezTo>
                    <a:pt x="493" y="0"/>
                    <a:pt x="489" y="0"/>
                    <a:pt x="486" y="1"/>
                  </a:cubicBezTo>
                  <a:cubicBezTo>
                    <a:pt x="392" y="14"/>
                    <a:pt x="214" y="108"/>
                    <a:pt x="133" y="296"/>
                  </a:cubicBezTo>
                  <a:cubicBezTo>
                    <a:pt x="0" y="590"/>
                    <a:pt x="309" y="986"/>
                    <a:pt x="488" y="986"/>
                  </a:cubicBezTo>
                  <a:cubicBezTo>
                    <a:pt x="506" y="986"/>
                    <a:pt x="523" y="982"/>
                    <a:pt x="538" y="973"/>
                  </a:cubicBezTo>
                  <a:cubicBezTo>
                    <a:pt x="687" y="876"/>
                    <a:pt x="781" y="620"/>
                    <a:pt x="823" y="445"/>
                  </a:cubicBezTo>
                  <a:cubicBezTo>
                    <a:pt x="876" y="210"/>
                    <a:pt x="600" y="0"/>
                    <a:pt x="497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425;p77"/>
            <p:cNvSpPr/>
            <p:nvPr/>
          </p:nvSpPr>
          <p:spPr>
            <a:xfrm>
              <a:off x="4925100" y="2080898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406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cubicBezTo>
                    <a:pt x="986" y="56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426;p77"/>
            <p:cNvSpPr/>
            <p:nvPr/>
          </p:nvSpPr>
          <p:spPr>
            <a:xfrm>
              <a:off x="4745100" y="2564751"/>
              <a:ext cx="246369" cy="296295"/>
            </a:xfrm>
            <a:custGeom>
              <a:avLst/>
              <a:gdLst/>
              <a:ahLst/>
              <a:cxnLst/>
              <a:rect l="l" t="t" r="r" b="b"/>
              <a:pathLst>
                <a:path w="1663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38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427;p77"/>
            <p:cNvSpPr/>
            <p:nvPr/>
          </p:nvSpPr>
          <p:spPr>
            <a:xfrm>
              <a:off x="5007174" y="2564751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41" y="2000"/>
                  </a:lnTo>
                  <a:cubicBezTo>
                    <a:pt x="1634" y="2000"/>
                    <a:pt x="1676" y="1906"/>
                    <a:pt x="1540" y="1838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428;p77"/>
            <p:cNvSpPr/>
            <p:nvPr/>
          </p:nvSpPr>
          <p:spPr>
            <a:xfrm>
              <a:off x="4805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50"/>
                    <a:pt x="1177" y="866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429;p77"/>
            <p:cNvSpPr/>
            <p:nvPr/>
          </p:nvSpPr>
          <p:spPr>
            <a:xfrm>
              <a:off x="5009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82" y="866"/>
                  </a:lnTo>
                  <a:cubicBezTo>
                    <a:pt x="594" y="850"/>
                    <a:pt x="960" y="798"/>
                    <a:pt x="1203" y="730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430;p77"/>
            <p:cNvSpPr/>
            <p:nvPr/>
          </p:nvSpPr>
          <p:spPr>
            <a:xfrm>
              <a:off x="4741248" y="2164898"/>
              <a:ext cx="518072" cy="528146"/>
            </a:xfrm>
            <a:custGeom>
              <a:avLst/>
              <a:gdLst/>
              <a:ahLst/>
              <a:cxnLst/>
              <a:rect l="l" t="t" r="r" b="b"/>
              <a:pathLst>
                <a:path w="3497" h="3565" extrusionOk="0">
                  <a:moveTo>
                    <a:pt x="1216" y="1"/>
                  </a:moveTo>
                  <a:cubicBezTo>
                    <a:pt x="1216" y="1"/>
                    <a:pt x="202" y="1498"/>
                    <a:pt x="1" y="3199"/>
                  </a:cubicBezTo>
                  <a:cubicBezTo>
                    <a:pt x="1" y="3199"/>
                    <a:pt x="257" y="3565"/>
                    <a:pt x="1741" y="3565"/>
                  </a:cubicBezTo>
                  <a:cubicBezTo>
                    <a:pt x="3228" y="3565"/>
                    <a:pt x="3497" y="3199"/>
                    <a:pt x="3497" y="3199"/>
                  </a:cubicBezTo>
                  <a:cubicBezTo>
                    <a:pt x="3280" y="1498"/>
                    <a:pt x="2282" y="1"/>
                    <a:pt x="2282" y="1"/>
                  </a:cubicBezTo>
                  <a:lnTo>
                    <a:pt x="1741" y="218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431;p77"/>
            <p:cNvSpPr/>
            <p:nvPr/>
          </p:nvSpPr>
          <p:spPr>
            <a:xfrm>
              <a:off x="5031174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79" y="325"/>
                  </a:lnTo>
                  <a:cubicBezTo>
                    <a:pt x="1472" y="325"/>
                    <a:pt x="1514" y="231"/>
                    <a:pt x="1378" y="163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432;p77"/>
            <p:cNvSpPr/>
            <p:nvPr/>
          </p:nvSpPr>
          <p:spPr>
            <a:xfrm>
              <a:off x="4745100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433;p77"/>
            <p:cNvSpPr/>
            <p:nvPr/>
          </p:nvSpPr>
          <p:spPr>
            <a:xfrm>
              <a:off x="4685100" y="1562971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80"/>
                  </a:cubicBezTo>
                  <a:cubicBezTo>
                    <a:pt x="1" y="1958"/>
                    <a:pt x="43" y="2849"/>
                    <a:pt x="419" y="3199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99"/>
                  </a:cubicBezTo>
                  <a:cubicBezTo>
                    <a:pt x="3782" y="2849"/>
                    <a:pt x="3821" y="1958"/>
                    <a:pt x="3607" y="1080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434;p77"/>
            <p:cNvSpPr/>
            <p:nvPr/>
          </p:nvSpPr>
          <p:spPr>
            <a:xfrm>
              <a:off x="4709100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435;p77"/>
            <p:cNvSpPr/>
            <p:nvPr/>
          </p:nvSpPr>
          <p:spPr>
            <a:xfrm>
              <a:off x="5103174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436;p77"/>
            <p:cNvSpPr/>
            <p:nvPr/>
          </p:nvSpPr>
          <p:spPr>
            <a:xfrm>
              <a:off x="4981248" y="1560897"/>
              <a:ext cx="291999" cy="244147"/>
            </a:xfrm>
            <a:custGeom>
              <a:avLst/>
              <a:gdLst/>
              <a:ahLst/>
              <a:cxnLst/>
              <a:rect l="l" t="t" r="r" b="b"/>
              <a:pathLst>
                <a:path w="1971" h="1648" extrusionOk="0">
                  <a:moveTo>
                    <a:pt x="259" y="1"/>
                  </a:moveTo>
                  <a:cubicBezTo>
                    <a:pt x="103" y="1"/>
                    <a:pt x="1" y="15"/>
                    <a:pt x="1" y="15"/>
                  </a:cubicBezTo>
                  <a:cubicBezTo>
                    <a:pt x="1" y="15"/>
                    <a:pt x="312" y="877"/>
                    <a:pt x="1689" y="1648"/>
                  </a:cubicBezTo>
                  <a:cubicBezTo>
                    <a:pt x="1689" y="1648"/>
                    <a:pt x="1971" y="877"/>
                    <a:pt x="1430" y="378"/>
                  </a:cubicBezTo>
                  <a:cubicBezTo>
                    <a:pt x="1081" y="55"/>
                    <a:pt x="566" y="1"/>
                    <a:pt x="25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437;p77"/>
            <p:cNvSpPr/>
            <p:nvPr/>
          </p:nvSpPr>
          <p:spPr>
            <a:xfrm>
              <a:off x="4687026" y="1560897"/>
              <a:ext cx="294369" cy="237925"/>
            </a:xfrm>
            <a:custGeom>
              <a:avLst/>
              <a:gdLst/>
              <a:ahLst/>
              <a:cxnLst/>
              <a:rect l="l" t="t" r="r" b="b"/>
              <a:pathLst>
                <a:path w="1987" h="1606" extrusionOk="0">
                  <a:moveTo>
                    <a:pt x="1729" y="1"/>
                  </a:moveTo>
                  <a:cubicBezTo>
                    <a:pt x="1421" y="1"/>
                    <a:pt x="905" y="55"/>
                    <a:pt x="555" y="378"/>
                  </a:cubicBezTo>
                  <a:cubicBezTo>
                    <a:pt x="14" y="877"/>
                    <a:pt x="1" y="1606"/>
                    <a:pt x="1" y="1606"/>
                  </a:cubicBezTo>
                  <a:cubicBezTo>
                    <a:pt x="1715" y="1081"/>
                    <a:pt x="1987" y="15"/>
                    <a:pt x="1987" y="15"/>
                  </a:cubicBezTo>
                  <a:cubicBezTo>
                    <a:pt x="1987" y="15"/>
                    <a:pt x="1885" y="1"/>
                    <a:pt x="172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438;p77"/>
            <p:cNvSpPr/>
            <p:nvPr/>
          </p:nvSpPr>
          <p:spPr>
            <a:xfrm>
              <a:off x="4916952" y="1924898"/>
              <a:ext cx="71111" cy="30222"/>
            </a:xfrm>
            <a:custGeom>
              <a:avLst/>
              <a:gdLst/>
              <a:ahLst/>
              <a:cxnLst/>
              <a:rect l="l" t="t" r="r" b="b"/>
              <a:pathLst>
                <a:path w="480" h="204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2"/>
                    <a:pt x="137" y="204"/>
                    <a:pt x="263" y="204"/>
                  </a:cubicBezTo>
                  <a:cubicBezTo>
                    <a:pt x="375" y="204"/>
                    <a:pt x="480" y="179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439;p77"/>
            <p:cNvSpPr/>
            <p:nvPr/>
          </p:nvSpPr>
          <p:spPr>
            <a:xfrm>
              <a:off x="4915026" y="1921490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18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440;p77"/>
            <p:cNvSpPr/>
            <p:nvPr/>
          </p:nvSpPr>
          <p:spPr>
            <a:xfrm>
              <a:off x="4895470" y="1979268"/>
              <a:ext cx="162666" cy="45037"/>
            </a:xfrm>
            <a:custGeom>
              <a:avLst/>
              <a:gdLst/>
              <a:ahLst/>
              <a:cxnLst/>
              <a:rect l="l" t="t" r="r" b="b"/>
              <a:pathLst>
                <a:path w="1098" h="304" extrusionOk="0">
                  <a:moveTo>
                    <a:pt x="1053" y="1"/>
                  </a:moveTo>
                  <a:cubicBezTo>
                    <a:pt x="1043" y="1"/>
                    <a:pt x="1032" y="4"/>
                    <a:pt x="1024" y="13"/>
                  </a:cubicBezTo>
                  <a:cubicBezTo>
                    <a:pt x="874" y="179"/>
                    <a:pt x="643" y="247"/>
                    <a:pt x="414" y="247"/>
                  </a:cubicBezTo>
                  <a:cubicBezTo>
                    <a:pt x="273" y="247"/>
                    <a:pt x="132" y="221"/>
                    <a:pt x="13" y="175"/>
                  </a:cubicBezTo>
                  <a:cubicBezTo>
                    <a:pt x="10" y="172"/>
                    <a:pt x="8" y="170"/>
                    <a:pt x="7" y="170"/>
                  </a:cubicBezTo>
                  <a:cubicBezTo>
                    <a:pt x="1" y="170"/>
                    <a:pt x="3" y="191"/>
                    <a:pt x="13" y="201"/>
                  </a:cubicBezTo>
                  <a:cubicBezTo>
                    <a:pt x="128" y="270"/>
                    <a:pt x="271" y="303"/>
                    <a:pt x="417" y="303"/>
                  </a:cubicBezTo>
                  <a:cubicBezTo>
                    <a:pt x="666" y="303"/>
                    <a:pt x="926" y="208"/>
                    <a:pt x="1079" y="39"/>
                  </a:cubicBezTo>
                  <a:cubicBezTo>
                    <a:pt x="1097" y="21"/>
                    <a:pt x="1077" y="1"/>
                    <a:pt x="105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441;p77"/>
            <p:cNvSpPr/>
            <p:nvPr/>
          </p:nvSpPr>
          <p:spPr>
            <a:xfrm>
              <a:off x="5043174" y="1966676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7" y="1"/>
                  </a:moveTo>
                  <a:cubicBezTo>
                    <a:pt x="1" y="30"/>
                    <a:pt x="27" y="82"/>
                    <a:pt x="56" y="111"/>
                  </a:cubicBezTo>
                  <a:cubicBezTo>
                    <a:pt x="77" y="132"/>
                    <a:pt x="118" y="153"/>
                    <a:pt x="153" y="153"/>
                  </a:cubicBezTo>
                  <a:cubicBezTo>
                    <a:pt x="161" y="153"/>
                    <a:pt x="169" y="152"/>
                    <a:pt x="176" y="150"/>
                  </a:cubicBezTo>
                  <a:cubicBezTo>
                    <a:pt x="189" y="150"/>
                    <a:pt x="202" y="124"/>
                    <a:pt x="189" y="111"/>
                  </a:cubicBezTo>
                  <a:lnTo>
                    <a:pt x="137" y="111"/>
                  </a:lnTo>
                  <a:cubicBezTo>
                    <a:pt x="69" y="98"/>
                    <a:pt x="56" y="56"/>
                    <a:pt x="4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442;p77"/>
            <p:cNvSpPr/>
            <p:nvPr/>
          </p:nvSpPr>
          <p:spPr>
            <a:xfrm>
              <a:off x="5011322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80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19" y="14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443;p77"/>
            <p:cNvSpPr/>
            <p:nvPr/>
          </p:nvSpPr>
          <p:spPr>
            <a:xfrm>
              <a:off x="5021100" y="1762231"/>
              <a:ext cx="180147" cy="88444"/>
            </a:xfrm>
            <a:custGeom>
              <a:avLst/>
              <a:gdLst/>
              <a:ahLst/>
              <a:cxnLst/>
              <a:rect l="l" t="t" r="r" b="b"/>
              <a:pathLst>
                <a:path w="1216" h="597" extrusionOk="0">
                  <a:moveTo>
                    <a:pt x="568" y="1"/>
                  </a:moveTo>
                  <a:cubicBezTo>
                    <a:pt x="442" y="1"/>
                    <a:pt x="320" y="32"/>
                    <a:pt x="218" y="101"/>
                  </a:cubicBezTo>
                  <a:cubicBezTo>
                    <a:pt x="69" y="182"/>
                    <a:pt x="27" y="302"/>
                    <a:pt x="1" y="464"/>
                  </a:cubicBezTo>
                  <a:cubicBezTo>
                    <a:pt x="1" y="477"/>
                    <a:pt x="14" y="477"/>
                    <a:pt x="14" y="477"/>
                  </a:cubicBezTo>
                  <a:cubicBezTo>
                    <a:pt x="84" y="255"/>
                    <a:pt x="318" y="103"/>
                    <a:pt x="546" y="103"/>
                  </a:cubicBezTo>
                  <a:cubicBezTo>
                    <a:pt x="581" y="103"/>
                    <a:pt x="615" y="107"/>
                    <a:pt x="649" y="114"/>
                  </a:cubicBezTo>
                  <a:cubicBezTo>
                    <a:pt x="743" y="140"/>
                    <a:pt x="866" y="195"/>
                    <a:pt x="934" y="276"/>
                  </a:cubicBezTo>
                  <a:cubicBezTo>
                    <a:pt x="1015" y="370"/>
                    <a:pt x="1015" y="490"/>
                    <a:pt x="1096" y="587"/>
                  </a:cubicBezTo>
                  <a:cubicBezTo>
                    <a:pt x="1102" y="593"/>
                    <a:pt x="1112" y="597"/>
                    <a:pt x="1122" y="597"/>
                  </a:cubicBezTo>
                  <a:cubicBezTo>
                    <a:pt x="1132" y="597"/>
                    <a:pt x="1141" y="593"/>
                    <a:pt x="1148" y="587"/>
                  </a:cubicBezTo>
                  <a:cubicBezTo>
                    <a:pt x="1216" y="451"/>
                    <a:pt x="1109" y="276"/>
                    <a:pt x="1015" y="182"/>
                  </a:cubicBezTo>
                  <a:cubicBezTo>
                    <a:pt x="918" y="85"/>
                    <a:pt x="772" y="20"/>
                    <a:pt x="636" y="4"/>
                  </a:cubicBezTo>
                  <a:cubicBezTo>
                    <a:pt x="613" y="2"/>
                    <a:pt x="591" y="1"/>
                    <a:pt x="5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444;p77"/>
            <p:cNvSpPr/>
            <p:nvPr/>
          </p:nvSpPr>
          <p:spPr>
            <a:xfrm>
              <a:off x="5029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445;p77"/>
            <p:cNvSpPr/>
            <p:nvPr/>
          </p:nvSpPr>
          <p:spPr>
            <a:xfrm>
              <a:off x="5036952" y="1828897"/>
              <a:ext cx="40444" cy="38074"/>
            </a:xfrm>
            <a:custGeom>
              <a:avLst/>
              <a:gdLst/>
              <a:ahLst/>
              <a:cxnLst/>
              <a:rect l="l" t="t" r="r" b="b"/>
              <a:pathLst>
                <a:path w="273" h="257" extrusionOk="0">
                  <a:moveTo>
                    <a:pt x="137" y="1"/>
                  </a:moveTo>
                  <a:cubicBezTo>
                    <a:pt x="69" y="1"/>
                    <a:pt x="1" y="56"/>
                    <a:pt x="1" y="137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5" y="257"/>
                    <a:pt x="273" y="202"/>
                    <a:pt x="273" y="137"/>
                  </a:cubicBezTo>
                  <a:cubicBezTo>
                    <a:pt x="273" y="5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446;p77"/>
            <p:cNvSpPr/>
            <p:nvPr/>
          </p:nvSpPr>
          <p:spPr>
            <a:xfrm>
              <a:off x="4735026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4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80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447;p77"/>
            <p:cNvSpPr/>
            <p:nvPr/>
          </p:nvSpPr>
          <p:spPr>
            <a:xfrm>
              <a:off x="4724951" y="1761638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669" y="0"/>
                  </a:moveTo>
                  <a:cubicBezTo>
                    <a:pt x="608" y="0"/>
                    <a:pt x="546" y="9"/>
                    <a:pt x="487" y="24"/>
                  </a:cubicBezTo>
                  <a:cubicBezTo>
                    <a:pt x="380" y="63"/>
                    <a:pt x="260" y="118"/>
                    <a:pt x="192" y="212"/>
                  </a:cubicBezTo>
                  <a:cubicBezTo>
                    <a:pt x="111" y="306"/>
                    <a:pt x="1" y="455"/>
                    <a:pt x="82" y="575"/>
                  </a:cubicBezTo>
                  <a:cubicBezTo>
                    <a:pt x="93" y="586"/>
                    <a:pt x="109" y="602"/>
                    <a:pt x="122" y="602"/>
                  </a:cubicBezTo>
                  <a:cubicBezTo>
                    <a:pt x="128" y="602"/>
                    <a:pt x="133" y="599"/>
                    <a:pt x="137" y="591"/>
                  </a:cubicBezTo>
                  <a:cubicBezTo>
                    <a:pt x="192" y="510"/>
                    <a:pt x="205" y="413"/>
                    <a:pt x="244" y="348"/>
                  </a:cubicBezTo>
                  <a:cubicBezTo>
                    <a:pt x="299" y="251"/>
                    <a:pt x="380" y="199"/>
                    <a:pt x="461" y="157"/>
                  </a:cubicBezTo>
                  <a:cubicBezTo>
                    <a:pt x="536" y="123"/>
                    <a:pt x="614" y="108"/>
                    <a:pt x="690" y="108"/>
                  </a:cubicBezTo>
                  <a:cubicBezTo>
                    <a:pt x="919" y="108"/>
                    <a:pt x="1132" y="248"/>
                    <a:pt x="1203" y="481"/>
                  </a:cubicBezTo>
                  <a:cubicBezTo>
                    <a:pt x="1203" y="485"/>
                    <a:pt x="1204" y="486"/>
                    <a:pt x="1206" y="486"/>
                  </a:cubicBezTo>
                  <a:cubicBezTo>
                    <a:pt x="1209" y="486"/>
                    <a:pt x="1216" y="477"/>
                    <a:pt x="1216" y="468"/>
                  </a:cubicBezTo>
                  <a:cubicBezTo>
                    <a:pt x="1190" y="306"/>
                    <a:pt x="1122" y="170"/>
                    <a:pt x="973" y="76"/>
                  </a:cubicBezTo>
                  <a:cubicBezTo>
                    <a:pt x="880" y="24"/>
                    <a:pt x="775" y="0"/>
                    <a:pt x="6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448;p77"/>
            <p:cNvSpPr/>
            <p:nvPr/>
          </p:nvSpPr>
          <p:spPr>
            <a:xfrm>
              <a:off x="4777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449;p77"/>
            <p:cNvSpPr/>
            <p:nvPr/>
          </p:nvSpPr>
          <p:spPr>
            <a:xfrm>
              <a:off x="4789248" y="1828897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6"/>
                    <a:pt x="1" y="137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189" y="257"/>
                    <a:pt x="257" y="202"/>
                    <a:pt x="257" y="137"/>
                  </a:cubicBezTo>
                  <a:cubicBezTo>
                    <a:pt x="257" y="56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450;p77"/>
            <p:cNvSpPr/>
            <p:nvPr/>
          </p:nvSpPr>
          <p:spPr>
            <a:xfrm>
              <a:off x="5057100" y="1658675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56" y="0"/>
                  </a:moveTo>
                  <a:cubicBezTo>
                    <a:pt x="140" y="0"/>
                    <a:pt x="124" y="1"/>
                    <a:pt x="108" y="3"/>
                  </a:cubicBezTo>
                  <a:cubicBezTo>
                    <a:pt x="95" y="3"/>
                    <a:pt x="69" y="3"/>
                    <a:pt x="43" y="16"/>
                  </a:cubicBezTo>
                  <a:cubicBezTo>
                    <a:pt x="27" y="29"/>
                    <a:pt x="1" y="55"/>
                    <a:pt x="1" y="84"/>
                  </a:cubicBezTo>
                  <a:cubicBezTo>
                    <a:pt x="1" y="136"/>
                    <a:pt x="43" y="165"/>
                    <a:pt x="95" y="178"/>
                  </a:cubicBezTo>
                  <a:cubicBezTo>
                    <a:pt x="124" y="178"/>
                    <a:pt x="163" y="178"/>
                    <a:pt x="205" y="191"/>
                  </a:cubicBezTo>
                  <a:cubicBezTo>
                    <a:pt x="231" y="191"/>
                    <a:pt x="244" y="191"/>
                    <a:pt x="270" y="204"/>
                  </a:cubicBezTo>
                  <a:cubicBezTo>
                    <a:pt x="367" y="217"/>
                    <a:pt x="448" y="246"/>
                    <a:pt x="529" y="298"/>
                  </a:cubicBezTo>
                  <a:cubicBezTo>
                    <a:pt x="555" y="314"/>
                    <a:pt x="594" y="340"/>
                    <a:pt x="623" y="340"/>
                  </a:cubicBezTo>
                  <a:cubicBezTo>
                    <a:pt x="629" y="340"/>
                    <a:pt x="639" y="343"/>
                    <a:pt x="649" y="343"/>
                  </a:cubicBezTo>
                  <a:cubicBezTo>
                    <a:pt x="659" y="343"/>
                    <a:pt x="668" y="340"/>
                    <a:pt x="675" y="327"/>
                  </a:cubicBezTo>
                  <a:lnTo>
                    <a:pt x="675" y="314"/>
                  </a:lnTo>
                  <a:cubicBezTo>
                    <a:pt x="662" y="259"/>
                    <a:pt x="636" y="233"/>
                    <a:pt x="610" y="191"/>
                  </a:cubicBezTo>
                  <a:cubicBezTo>
                    <a:pt x="568" y="152"/>
                    <a:pt x="513" y="110"/>
                    <a:pt x="461" y="84"/>
                  </a:cubicBezTo>
                  <a:cubicBezTo>
                    <a:pt x="365" y="36"/>
                    <a:pt x="262" y="0"/>
                    <a:pt x="15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451;p77"/>
            <p:cNvSpPr/>
            <p:nvPr/>
          </p:nvSpPr>
          <p:spPr>
            <a:xfrm>
              <a:off x="4769100" y="1658379"/>
              <a:ext cx="102370" cy="46815"/>
            </a:xfrm>
            <a:custGeom>
              <a:avLst/>
              <a:gdLst/>
              <a:ahLst/>
              <a:cxnLst/>
              <a:rect l="l" t="t" r="r" b="b"/>
              <a:pathLst>
                <a:path w="691" h="316" extrusionOk="0">
                  <a:moveTo>
                    <a:pt x="496" y="0"/>
                  </a:moveTo>
                  <a:cubicBezTo>
                    <a:pt x="404" y="0"/>
                    <a:pt x="313" y="17"/>
                    <a:pt x="231" y="57"/>
                  </a:cubicBezTo>
                  <a:cubicBezTo>
                    <a:pt x="176" y="86"/>
                    <a:pt x="124" y="125"/>
                    <a:pt x="69" y="167"/>
                  </a:cubicBezTo>
                  <a:cubicBezTo>
                    <a:pt x="43" y="193"/>
                    <a:pt x="14" y="219"/>
                    <a:pt x="1" y="274"/>
                  </a:cubicBezTo>
                  <a:lnTo>
                    <a:pt x="1" y="300"/>
                  </a:lnTo>
                  <a:cubicBezTo>
                    <a:pt x="1" y="316"/>
                    <a:pt x="27" y="316"/>
                    <a:pt x="43" y="316"/>
                  </a:cubicBezTo>
                  <a:cubicBezTo>
                    <a:pt x="82" y="300"/>
                    <a:pt x="108" y="287"/>
                    <a:pt x="150" y="274"/>
                  </a:cubicBezTo>
                  <a:cubicBezTo>
                    <a:pt x="231" y="235"/>
                    <a:pt x="312" y="206"/>
                    <a:pt x="406" y="193"/>
                  </a:cubicBezTo>
                  <a:lnTo>
                    <a:pt x="487" y="193"/>
                  </a:lnTo>
                  <a:cubicBezTo>
                    <a:pt x="513" y="180"/>
                    <a:pt x="555" y="180"/>
                    <a:pt x="594" y="180"/>
                  </a:cubicBezTo>
                  <a:cubicBezTo>
                    <a:pt x="636" y="180"/>
                    <a:pt x="691" y="154"/>
                    <a:pt x="691" y="99"/>
                  </a:cubicBezTo>
                  <a:cubicBezTo>
                    <a:pt x="691" y="73"/>
                    <a:pt x="675" y="44"/>
                    <a:pt x="649" y="31"/>
                  </a:cubicBezTo>
                  <a:cubicBezTo>
                    <a:pt x="623" y="18"/>
                    <a:pt x="610" y="5"/>
                    <a:pt x="581" y="5"/>
                  </a:cubicBezTo>
                  <a:cubicBezTo>
                    <a:pt x="553" y="2"/>
                    <a:pt x="524" y="0"/>
                    <a:pt x="49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452;p77"/>
            <p:cNvSpPr/>
            <p:nvPr/>
          </p:nvSpPr>
          <p:spPr>
            <a:xfrm>
              <a:off x="5233248" y="1742527"/>
              <a:ext cx="147999" cy="190221"/>
            </a:xfrm>
            <a:custGeom>
              <a:avLst/>
              <a:gdLst/>
              <a:ahLst/>
              <a:cxnLst/>
              <a:rect l="l" t="t" r="r" b="b"/>
              <a:pathLst>
                <a:path w="999" h="1284" extrusionOk="0">
                  <a:moveTo>
                    <a:pt x="471" y="0"/>
                  </a:moveTo>
                  <a:cubicBezTo>
                    <a:pt x="238" y="0"/>
                    <a:pt x="44" y="211"/>
                    <a:pt x="1" y="367"/>
                  </a:cubicBezTo>
                  <a:lnTo>
                    <a:pt x="27" y="1151"/>
                  </a:lnTo>
                  <a:cubicBezTo>
                    <a:pt x="89" y="1242"/>
                    <a:pt x="188" y="1284"/>
                    <a:pt x="297" y="1284"/>
                  </a:cubicBezTo>
                  <a:cubicBezTo>
                    <a:pt x="493" y="1284"/>
                    <a:pt x="720" y="1150"/>
                    <a:pt x="824" y="934"/>
                  </a:cubicBezTo>
                  <a:cubicBezTo>
                    <a:pt x="999" y="597"/>
                    <a:pt x="931" y="153"/>
                    <a:pt x="620" y="30"/>
                  </a:cubicBezTo>
                  <a:cubicBezTo>
                    <a:pt x="569" y="9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453;p77"/>
            <p:cNvSpPr/>
            <p:nvPr/>
          </p:nvSpPr>
          <p:spPr>
            <a:xfrm>
              <a:off x="5229396" y="1798823"/>
              <a:ext cx="120888" cy="75407"/>
            </a:xfrm>
            <a:custGeom>
              <a:avLst/>
              <a:gdLst/>
              <a:ahLst/>
              <a:cxnLst/>
              <a:rect l="l" t="t" r="r" b="b"/>
              <a:pathLst>
                <a:path w="816" h="509" extrusionOk="0">
                  <a:moveTo>
                    <a:pt x="366" y="1"/>
                  </a:moveTo>
                  <a:cubicBezTo>
                    <a:pt x="214" y="1"/>
                    <a:pt x="63" y="71"/>
                    <a:pt x="14" y="230"/>
                  </a:cubicBezTo>
                  <a:cubicBezTo>
                    <a:pt x="1" y="240"/>
                    <a:pt x="9" y="262"/>
                    <a:pt x="20" y="262"/>
                  </a:cubicBezTo>
                  <a:cubicBezTo>
                    <a:pt x="22" y="262"/>
                    <a:pt x="25" y="261"/>
                    <a:pt x="27" y="259"/>
                  </a:cubicBezTo>
                  <a:cubicBezTo>
                    <a:pt x="95" y="217"/>
                    <a:pt x="134" y="162"/>
                    <a:pt x="189" y="136"/>
                  </a:cubicBezTo>
                  <a:cubicBezTo>
                    <a:pt x="239" y="107"/>
                    <a:pt x="288" y="91"/>
                    <a:pt x="343" y="91"/>
                  </a:cubicBezTo>
                  <a:cubicBezTo>
                    <a:pt x="362" y="91"/>
                    <a:pt x="382" y="93"/>
                    <a:pt x="403" y="97"/>
                  </a:cubicBezTo>
                  <a:cubicBezTo>
                    <a:pt x="432" y="136"/>
                    <a:pt x="458" y="178"/>
                    <a:pt x="458" y="243"/>
                  </a:cubicBezTo>
                  <a:cubicBezTo>
                    <a:pt x="445" y="311"/>
                    <a:pt x="419" y="379"/>
                    <a:pt x="377" y="421"/>
                  </a:cubicBezTo>
                  <a:cubicBezTo>
                    <a:pt x="351" y="460"/>
                    <a:pt x="296" y="460"/>
                    <a:pt x="257" y="486"/>
                  </a:cubicBezTo>
                  <a:cubicBezTo>
                    <a:pt x="257" y="486"/>
                    <a:pt x="241" y="502"/>
                    <a:pt x="257" y="502"/>
                  </a:cubicBezTo>
                  <a:cubicBezTo>
                    <a:pt x="273" y="506"/>
                    <a:pt x="289" y="508"/>
                    <a:pt x="304" y="508"/>
                  </a:cubicBezTo>
                  <a:cubicBezTo>
                    <a:pt x="467" y="508"/>
                    <a:pt x="576" y="271"/>
                    <a:pt x="526" y="123"/>
                  </a:cubicBezTo>
                  <a:lnTo>
                    <a:pt x="526" y="123"/>
                  </a:lnTo>
                  <a:cubicBezTo>
                    <a:pt x="633" y="162"/>
                    <a:pt x="714" y="259"/>
                    <a:pt x="714" y="392"/>
                  </a:cubicBezTo>
                  <a:lnTo>
                    <a:pt x="727" y="392"/>
                  </a:lnTo>
                  <a:cubicBezTo>
                    <a:pt x="815" y="151"/>
                    <a:pt x="589" y="1"/>
                    <a:pt x="366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454;p77"/>
            <p:cNvSpPr/>
            <p:nvPr/>
          </p:nvSpPr>
          <p:spPr>
            <a:xfrm>
              <a:off x="5215026" y="1742971"/>
              <a:ext cx="76444" cy="104740"/>
            </a:xfrm>
            <a:custGeom>
              <a:avLst/>
              <a:gdLst/>
              <a:ahLst/>
              <a:cxnLst/>
              <a:rect l="l" t="t" r="r" b="b"/>
              <a:pathLst>
                <a:path w="516" h="707" extrusionOk="0">
                  <a:moveTo>
                    <a:pt x="516" y="1"/>
                  </a:moveTo>
                  <a:lnTo>
                    <a:pt x="56" y="27"/>
                  </a:lnTo>
                  <a:cubicBezTo>
                    <a:pt x="82" y="163"/>
                    <a:pt x="1" y="594"/>
                    <a:pt x="56" y="688"/>
                  </a:cubicBezTo>
                  <a:cubicBezTo>
                    <a:pt x="63" y="700"/>
                    <a:pt x="75" y="706"/>
                    <a:pt x="91" y="706"/>
                  </a:cubicBezTo>
                  <a:cubicBezTo>
                    <a:pt x="195" y="706"/>
                    <a:pt x="457" y="445"/>
                    <a:pt x="516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455;p77"/>
            <p:cNvSpPr/>
            <p:nvPr/>
          </p:nvSpPr>
          <p:spPr>
            <a:xfrm>
              <a:off x="4885248" y="2149046"/>
              <a:ext cx="113925" cy="75407"/>
            </a:xfrm>
            <a:custGeom>
              <a:avLst/>
              <a:gdLst/>
              <a:ahLst/>
              <a:cxnLst/>
              <a:rect l="l" t="t" r="r" b="b"/>
              <a:pathLst>
                <a:path w="769" h="509" extrusionOk="0">
                  <a:moveTo>
                    <a:pt x="257" y="1"/>
                  </a:moveTo>
                  <a:cubicBezTo>
                    <a:pt x="257" y="1"/>
                    <a:pt x="1" y="82"/>
                    <a:pt x="14" y="270"/>
                  </a:cubicBezTo>
                  <a:cubicBezTo>
                    <a:pt x="22" y="391"/>
                    <a:pt x="168" y="509"/>
                    <a:pt x="359" y="509"/>
                  </a:cubicBezTo>
                  <a:cubicBezTo>
                    <a:pt x="485" y="509"/>
                    <a:pt x="630" y="458"/>
                    <a:pt x="769" y="32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456;p77"/>
            <p:cNvSpPr/>
            <p:nvPr/>
          </p:nvSpPr>
          <p:spPr>
            <a:xfrm>
              <a:off x="4999026" y="2149046"/>
              <a:ext cx="116296" cy="75407"/>
            </a:xfrm>
            <a:custGeom>
              <a:avLst/>
              <a:gdLst/>
              <a:ahLst/>
              <a:cxnLst/>
              <a:rect l="l" t="t" r="r" b="b"/>
              <a:pathLst>
                <a:path w="785" h="509" extrusionOk="0">
                  <a:moveTo>
                    <a:pt x="516" y="1"/>
                  </a:moveTo>
                  <a:lnTo>
                    <a:pt x="1" y="325"/>
                  </a:lnTo>
                  <a:cubicBezTo>
                    <a:pt x="141" y="458"/>
                    <a:pt x="286" y="509"/>
                    <a:pt x="413" y="509"/>
                  </a:cubicBezTo>
                  <a:cubicBezTo>
                    <a:pt x="605" y="509"/>
                    <a:pt x="754" y="391"/>
                    <a:pt x="772" y="270"/>
                  </a:cubicBezTo>
                  <a:cubicBezTo>
                    <a:pt x="785" y="82"/>
                    <a:pt x="516" y="1"/>
                    <a:pt x="516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3457;p77"/>
          <p:cNvGrpSpPr/>
          <p:nvPr/>
        </p:nvGrpSpPr>
        <p:grpSpPr>
          <a:xfrm>
            <a:off x="5875317" y="3670299"/>
            <a:ext cx="762692" cy="1352167"/>
            <a:chOff x="3349247" y="1398526"/>
            <a:chExt cx="823851" cy="1460596"/>
          </a:xfrm>
        </p:grpSpPr>
        <p:sp>
          <p:nvSpPr>
            <p:cNvPr id="194" name="Google Shape;3458;p77"/>
            <p:cNvSpPr/>
            <p:nvPr/>
          </p:nvSpPr>
          <p:spPr>
            <a:xfrm>
              <a:off x="3589247" y="2078972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37" y="244"/>
                    <a:pt x="824" y="458"/>
                  </a:cubicBezTo>
                  <a:cubicBezTo>
                    <a:pt x="811" y="701"/>
                    <a:pt x="539" y="863"/>
                    <a:pt x="325" y="1579"/>
                  </a:cubicBezTo>
                  <a:cubicBezTo>
                    <a:pt x="82" y="2389"/>
                    <a:pt x="1" y="3267"/>
                    <a:pt x="1" y="3267"/>
                  </a:cubicBezTo>
                  <a:cubicBezTo>
                    <a:pt x="1" y="3267"/>
                    <a:pt x="526" y="3442"/>
                    <a:pt x="1336" y="3442"/>
                  </a:cubicBezTo>
                  <a:cubicBezTo>
                    <a:pt x="2146" y="3442"/>
                    <a:pt x="2674" y="3267"/>
                    <a:pt x="2674" y="3267"/>
                  </a:cubicBezTo>
                  <a:cubicBezTo>
                    <a:pt x="2674" y="3267"/>
                    <a:pt x="2593" y="2389"/>
                    <a:pt x="2350" y="1579"/>
                  </a:cubicBezTo>
                  <a:cubicBezTo>
                    <a:pt x="2133" y="863"/>
                    <a:pt x="1864" y="701"/>
                    <a:pt x="1851" y="458"/>
                  </a:cubicBezTo>
                  <a:cubicBezTo>
                    <a:pt x="1835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459;p77"/>
            <p:cNvSpPr/>
            <p:nvPr/>
          </p:nvSpPr>
          <p:spPr>
            <a:xfrm>
              <a:off x="3906284" y="1608897"/>
              <a:ext cx="221184" cy="413035"/>
            </a:xfrm>
            <a:custGeom>
              <a:avLst/>
              <a:gdLst/>
              <a:ahLst/>
              <a:cxnLst/>
              <a:rect l="l" t="t" r="r" b="b"/>
              <a:pathLst>
                <a:path w="1493" h="2788" extrusionOk="0">
                  <a:moveTo>
                    <a:pt x="922" y="1"/>
                  </a:moveTo>
                  <a:cubicBezTo>
                    <a:pt x="906" y="1"/>
                    <a:pt x="897" y="2"/>
                    <a:pt x="897" y="2"/>
                  </a:cubicBezTo>
                  <a:cubicBezTo>
                    <a:pt x="897" y="2"/>
                    <a:pt x="0" y="2787"/>
                    <a:pt x="518" y="2787"/>
                  </a:cubicBezTo>
                  <a:cubicBezTo>
                    <a:pt x="531" y="2787"/>
                    <a:pt x="545" y="2786"/>
                    <a:pt x="560" y="2782"/>
                  </a:cubicBezTo>
                  <a:cubicBezTo>
                    <a:pt x="1169" y="2646"/>
                    <a:pt x="1477" y="1998"/>
                    <a:pt x="1493" y="893"/>
                  </a:cubicBezTo>
                  <a:cubicBezTo>
                    <a:pt x="1493" y="53"/>
                    <a:pt x="1036" y="1"/>
                    <a:pt x="922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460;p77"/>
            <p:cNvSpPr/>
            <p:nvPr/>
          </p:nvSpPr>
          <p:spPr>
            <a:xfrm>
              <a:off x="4025099" y="1522675"/>
              <a:ext cx="38074" cy="97185"/>
            </a:xfrm>
            <a:custGeom>
              <a:avLst/>
              <a:gdLst/>
              <a:ahLst/>
              <a:cxnLst/>
              <a:rect l="l" t="t" r="r" b="b"/>
              <a:pathLst>
                <a:path w="257" h="656" extrusionOk="0">
                  <a:moveTo>
                    <a:pt x="95" y="1"/>
                  </a:moveTo>
                  <a:cubicBezTo>
                    <a:pt x="82" y="1"/>
                    <a:pt x="82" y="17"/>
                    <a:pt x="82" y="30"/>
                  </a:cubicBezTo>
                  <a:cubicBezTo>
                    <a:pt x="163" y="82"/>
                    <a:pt x="176" y="260"/>
                    <a:pt x="163" y="354"/>
                  </a:cubicBezTo>
                  <a:cubicBezTo>
                    <a:pt x="150" y="435"/>
                    <a:pt x="108" y="487"/>
                    <a:pt x="56" y="555"/>
                  </a:cubicBezTo>
                  <a:cubicBezTo>
                    <a:pt x="27" y="597"/>
                    <a:pt x="27" y="584"/>
                    <a:pt x="1" y="623"/>
                  </a:cubicBezTo>
                  <a:cubicBezTo>
                    <a:pt x="1" y="642"/>
                    <a:pt x="14" y="655"/>
                    <a:pt x="28" y="655"/>
                  </a:cubicBezTo>
                  <a:cubicBezTo>
                    <a:pt x="33" y="655"/>
                    <a:pt x="39" y="653"/>
                    <a:pt x="43" y="649"/>
                  </a:cubicBezTo>
                  <a:cubicBezTo>
                    <a:pt x="205" y="597"/>
                    <a:pt x="257" y="380"/>
                    <a:pt x="231" y="231"/>
                  </a:cubicBezTo>
                  <a:cubicBezTo>
                    <a:pt x="205" y="150"/>
                    <a:pt x="176" y="30"/>
                    <a:pt x="95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461;p77"/>
            <p:cNvSpPr/>
            <p:nvPr/>
          </p:nvSpPr>
          <p:spPr>
            <a:xfrm>
              <a:off x="4028951" y="1593934"/>
              <a:ext cx="70222" cy="25778"/>
            </a:xfrm>
            <a:custGeom>
              <a:avLst/>
              <a:gdLst/>
              <a:ahLst/>
              <a:cxnLst/>
              <a:rect l="l" t="t" r="r" b="b"/>
              <a:pathLst>
                <a:path w="474" h="174" extrusionOk="0">
                  <a:moveTo>
                    <a:pt x="297" y="0"/>
                  </a:moveTo>
                  <a:cubicBezTo>
                    <a:pt x="190" y="0"/>
                    <a:pt x="69" y="41"/>
                    <a:pt x="30" y="87"/>
                  </a:cubicBezTo>
                  <a:cubicBezTo>
                    <a:pt x="17" y="103"/>
                    <a:pt x="1" y="129"/>
                    <a:pt x="1" y="155"/>
                  </a:cubicBezTo>
                  <a:cubicBezTo>
                    <a:pt x="8" y="169"/>
                    <a:pt x="21" y="174"/>
                    <a:pt x="35" y="174"/>
                  </a:cubicBezTo>
                  <a:cubicBezTo>
                    <a:pt x="79" y="174"/>
                    <a:pt x="143" y="129"/>
                    <a:pt x="163" y="129"/>
                  </a:cubicBezTo>
                  <a:cubicBezTo>
                    <a:pt x="206" y="102"/>
                    <a:pt x="289" y="82"/>
                    <a:pt x="360" y="82"/>
                  </a:cubicBezTo>
                  <a:cubicBezTo>
                    <a:pt x="400" y="82"/>
                    <a:pt x="436" y="88"/>
                    <a:pt x="461" y="103"/>
                  </a:cubicBezTo>
                  <a:cubicBezTo>
                    <a:pt x="474" y="103"/>
                    <a:pt x="474" y="87"/>
                    <a:pt x="474" y="87"/>
                  </a:cubicBezTo>
                  <a:cubicBezTo>
                    <a:pt x="451" y="24"/>
                    <a:pt x="378" y="0"/>
                    <a:pt x="297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462;p77"/>
            <p:cNvSpPr/>
            <p:nvPr/>
          </p:nvSpPr>
          <p:spPr>
            <a:xfrm>
              <a:off x="3401099" y="2162083"/>
              <a:ext cx="308295" cy="355554"/>
            </a:xfrm>
            <a:custGeom>
              <a:avLst/>
              <a:gdLst/>
              <a:ahLst/>
              <a:cxnLst/>
              <a:rect l="l" t="t" r="r" b="b"/>
              <a:pathLst>
                <a:path w="2081" h="2400" extrusionOk="0">
                  <a:moveTo>
                    <a:pt x="1982" y="1"/>
                  </a:moveTo>
                  <a:cubicBezTo>
                    <a:pt x="1814" y="1"/>
                    <a:pt x="1559" y="146"/>
                    <a:pt x="1161" y="600"/>
                  </a:cubicBezTo>
                  <a:cubicBezTo>
                    <a:pt x="1015" y="762"/>
                    <a:pt x="879" y="911"/>
                    <a:pt x="743" y="1086"/>
                  </a:cubicBezTo>
                  <a:cubicBezTo>
                    <a:pt x="636" y="1209"/>
                    <a:pt x="542" y="1329"/>
                    <a:pt x="448" y="1452"/>
                  </a:cubicBezTo>
                  <a:cubicBezTo>
                    <a:pt x="406" y="1504"/>
                    <a:pt x="380" y="1546"/>
                    <a:pt x="325" y="1585"/>
                  </a:cubicBezTo>
                  <a:cubicBezTo>
                    <a:pt x="286" y="1627"/>
                    <a:pt x="218" y="1640"/>
                    <a:pt x="150" y="1666"/>
                  </a:cubicBezTo>
                  <a:cubicBezTo>
                    <a:pt x="108" y="1679"/>
                    <a:pt x="69" y="1679"/>
                    <a:pt x="43" y="1708"/>
                  </a:cubicBezTo>
                  <a:cubicBezTo>
                    <a:pt x="1" y="1747"/>
                    <a:pt x="14" y="1789"/>
                    <a:pt x="56" y="1802"/>
                  </a:cubicBezTo>
                  <a:cubicBezTo>
                    <a:pt x="95" y="1815"/>
                    <a:pt x="150" y="1815"/>
                    <a:pt x="205" y="1815"/>
                  </a:cubicBezTo>
                  <a:cubicBezTo>
                    <a:pt x="205" y="1815"/>
                    <a:pt x="218" y="1815"/>
                    <a:pt x="218" y="1828"/>
                  </a:cubicBezTo>
                  <a:lnTo>
                    <a:pt x="218" y="1857"/>
                  </a:lnTo>
                  <a:cubicBezTo>
                    <a:pt x="176" y="1896"/>
                    <a:pt x="163" y="1922"/>
                    <a:pt x="150" y="1938"/>
                  </a:cubicBezTo>
                  <a:cubicBezTo>
                    <a:pt x="124" y="1990"/>
                    <a:pt x="27" y="2071"/>
                    <a:pt x="69" y="2126"/>
                  </a:cubicBezTo>
                  <a:cubicBezTo>
                    <a:pt x="78" y="2145"/>
                    <a:pt x="104" y="2157"/>
                    <a:pt x="121" y="2157"/>
                  </a:cubicBezTo>
                  <a:cubicBezTo>
                    <a:pt x="128" y="2157"/>
                    <a:pt x="133" y="2155"/>
                    <a:pt x="137" y="2152"/>
                  </a:cubicBezTo>
                  <a:cubicBezTo>
                    <a:pt x="176" y="2139"/>
                    <a:pt x="205" y="2113"/>
                    <a:pt x="231" y="2084"/>
                  </a:cubicBezTo>
                  <a:cubicBezTo>
                    <a:pt x="244" y="2084"/>
                    <a:pt x="257" y="2071"/>
                    <a:pt x="270" y="2058"/>
                  </a:cubicBezTo>
                  <a:cubicBezTo>
                    <a:pt x="270" y="2045"/>
                    <a:pt x="286" y="2032"/>
                    <a:pt x="299" y="2032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312" y="2071"/>
                    <a:pt x="312" y="2084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18" y="2275"/>
                  </a:cubicBezTo>
                  <a:cubicBezTo>
                    <a:pt x="218" y="2288"/>
                    <a:pt x="218" y="2301"/>
                    <a:pt x="231" y="2314"/>
                  </a:cubicBezTo>
                  <a:cubicBezTo>
                    <a:pt x="244" y="2327"/>
                    <a:pt x="257" y="2327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33"/>
                  </a:cubicBezTo>
                  <a:cubicBezTo>
                    <a:pt x="432" y="2194"/>
                    <a:pt x="448" y="2165"/>
                    <a:pt x="474" y="2139"/>
                  </a:cubicBezTo>
                  <a:lnTo>
                    <a:pt x="487" y="2139"/>
                  </a:lnTo>
                  <a:cubicBezTo>
                    <a:pt x="491" y="2135"/>
                    <a:pt x="494" y="2133"/>
                    <a:pt x="498" y="2133"/>
                  </a:cubicBezTo>
                  <a:cubicBezTo>
                    <a:pt x="506" y="2133"/>
                    <a:pt x="513" y="2143"/>
                    <a:pt x="513" y="2152"/>
                  </a:cubicBezTo>
                  <a:lnTo>
                    <a:pt x="513" y="2165"/>
                  </a:lnTo>
                  <a:cubicBezTo>
                    <a:pt x="500" y="2194"/>
                    <a:pt x="500" y="2207"/>
                    <a:pt x="487" y="2233"/>
                  </a:cubicBezTo>
                  <a:cubicBezTo>
                    <a:pt x="474" y="2246"/>
                    <a:pt x="474" y="2275"/>
                    <a:pt x="461" y="2288"/>
                  </a:cubicBezTo>
                  <a:lnTo>
                    <a:pt x="461" y="2369"/>
                  </a:lnTo>
                  <a:cubicBezTo>
                    <a:pt x="468" y="2390"/>
                    <a:pt x="488" y="2400"/>
                    <a:pt x="511" y="2400"/>
                  </a:cubicBezTo>
                  <a:cubicBezTo>
                    <a:pt x="530" y="2400"/>
                    <a:pt x="550" y="2393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45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463;p77"/>
            <p:cNvSpPr/>
            <p:nvPr/>
          </p:nvSpPr>
          <p:spPr>
            <a:xfrm>
              <a:off x="3867173" y="2162083"/>
              <a:ext cx="305925" cy="355554"/>
            </a:xfrm>
            <a:custGeom>
              <a:avLst/>
              <a:gdLst/>
              <a:ahLst/>
              <a:cxnLst/>
              <a:rect l="l" t="t" r="r" b="b"/>
              <a:pathLst>
                <a:path w="2065" h="2400" extrusionOk="0">
                  <a:moveTo>
                    <a:pt x="94" y="1"/>
                  </a:moveTo>
                  <a:cubicBezTo>
                    <a:pt x="58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310" y="2045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6" y="2393"/>
                    <a:pt x="1543" y="2400"/>
                    <a:pt x="1560" y="2400"/>
                  </a:cubicBezTo>
                  <a:cubicBezTo>
                    <a:pt x="1581" y="2400"/>
                    <a:pt x="1601" y="2390"/>
                    <a:pt x="1608" y="2369"/>
                  </a:cubicBezTo>
                  <a:cubicBezTo>
                    <a:pt x="1621" y="2343"/>
                    <a:pt x="1608" y="2314"/>
                    <a:pt x="1608" y="2288"/>
                  </a:cubicBezTo>
                  <a:cubicBezTo>
                    <a:pt x="1595" y="2275"/>
                    <a:pt x="1595" y="2246"/>
                    <a:pt x="1579" y="2233"/>
                  </a:cubicBezTo>
                  <a:cubicBezTo>
                    <a:pt x="1579" y="2207"/>
                    <a:pt x="1566" y="2194"/>
                    <a:pt x="1566" y="2165"/>
                  </a:cubicBezTo>
                  <a:cubicBezTo>
                    <a:pt x="1566" y="2165"/>
                    <a:pt x="1553" y="2152"/>
                    <a:pt x="1566" y="2152"/>
                  </a:cubicBezTo>
                  <a:cubicBezTo>
                    <a:pt x="1566" y="2143"/>
                    <a:pt x="1566" y="2133"/>
                    <a:pt x="1570" y="2133"/>
                  </a:cubicBezTo>
                  <a:cubicBezTo>
                    <a:pt x="1572" y="2133"/>
                    <a:pt x="1575" y="2135"/>
                    <a:pt x="1579" y="2139"/>
                  </a:cubicBezTo>
                  <a:lnTo>
                    <a:pt x="1595" y="2139"/>
                  </a:lnTo>
                  <a:cubicBezTo>
                    <a:pt x="1621" y="2165"/>
                    <a:pt x="1647" y="2194"/>
                    <a:pt x="1660" y="2233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09" y="2327"/>
                    <a:pt x="1822" y="2327"/>
                    <a:pt x="1838" y="2314"/>
                  </a:cubicBezTo>
                  <a:cubicBezTo>
                    <a:pt x="1851" y="2301"/>
                    <a:pt x="1851" y="2288"/>
                    <a:pt x="1851" y="2275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84"/>
                    <a:pt x="1757" y="2071"/>
                    <a:pt x="1757" y="2058"/>
                  </a:cubicBezTo>
                  <a:cubicBezTo>
                    <a:pt x="1757" y="2045"/>
                    <a:pt x="1757" y="2032"/>
                    <a:pt x="1770" y="2032"/>
                  </a:cubicBezTo>
                  <a:cubicBezTo>
                    <a:pt x="1783" y="2032"/>
                    <a:pt x="1796" y="2045"/>
                    <a:pt x="1809" y="2058"/>
                  </a:cubicBezTo>
                  <a:cubicBezTo>
                    <a:pt x="1822" y="2071"/>
                    <a:pt x="1838" y="2084"/>
                    <a:pt x="1851" y="2084"/>
                  </a:cubicBezTo>
                  <a:cubicBezTo>
                    <a:pt x="1877" y="2113"/>
                    <a:pt x="1903" y="2139"/>
                    <a:pt x="1932" y="2152"/>
                  </a:cubicBezTo>
                  <a:cubicBezTo>
                    <a:pt x="1935" y="2155"/>
                    <a:pt x="1941" y="2157"/>
                    <a:pt x="1947" y="2157"/>
                  </a:cubicBezTo>
                  <a:cubicBezTo>
                    <a:pt x="1964" y="2157"/>
                    <a:pt x="1988" y="2145"/>
                    <a:pt x="2000" y="2126"/>
                  </a:cubicBezTo>
                  <a:cubicBezTo>
                    <a:pt x="2039" y="2071"/>
                    <a:pt x="1958" y="1990"/>
                    <a:pt x="1932" y="1938"/>
                  </a:cubicBezTo>
                  <a:cubicBezTo>
                    <a:pt x="1903" y="1922"/>
                    <a:pt x="1890" y="1896"/>
                    <a:pt x="1864" y="1857"/>
                  </a:cubicBezTo>
                  <a:cubicBezTo>
                    <a:pt x="1851" y="1841"/>
                    <a:pt x="1851" y="1828"/>
                    <a:pt x="1851" y="1828"/>
                  </a:cubicBezTo>
                  <a:cubicBezTo>
                    <a:pt x="1864" y="1815"/>
                    <a:pt x="1864" y="1815"/>
                    <a:pt x="1877" y="1815"/>
                  </a:cubicBezTo>
                  <a:cubicBezTo>
                    <a:pt x="1919" y="1815"/>
                    <a:pt x="1971" y="1815"/>
                    <a:pt x="2013" y="1802"/>
                  </a:cubicBezTo>
                  <a:cubicBezTo>
                    <a:pt x="2052" y="1789"/>
                    <a:pt x="2065" y="1747"/>
                    <a:pt x="2039" y="1708"/>
                  </a:cubicBezTo>
                  <a:cubicBezTo>
                    <a:pt x="2013" y="1679"/>
                    <a:pt x="1958" y="1679"/>
                    <a:pt x="1919" y="1666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504"/>
                    <a:pt x="1621" y="1452"/>
                  </a:cubicBezTo>
                  <a:cubicBezTo>
                    <a:pt x="1527" y="1329"/>
                    <a:pt x="1433" y="1209"/>
                    <a:pt x="1323" y="1086"/>
                  </a:cubicBezTo>
                  <a:cubicBezTo>
                    <a:pt x="1190" y="911"/>
                    <a:pt x="1054" y="762"/>
                    <a:pt x="918" y="600"/>
                  </a:cubicBezTo>
                  <a:cubicBezTo>
                    <a:pt x="509" y="146"/>
                    <a:pt x="254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464;p77"/>
            <p:cNvSpPr/>
            <p:nvPr/>
          </p:nvSpPr>
          <p:spPr>
            <a:xfrm>
              <a:off x="3711173" y="2078972"/>
              <a:ext cx="149925" cy="60148"/>
            </a:xfrm>
            <a:custGeom>
              <a:avLst/>
              <a:gdLst/>
              <a:ahLst/>
              <a:cxnLst/>
              <a:rect l="l" t="t" r="r" b="b"/>
              <a:pathLst>
                <a:path w="1012" h="406" extrusionOk="0">
                  <a:moveTo>
                    <a:pt x="27" y="1"/>
                  </a:moveTo>
                  <a:cubicBezTo>
                    <a:pt x="27" y="1"/>
                    <a:pt x="14" y="202"/>
                    <a:pt x="1" y="393"/>
                  </a:cubicBezTo>
                  <a:cubicBezTo>
                    <a:pt x="108" y="406"/>
                    <a:pt x="202" y="406"/>
                    <a:pt x="299" y="406"/>
                  </a:cubicBezTo>
                  <a:cubicBezTo>
                    <a:pt x="526" y="406"/>
                    <a:pt x="850" y="325"/>
                    <a:pt x="1012" y="244"/>
                  </a:cubicBezTo>
                  <a:cubicBezTo>
                    <a:pt x="999" y="53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465;p77"/>
            <p:cNvSpPr/>
            <p:nvPr/>
          </p:nvSpPr>
          <p:spPr>
            <a:xfrm>
              <a:off x="3533099" y="2523862"/>
              <a:ext cx="507998" cy="335258"/>
            </a:xfrm>
            <a:custGeom>
              <a:avLst/>
              <a:gdLst/>
              <a:ahLst/>
              <a:cxnLst/>
              <a:rect l="l" t="t" r="r" b="b"/>
              <a:pathLst>
                <a:path w="3429" h="2263" extrusionOk="0">
                  <a:moveTo>
                    <a:pt x="713" y="0"/>
                  </a:moveTo>
                  <a:cubicBezTo>
                    <a:pt x="523" y="0"/>
                    <a:pt x="380" y="66"/>
                    <a:pt x="380" y="264"/>
                  </a:cubicBezTo>
                  <a:cubicBezTo>
                    <a:pt x="380" y="873"/>
                    <a:pt x="529" y="1939"/>
                    <a:pt x="529" y="1939"/>
                  </a:cubicBezTo>
                  <a:cubicBezTo>
                    <a:pt x="529" y="1939"/>
                    <a:pt x="270" y="2020"/>
                    <a:pt x="137" y="2101"/>
                  </a:cubicBezTo>
                  <a:cubicBezTo>
                    <a:pt x="1" y="2169"/>
                    <a:pt x="27" y="2263"/>
                    <a:pt x="623" y="2263"/>
                  </a:cubicBezTo>
                  <a:lnTo>
                    <a:pt x="1485" y="2263"/>
                  </a:lnTo>
                  <a:lnTo>
                    <a:pt x="1621" y="724"/>
                  </a:lnTo>
                  <a:cubicBezTo>
                    <a:pt x="1655" y="730"/>
                    <a:pt x="1686" y="734"/>
                    <a:pt x="1716" y="734"/>
                  </a:cubicBezTo>
                  <a:cubicBezTo>
                    <a:pt x="1746" y="734"/>
                    <a:pt x="1776" y="730"/>
                    <a:pt x="1809" y="724"/>
                  </a:cubicBezTo>
                  <a:lnTo>
                    <a:pt x="1958" y="2263"/>
                  </a:lnTo>
                  <a:lnTo>
                    <a:pt x="2810" y="2263"/>
                  </a:lnTo>
                  <a:cubicBezTo>
                    <a:pt x="3403" y="2263"/>
                    <a:pt x="3429" y="2169"/>
                    <a:pt x="3296" y="2101"/>
                  </a:cubicBezTo>
                  <a:cubicBezTo>
                    <a:pt x="3173" y="2020"/>
                    <a:pt x="2904" y="1939"/>
                    <a:pt x="2904" y="1939"/>
                  </a:cubicBezTo>
                  <a:cubicBezTo>
                    <a:pt x="2917" y="1871"/>
                    <a:pt x="3053" y="844"/>
                    <a:pt x="3053" y="264"/>
                  </a:cubicBezTo>
                  <a:cubicBezTo>
                    <a:pt x="3053" y="66"/>
                    <a:pt x="2910" y="0"/>
                    <a:pt x="2720" y="0"/>
                  </a:cubicBezTo>
                  <a:cubicBezTo>
                    <a:pt x="2340" y="0"/>
                    <a:pt x="1770" y="264"/>
                    <a:pt x="1770" y="264"/>
                  </a:cubicBezTo>
                  <a:lnTo>
                    <a:pt x="1783" y="371"/>
                  </a:lnTo>
                  <a:lnTo>
                    <a:pt x="1647" y="371"/>
                  </a:lnTo>
                  <a:lnTo>
                    <a:pt x="1663" y="264"/>
                  </a:lnTo>
                  <a:cubicBezTo>
                    <a:pt x="1663" y="264"/>
                    <a:pt x="1093" y="0"/>
                    <a:pt x="713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466;p77"/>
            <p:cNvSpPr/>
            <p:nvPr/>
          </p:nvSpPr>
          <p:spPr>
            <a:xfrm>
              <a:off x="3817247" y="2810974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78" y="163"/>
                  </a:cubicBezTo>
                  <a:cubicBezTo>
                    <a:pt x="1255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467;p77"/>
            <p:cNvSpPr/>
            <p:nvPr/>
          </p:nvSpPr>
          <p:spPr>
            <a:xfrm>
              <a:off x="3533099" y="2810974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468;p77"/>
            <p:cNvSpPr/>
            <p:nvPr/>
          </p:nvSpPr>
          <p:spPr>
            <a:xfrm>
              <a:off x="3536951" y="2151713"/>
              <a:ext cx="170518" cy="207258"/>
            </a:xfrm>
            <a:custGeom>
              <a:avLst/>
              <a:gdLst/>
              <a:ahLst/>
              <a:cxnLst/>
              <a:rect l="l" t="t" r="r" b="b"/>
              <a:pathLst>
                <a:path w="1151" h="1399" extrusionOk="0">
                  <a:moveTo>
                    <a:pt x="972" y="0"/>
                  </a:moveTo>
                  <a:cubicBezTo>
                    <a:pt x="852" y="0"/>
                    <a:pt x="686" y="73"/>
                    <a:pt x="474" y="291"/>
                  </a:cubicBezTo>
                  <a:cubicBezTo>
                    <a:pt x="111" y="657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51" y="77"/>
                  </a:lnTo>
                  <a:cubicBezTo>
                    <a:pt x="1112" y="33"/>
                    <a:pt x="1052" y="0"/>
                    <a:pt x="972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469;p77"/>
            <p:cNvSpPr/>
            <p:nvPr/>
          </p:nvSpPr>
          <p:spPr>
            <a:xfrm>
              <a:off x="3867173" y="2151713"/>
              <a:ext cx="170073" cy="207258"/>
            </a:xfrm>
            <a:custGeom>
              <a:avLst/>
              <a:gdLst/>
              <a:ahLst/>
              <a:cxnLst/>
              <a:rect l="l" t="t" r="r" b="b"/>
              <a:pathLst>
                <a:path w="1148" h="1399" extrusionOk="0">
                  <a:moveTo>
                    <a:pt x="178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41" y="1237"/>
                    <a:pt x="1148" y="777"/>
                    <a:pt x="1148" y="777"/>
                  </a:cubicBezTo>
                  <a:cubicBezTo>
                    <a:pt x="1148" y="777"/>
                    <a:pt x="1041" y="657"/>
                    <a:pt x="675" y="291"/>
                  </a:cubicBezTo>
                  <a:cubicBezTo>
                    <a:pt x="465" y="73"/>
                    <a:pt x="298" y="0"/>
                    <a:pt x="178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470;p77"/>
            <p:cNvSpPr/>
            <p:nvPr/>
          </p:nvSpPr>
          <p:spPr>
            <a:xfrm>
              <a:off x="3473099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297" y="1"/>
                    <a:pt x="448" y="202"/>
                    <a:pt x="231" y="1080"/>
                  </a:cubicBezTo>
                  <a:cubicBezTo>
                    <a:pt x="1" y="1958"/>
                    <a:pt x="43" y="2849"/>
                    <a:pt x="406" y="3199"/>
                  </a:cubicBezTo>
                  <a:cubicBezTo>
                    <a:pt x="785" y="3536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03" y="3199"/>
                  </a:cubicBezTo>
                  <a:cubicBezTo>
                    <a:pt x="3782" y="2849"/>
                    <a:pt x="3821" y="1958"/>
                    <a:pt x="3591" y="1080"/>
                  </a:cubicBezTo>
                  <a:cubicBezTo>
                    <a:pt x="3377" y="202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471;p77"/>
            <p:cNvSpPr/>
            <p:nvPr/>
          </p:nvSpPr>
          <p:spPr>
            <a:xfrm>
              <a:off x="3349247" y="1398526"/>
              <a:ext cx="699997" cy="346517"/>
            </a:xfrm>
            <a:custGeom>
              <a:avLst/>
              <a:gdLst/>
              <a:ahLst/>
              <a:cxnLst/>
              <a:rect l="l" t="t" r="r" b="b"/>
              <a:pathLst>
                <a:path w="4725" h="2339" extrusionOk="0">
                  <a:moveTo>
                    <a:pt x="2698" y="1"/>
                  </a:moveTo>
                  <a:cubicBezTo>
                    <a:pt x="1891" y="1"/>
                    <a:pt x="1463" y="279"/>
                    <a:pt x="743" y="1043"/>
                  </a:cubicBezTo>
                  <a:cubicBezTo>
                    <a:pt x="649" y="1163"/>
                    <a:pt x="445" y="1244"/>
                    <a:pt x="296" y="1312"/>
                  </a:cubicBezTo>
                  <a:cubicBezTo>
                    <a:pt x="163" y="1367"/>
                    <a:pt x="27" y="1312"/>
                    <a:pt x="14" y="1503"/>
                  </a:cubicBezTo>
                  <a:cubicBezTo>
                    <a:pt x="1" y="1840"/>
                    <a:pt x="244" y="2151"/>
                    <a:pt x="555" y="2258"/>
                  </a:cubicBezTo>
                  <a:cubicBezTo>
                    <a:pt x="645" y="2289"/>
                    <a:pt x="732" y="2302"/>
                    <a:pt x="816" y="2302"/>
                  </a:cubicBezTo>
                  <a:cubicBezTo>
                    <a:pt x="1211" y="2302"/>
                    <a:pt x="1546" y="2000"/>
                    <a:pt x="1835" y="1746"/>
                  </a:cubicBezTo>
                  <a:cubicBezTo>
                    <a:pt x="2039" y="1584"/>
                    <a:pt x="2240" y="1422"/>
                    <a:pt x="2470" y="1312"/>
                  </a:cubicBezTo>
                  <a:cubicBezTo>
                    <a:pt x="2583" y="1265"/>
                    <a:pt x="2849" y="1202"/>
                    <a:pt x="3143" y="1202"/>
                  </a:cubicBezTo>
                  <a:cubicBezTo>
                    <a:pt x="3445" y="1202"/>
                    <a:pt x="3778" y="1269"/>
                    <a:pt x="4009" y="1487"/>
                  </a:cubicBezTo>
                  <a:cubicBezTo>
                    <a:pt x="4051" y="2096"/>
                    <a:pt x="4469" y="2339"/>
                    <a:pt x="4469" y="2339"/>
                  </a:cubicBezTo>
                  <a:cubicBezTo>
                    <a:pt x="4686" y="1811"/>
                    <a:pt x="4725" y="1163"/>
                    <a:pt x="4414" y="677"/>
                  </a:cubicBezTo>
                  <a:cubicBezTo>
                    <a:pt x="4171" y="314"/>
                    <a:pt x="3714" y="84"/>
                    <a:pt x="3348" y="45"/>
                  </a:cubicBezTo>
                  <a:cubicBezTo>
                    <a:pt x="3104" y="16"/>
                    <a:pt x="2890" y="1"/>
                    <a:pt x="269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472;p77"/>
            <p:cNvSpPr/>
            <p:nvPr/>
          </p:nvSpPr>
          <p:spPr>
            <a:xfrm>
              <a:off x="3497099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80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80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473;p77"/>
            <p:cNvSpPr/>
            <p:nvPr/>
          </p:nvSpPr>
          <p:spPr>
            <a:xfrm>
              <a:off x="3891173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474;p77"/>
            <p:cNvSpPr/>
            <p:nvPr/>
          </p:nvSpPr>
          <p:spPr>
            <a:xfrm>
              <a:off x="3704951" y="1924750"/>
              <a:ext cx="70222" cy="29629"/>
            </a:xfrm>
            <a:custGeom>
              <a:avLst/>
              <a:gdLst/>
              <a:ahLst/>
              <a:cxnLst/>
              <a:rect l="l" t="t" r="r" b="b"/>
              <a:pathLst>
                <a:path w="474" h="200" extrusionOk="0">
                  <a:moveTo>
                    <a:pt x="234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27" y="200"/>
                    <a:pt x="248" y="200"/>
                  </a:cubicBezTo>
                  <a:cubicBezTo>
                    <a:pt x="363" y="200"/>
                    <a:pt x="474" y="175"/>
                    <a:pt x="474" y="122"/>
                  </a:cubicBezTo>
                  <a:cubicBezTo>
                    <a:pt x="474" y="57"/>
                    <a:pt x="367" y="2"/>
                    <a:pt x="260" y="2"/>
                  </a:cubicBezTo>
                  <a:cubicBezTo>
                    <a:pt x="251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475;p77"/>
            <p:cNvSpPr/>
            <p:nvPr/>
          </p:nvSpPr>
          <p:spPr>
            <a:xfrm>
              <a:off x="3701099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80" y="1"/>
                  </a:moveTo>
                  <a:cubicBezTo>
                    <a:pt x="160" y="1"/>
                    <a:pt x="35" y="58"/>
                    <a:pt x="1" y="167"/>
                  </a:cubicBezTo>
                  <a:lnTo>
                    <a:pt x="14" y="167"/>
                  </a:lnTo>
                  <a:cubicBezTo>
                    <a:pt x="95" y="112"/>
                    <a:pt x="163" y="44"/>
                    <a:pt x="270" y="44"/>
                  </a:cubicBezTo>
                  <a:cubicBezTo>
                    <a:pt x="380" y="44"/>
                    <a:pt x="432" y="99"/>
                    <a:pt x="500" y="180"/>
                  </a:cubicBezTo>
                  <a:cubicBezTo>
                    <a:pt x="506" y="186"/>
                    <a:pt x="514" y="190"/>
                    <a:pt x="519" y="190"/>
                  </a:cubicBezTo>
                  <a:cubicBezTo>
                    <a:pt x="525" y="190"/>
                    <a:pt x="529" y="186"/>
                    <a:pt x="529" y="180"/>
                  </a:cubicBezTo>
                  <a:cubicBezTo>
                    <a:pt x="514" y="58"/>
                    <a:pt x="399" y="1"/>
                    <a:pt x="28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476;p77"/>
            <p:cNvSpPr/>
            <p:nvPr/>
          </p:nvSpPr>
          <p:spPr>
            <a:xfrm>
              <a:off x="3680951" y="1977194"/>
              <a:ext cx="165184" cy="45185"/>
            </a:xfrm>
            <a:custGeom>
              <a:avLst/>
              <a:gdLst/>
              <a:ahLst/>
              <a:cxnLst/>
              <a:rect l="l" t="t" r="r" b="b"/>
              <a:pathLst>
                <a:path w="1115" h="305" extrusionOk="0">
                  <a:moveTo>
                    <a:pt x="1069" y="0"/>
                  </a:moveTo>
                  <a:cubicBezTo>
                    <a:pt x="1060" y="0"/>
                    <a:pt x="1049" y="3"/>
                    <a:pt x="1041" y="11"/>
                  </a:cubicBezTo>
                  <a:cubicBezTo>
                    <a:pt x="891" y="179"/>
                    <a:pt x="659" y="253"/>
                    <a:pt x="430" y="253"/>
                  </a:cubicBezTo>
                  <a:cubicBezTo>
                    <a:pt x="289" y="253"/>
                    <a:pt x="149" y="225"/>
                    <a:pt x="30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5" y="304"/>
                    <a:pt x="424" y="304"/>
                  </a:cubicBezTo>
                  <a:cubicBezTo>
                    <a:pt x="677" y="304"/>
                    <a:pt x="943" y="209"/>
                    <a:pt x="1096" y="40"/>
                  </a:cubicBezTo>
                  <a:cubicBezTo>
                    <a:pt x="1114" y="19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477;p77"/>
            <p:cNvSpPr/>
            <p:nvPr/>
          </p:nvSpPr>
          <p:spPr>
            <a:xfrm>
              <a:off x="3829247" y="1964750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43"/>
                    <a:pt x="40" y="95"/>
                    <a:pt x="69" y="111"/>
                  </a:cubicBezTo>
                  <a:cubicBezTo>
                    <a:pt x="90" y="132"/>
                    <a:pt x="120" y="153"/>
                    <a:pt x="153" y="153"/>
                  </a:cubicBezTo>
                  <a:cubicBezTo>
                    <a:pt x="161" y="153"/>
                    <a:pt x="168" y="152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82" y="95"/>
                    <a:pt x="69" y="56"/>
                    <a:pt x="53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478;p77"/>
            <p:cNvSpPr/>
            <p:nvPr/>
          </p:nvSpPr>
          <p:spPr>
            <a:xfrm>
              <a:off x="3797395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30" y="1"/>
                    <a:pt x="174" y="108"/>
                    <a:pt x="93" y="364"/>
                  </a:cubicBezTo>
                  <a:cubicBezTo>
                    <a:pt x="1" y="669"/>
                    <a:pt x="195" y="973"/>
                    <a:pt x="596" y="973"/>
                  </a:cubicBezTo>
                  <a:cubicBezTo>
                    <a:pt x="604" y="973"/>
                    <a:pt x="613" y="973"/>
                    <a:pt x="621" y="973"/>
                  </a:cubicBezTo>
                  <a:cubicBezTo>
                    <a:pt x="1065" y="947"/>
                    <a:pt x="1227" y="688"/>
                    <a:pt x="1175" y="432"/>
                  </a:cubicBezTo>
                  <a:cubicBezTo>
                    <a:pt x="1133" y="163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479;p77"/>
            <p:cNvSpPr/>
            <p:nvPr/>
          </p:nvSpPr>
          <p:spPr>
            <a:xfrm>
              <a:off x="3809099" y="1760305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55" y="1"/>
                  </a:moveTo>
                  <a:cubicBezTo>
                    <a:pt x="436" y="1"/>
                    <a:pt x="306" y="30"/>
                    <a:pt x="205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1" y="483"/>
                    <a:pt x="5" y="483"/>
                  </a:cubicBezTo>
                  <a:cubicBezTo>
                    <a:pt x="7" y="483"/>
                    <a:pt x="10" y="481"/>
                    <a:pt x="14" y="477"/>
                  </a:cubicBezTo>
                  <a:cubicBezTo>
                    <a:pt x="86" y="250"/>
                    <a:pt x="318" y="107"/>
                    <a:pt x="548" y="107"/>
                  </a:cubicBezTo>
                  <a:cubicBezTo>
                    <a:pt x="578" y="107"/>
                    <a:pt x="607" y="109"/>
                    <a:pt x="636" y="114"/>
                  </a:cubicBezTo>
                  <a:cubicBezTo>
                    <a:pt x="743" y="140"/>
                    <a:pt x="853" y="195"/>
                    <a:pt x="934" y="276"/>
                  </a:cubicBezTo>
                  <a:cubicBezTo>
                    <a:pt x="999" y="370"/>
                    <a:pt x="1015" y="490"/>
                    <a:pt x="1080" y="584"/>
                  </a:cubicBezTo>
                  <a:cubicBezTo>
                    <a:pt x="1088" y="592"/>
                    <a:pt x="1102" y="596"/>
                    <a:pt x="1113" y="596"/>
                  </a:cubicBezTo>
                  <a:cubicBezTo>
                    <a:pt x="1125" y="596"/>
                    <a:pt x="1135" y="592"/>
                    <a:pt x="1135" y="584"/>
                  </a:cubicBezTo>
                  <a:cubicBezTo>
                    <a:pt x="1203" y="451"/>
                    <a:pt x="1109" y="276"/>
                    <a:pt x="1015" y="179"/>
                  </a:cubicBezTo>
                  <a:cubicBezTo>
                    <a:pt x="905" y="85"/>
                    <a:pt x="756" y="17"/>
                    <a:pt x="623" y="4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480;p77"/>
            <p:cNvSpPr/>
            <p:nvPr/>
          </p:nvSpPr>
          <p:spPr>
            <a:xfrm>
              <a:off x="3815321" y="1792897"/>
              <a:ext cx="122074" cy="120148"/>
            </a:xfrm>
            <a:custGeom>
              <a:avLst/>
              <a:gdLst/>
              <a:ahLst/>
              <a:cxnLst/>
              <a:rect l="l" t="t" r="r" b="b"/>
              <a:pathLst>
                <a:path w="824" h="811" extrusionOk="0">
                  <a:moveTo>
                    <a:pt x="406" y="1"/>
                  </a:moveTo>
                  <a:cubicBezTo>
                    <a:pt x="189" y="1"/>
                    <a:pt x="1" y="176"/>
                    <a:pt x="1" y="406"/>
                  </a:cubicBezTo>
                  <a:cubicBezTo>
                    <a:pt x="1" y="623"/>
                    <a:pt x="189" y="811"/>
                    <a:pt x="406" y="811"/>
                  </a:cubicBezTo>
                  <a:cubicBezTo>
                    <a:pt x="633" y="811"/>
                    <a:pt x="824" y="623"/>
                    <a:pt x="824" y="406"/>
                  </a:cubicBezTo>
                  <a:cubicBezTo>
                    <a:pt x="824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481;p77"/>
            <p:cNvSpPr/>
            <p:nvPr/>
          </p:nvSpPr>
          <p:spPr>
            <a:xfrm>
              <a:off x="3829247" y="1826972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9" y="1"/>
                    <a:pt x="1" y="69"/>
                    <a:pt x="1" y="134"/>
                  </a:cubicBezTo>
                  <a:cubicBezTo>
                    <a:pt x="1" y="202"/>
                    <a:pt x="69" y="257"/>
                    <a:pt x="134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482;p77"/>
            <p:cNvSpPr/>
            <p:nvPr/>
          </p:nvSpPr>
          <p:spPr>
            <a:xfrm>
              <a:off x="3521099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3" y="1"/>
                  </a:moveTo>
                  <a:cubicBezTo>
                    <a:pt x="299" y="1"/>
                    <a:pt x="108" y="163"/>
                    <a:pt x="56" y="432"/>
                  </a:cubicBezTo>
                  <a:cubicBezTo>
                    <a:pt x="1" y="688"/>
                    <a:pt x="163" y="947"/>
                    <a:pt x="623" y="973"/>
                  </a:cubicBezTo>
                  <a:cubicBezTo>
                    <a:pt x="631" y="973"/>
                    <a:pt x="640" y="973"/>
                    <a:pt x="648" y="973"/>
                  </a:cubicBezTo>
                  <a:cubicBezTo>
                    <a:pt x="1048" y="973"/>
                    <a:pt x="1227" y="669"/>
                    <a:pt x="1135" y="364"/>
                  </a:cubicBezTo>
                  <a:cubicBezTo>
                    <a:pt x="1067" y="108"/>
                    <a:pt x="798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483;p77"/>
            <p:cNvSpPr/>
            <p:nvPr/>
          </p:nvSpPr>
          <p:spPr>
            <a:xfrm>
              <a:off x="3512951" y="1760749"/>
              <a:ext cx="180147" cy="88000"/>
            </a:xfrm>
            <a:custGeom>
              <a:avLst/>
              <a:gdLst/>
              <a:ahLst/>
              <a:cxnLst/>
              <a:rect l="l" t="t" r="r" b="b"/>
              <a:pathLst>
                <a:path w="1216" h="594" extrusionOk="0">
                  <a:moveTo>
                    <a:pt x="660" y="1"/>
                  </a:moveTo>
                  <a:cubicBezTo>
                    <a:pt x="600" y="1"/>
                    <a:pt x="541" y="10"/>
                    <a:pt x="487" y="30"/>
                  </a:cubicBezTo>
                  <a:cubicBezTo>
                    <a:pt x="367" y="56"/>
                    <a:pt x="260" y="124"/>
                    <a:pt x="179" y="205"/>
                  </a:cubicBezTo>
                  <a:cubicBezTo>
                    <a:pt x="111" y="299"/>
                    <a:pt x="1" y="461"/>
                    <a:pt x="69" y="568"/>
                  </a:cubicBezTo>
                  <a:cubicBezTo>
                    <a:pt x="78" y="577"/>
                    <a:pt x="100" y="593"/>
                    <a:pt x="118" y="593"/>
                  </a:cubicBezTo>
                  <a:cubicBezTo>
                    <a:pt x="126" y="593"/>
                    <a:pt x="133" y="590"/>
                    <a:pt x="137" y="581"/>
                  </a:cubicBezTo>
                  <a:cubicBezTo>
                    <a:pt x="179" y="500"/>
                    <a:pt x="192" y="419"/>
                    <a:pt x="244" y="338"/>
                  </a:cubicBezTo>
                  <a:cubicBezTo>
                    <a:pt x="299" y="244"/>
                    <a:pt x="367" y="192"/>
                    <a:pt x="461" y="150"/>
                  </a:cubicBezTo>
                  <a:cubicBezTo>
                    <a:pt x="529" y="121"/>
                    <a:pt x="601" y="108"/>
                    <a:pt x="673" y="108"/>
                  </a:cubicBezTo>
                  <a:cubicBezTo>
                    <a:pt x="903" y="108"/>
                    <a:pt x="1131" y="247"/>
                    <a:pt x="1203" y="474"/>
                  </a:cubicBezTo>
                  <a:cubicBezTo>
                    <a:pt x="1203" y="478"/>
                    <a:pt x="1204" y="479"/>
                    <a:pt x="1206" y="479"/>
                  </a:cubicBezTo>
                  <a:cubicBezTo>
                    <a:pt x="1209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60" y="82"/>
                  </a:cubicBezTo>
                  <a:cubicBezTo>
                    <a:pt x="875" y="30"/>
                    <a:pt x="766" y="1"/>
                    <a:pt x="6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484;p77"/>
            <p:cNvSpPr/>
            <p:nvPr/>
          </p:nvSpPr>
          <p:spPr>
            <a:xfrm>
              <a:off x="3565247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23"/>
                    <a:pt x="176" y="811"/>
                    <a:pt x="406" y="811"/>
                  </a:cubicBezTo>
                  <a:cubicBezTo>
                    <a:pt x="636" y="811"/>
                    <a:pt x="811" y="623"/>
                    <a:pt x="811" y="406"/>
                  </a:cubicBezTo>
                  <a:cubicBezTo>
                    <a:pt x="811" y="176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485;p77"/>
            <p:cNvSpPr/>
            <p:nvPr/>
          </p:nvSpPr>
          <p:spPr>
            <a:xfrm>
              <a:off x="3577247" y="1826972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53" y="1"/>
                    <a:pt x="1" y="69"/>
                    <a:pt x="1" y="134"/>
                  </a:cubicBezTo>
                  <a:cubicBezTo>
                    <a:pt x="1" y="202"/>
                    <a:pt x="53" y="257"/>
                    <a:pt x="134" y="257"/>
                  </a:cubicBezTo>
                  <a:cubicBezTo>
                    <a:pt x="202" y="257"/>
                    <a:pt x="257" y="202"/>
                    <a:pt x="257" y="134"/>
                  </a:cubicBezTo>
                  <a:cubicBezTo>
                    <a:pt x="257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486;p77"/>
            <p:cNvSpPr/>
            <p:nvPr/>
          </p:nvSpPr>
          <p:spPr>
            <a:xfrm>
              <a:off x="3843173" y="1690379"/>
              <a:ext cx="101925" cy="52296"/>
            </a:xfrm>
            <a:custGeom>
              <a:avLst/>
              <a:gdLst/>
              <a:ahLst/>
              <a:cxnLst/>
              <a:rect l="l" t="t" r="r" b="b"/>
              <a:pathLst>
                <a:path w="688" h="353" extrusionOk="0">
                  <a:moveTo>
                    <a:pt x="166" y="0"/>
                  </a:moveTo>
                  <a:cubicBezTo>
                    <a:pt x="151" y="0"/>
                    <a:pt x="136" y="1"/>
                    <a:pt x="121" y="3"/>
                  </a:cubicBezTo>
                  <a:cubicBezTo>
                    <a:pt x="95" y="3"/>
                    <a:pt x="82" y="3"/>
                    <a:pt x="56" y="19"/>
                  </a:cubicBezTo>
                  <a:cubicBezTo>
                    <a:pt x="27" y="32"/>
                    <a:pt x="14" y="58"/>
                    <a:pt x="14" y="84"/>
                  </a:cubicBezTo>
                  <a:cubicBezTo>
                    <a:pt x="1" y="139"/>
                    <a:pt x="56" y="165"/>
                    <a:pt x="95" y="181"/>
                  </a:cubicBezTo>
                  <a:cubicBezTo>
                    <a:pt x="137" y="181"/>
                    <a:pt x="176" y="181"/>
                    <a:pt x="202" y="194"/>
                  </a:cubicBezTo>
                  <a:cubicBezTo>
                    <a:pt x="231" y="194"/>
                    <a:pt x="257" y="194"/>
                    <a:pt x="283" y="207"/>
                  </a:cubicBezTo>
                  <a:cubicBezTo>
                    <a:pt x="380" y="220"/>
                    <a:pt x="461" y="262"/>
                    <a:pt x="542" y="301"/>
                  </a:cubicBezTo>
                  <a:cubicBezTo>
                    <a:pt x="568" y="314"/>
                    <a:pt x="594" y="343"/>
                    <a:pt x="636" y="343"/>
                  </a:cubicBezTo>
                  <a:cubicBezTo>
                    <a:pt x="642" y="349"/>
                    <a:pt x="652" y="353"/>
                    <a:pt x="660" y="353"/>
                  </a:cubicBezTo>
                  <a:cubicBezTo>
                    <a:pt x="668" y="353"/>
                    <a:pt x="675" y="349"/>
                    <a:pt x="675" y="343"/>
                  </a:cubicBezTo>
                  <a:cubicBezTo>
                    <a:pt x="675" y="327"/>
                    <a:pt x="688" y="314"/>
                    <a:pt x="675" y="314"/>
                  </a:cubicBezTo>
                  <a:cubicBezTo>
                    <a:pt x="675" y="262"/>
                    <a:pt x="649" y="233"/>
                    <a:pt x="623" y="194"/>
                  </a:cubicBezTo>
                  <a:cubicBezTo>
                    <a:pt x="568" y="152"/>
                    <a:pt x="526" y="113"/>
                    <a:pt x="474" y="84"/>
                  </a:cubicBezTo>
                  <a:cubicBezTo>
                    <a:pt x="377" y="3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487;p77"/>
            <p:cNvSpPr/>
            <p:nvPr/>
          </p:nvSpPr>
          <p:spPr>
            <a:xfrm>
              <a:off x="3555173" y="1690230"/>
              <a:ext cx="101925" cy="46666"/>
            </a:xfrm>
            <a:custGeom>
              <a:avLst/>
              <a:gdLst/>
              <a:ahLst/>
              <a:cxnLst/>
              <a:rect l="l" t="t" r="r" b="b"/>
              <a:pathLst>
                <a:path w="688" h="315" extrusionOk="0">
                  <a:moveTo>
                    <a:pt x="535" y="1"/>
                  </a:moveTo>
                  <a:cubicBezTo>
                    <a:pt x="434" y="1"/>
                    <a:pt x="333" y="26"/>
                    <a:pt x="244" y="59"/>
                  </a:cubicBezTo>
                  <a:cubicBezTo>
                    <a:pt x="189" y="85"/>
                    <a:pt x="121" y="127"/>
                    <a:pt x="82" y="166"/>
                  </a:cubicBezTo>
                  <a:cubicBezTo>
                    <a:pt x="56" y="195"/>
                    <a:pt x="27" y="221"/>
                    <a:pt x="14" y="276"/>
                  </a:cubicBezTo>
                  <a:cubicBezTo>
                    <a:pt x="1" y="276"/>
                    <a:pt x="14" y="289"/>
                    <a:pt x="14" y="302"/>
                  </a:cubicBezTo>
                  <a:cubicBezTo>
                    <a:pt x="14" y="315"/>
                    <a:pt x="40" y="315"/>
                    <a:pt x="56" y="315"/>
                  </a:cubicBezTo>
                  <a:cubicBezTo>
                    <a:pt x="95" y="302"/>
                    <a:pt x="121" y="289"/>
                    <a:pt x="150" y="276"/>
                  </a:cubicBezTo>
                  <a:cubicBezTo>
                    <a:pt x="231" y="234"/>
                    <a:pt x="325" y="208"/>
                    <a:pt x="406" y="195"/>
                  </a:cubicBezTo>
                  <a:lnTo>
                    <a:pt x="487" y="195"/>
                  </a:lnTo>
                  <a:cubicBezTo>
                    <a:pt x="526" y="182"/>
                    <a:pt x="568" y="182"/>
                    <a:pt x="594" y="182"/>
                  </a:cubicBezTo>
                  <a:cubicBezTo>
                    <a:pt x="649" y="182"/>
                    <a:pt x="688" y="153"/>
                    <a:pt x="688" y="101"/>
                  </a:cubicBezTo>
                  <a:cubicBezTo>
                    <a:pt x="688" y="72"/>
                    <a:pt x="675" y="46"/>
                    <a:pt x="649" y="33"/>
                  </a:cubicBezTo>
                  <a:cubicBezTo>
                    <a:pt x="636" y="20"/>
                    <a:pt x="607" y="4"/>
                    <a:pt x="594" y="4"/>
                  </a:cubicBezTo>
                  <a:cubicBezTo>
                    <a:pt x="574" y="2"/>
                    <a:pt x="554" y="1"/>
                    <a:pt x="535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488;p77"/>
            <p:cNvSpPr/>
            <p:nvPr/>
          </p:nvSpPr>
          <p:spPr>
            <a:xfrm>
              <a:off x="4021247" y="1740305"/>
              <a:ext cx="147999" cy="191703"/>
            </a:xfrm>
            <a:custGeom>
              <a:avLst/>
              <a:gdLst/>
              <a:ahLst/>
              <a:cxnLst/>
              <a:rect l="l" t="t" r="r" b="b"/>
              <a:pathLst>
                <a:path w="999" h="1294" extrusionOk="0">
                  <a:moveTo>
                    <a:pt x="464" y="1"/>
                  </a:moveTo>
                  <a:cubicBezTo>
                    <a:pt x="228" y="1"/>
                    <a:pt x="44" y="214"/>
                    <a:pt x="1" y="369"/>
                  </a:cubicBezTo>
                  <a:lnTo>
                    <a:pt x="27" y="1166"/>
                  </a:lnTo>
                  <a:cubicBezTo>
                    <a:pt x="85" y="1253"/>
                    <a:pt x="183" y="1293"/>
                    <a:pt x="292" y="1293"/>
                  </a:cubicBezTo>
                  <a:cubicBezTo>
                    <a:pt x="488" y="1293"/>
                    <a:pt x="720" y="1165"/>
                    <a:pt x="824" y="949"/>
                  </a:cubicBezTo>
                  <a:cubicBezTo>
                    <a:pt x="999" y="599"/>
                    <a:pt x="918" y="152"/>
                    <a:pt x="620" y="32"/>
                  </a:cubicBezTo>
                  <a:cubicBezTo>
                    <a:pt x="566" y="10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489;p77"/>
            <p:cNvSpPr/>
            <p:nvPr/>
          </p:nvSpPr>
          <p:spPr>
            <a:xfrm>
              <a:off x="4016951" y="1797786"/>
              <a:ext cx="120444" cy="74222"/>
            </a:xfrm>
            <a:custGeom>
              <a:avLst/>
              <a:gdLst/>
              <a:ahLst/>
              <a:cxnLst/>
              <a:rect l="l" t="t" r="r" b="b"/>
              <a:pathLst>
                <a:path w="813" h="501" extrusionOk="0">
                  <a:moveTo>
                    <a:pt x="367" y="0"/>
                  </a:moveTo>
                  <a:cubicBezTo>
                    <a:pt x="212" y="0"/>
                    <a:pt x="56" y="69"/>
                    <a:pt x="1" y="224"/>
                  </a:cubicBezTo>
                  <a:cubicBezTo>
                    <a:pt x="1" y="234"/>
                    <a:pt x="11" y="255"/>
                    <a:pt x="22" y="255"/>
                  </a:cubicBezTo>
                  <a:cubicBezTo>
                    <a:pt x="24" y="255"/>
                    <a:pt x="27" y="253"/>
                    <a:pt x="30" y="250"/>
                  </a:cubicBezTo>
                  <a:cubicBezTo>
                    <a:pt x="82" y="211"/>
                    <a:pt x="124" y="156"/>
                    <a:pt x="192" y="130"/>
                  </a:cubicBezTo>
                  <a:cubicBezTo>
                    <a:pt x="243" y="98"/>
                    <a:pt x="293" y="83"/>
                    <a:pt x="343" y="83"/>
                  </a:cubicBezTo>
                  <a:cubicBezTo>
                    <a:pt x="360" y="83"/>
                    <a:pt x="376" y="85"/>
                    <a:pt x="393" y="88"/>
                  </a:cubicBezTo>
                  <a:cubicBezTo>
                    <a:pt x="435" y="130"/>
                    <a:pt x="461" y="169"/>
                    <a:pt x="448" y="237"/>
                  </a:cubicBezTo>
                  <a:cubicBezTo>
                    <a:pt x="448" y="305"/>
                    <a:pt x="422" y="373"/>
                    <a:pt x="380" y="412"/>
                  </a:cubicBezTo>
                  <a:cubicBezTo>
                    <a:pt x="341" y="454"/>
                    <a:pt x="299" y="467"/>
                    <a:pt x="260" y="480"/>
                  </a:cubicBezTo>
                  <a:lnTo>
                    <a:pt x="244" y="493"/>
                  </a:lnTo>
                  <a:cubicBezTo>
                    <a:pt x="262" y="498"/>
                    <a:pt x="280" y="500"/>
                    <a:pt x="297" y="500"/>
                  </a:cubicBezTo>
                  <a:cubicBezTo>
                    <a:pt x="471" y="500"/>
                    <a:pt x="578" y="264"/>
                    <a:pt x="516" y="117"/>
                  </a:cubicBezTo>
                  <a:lnTo>
                    <a:pt x="516" y="117"/>
                  </a:lnTo>
                  <a:cubicBezTo>
                    <a:pt x="623" y="169"/>
                    <a:pt x="717" y="250"/>
                    <a:pt x="717" y="386"/>
                  </a:cubicBezTo>
                  <a:cubicBezTo>
                    <a:pt x="813" y="146"/>
                    <a:pt x="592" y="0"/>
                    <a:pt x="367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490;p77"/>
            <p:cNvSpPr/>
            <p:nvPr/>
          </p:nvSpPr>
          <p:spPr>
            <a:xfrm>
              <a:off x="4003025" y="1742971"/>
              <a:ext cx="76444" cy="102814"/>
            </a:xfrm>
            <a:custGeom>
              <a:avLst/>
              <a:gdLst/>
              <a:ahLst/>
              <a:cxnLst/>
              <a:rect l="l" t="t" r="r" b="b"/>
              <a:pathLst>
                <a:path w="516" h="694" extrusionOk="0">
                  <a:moveTo>
                    <a:pt x="516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3" y="687"/>
                    <a:pt x="75" y="693"/>
                    <a:pt x="91" y="693"/>
                  </a:cubicBezTo>
                  <a:cubicBezTo>
                    <a:pt x="196" y="693"/>
                    <a:pt x="457" y="434"/>
                    <a:pt x="516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491;p77"/>
            <p:cNvSpPr/>
            <p:nvPr/>
          </p:nvSpPr>
          <p:spPr>
            <a:xfrm>
              <a:off x="3589247" y="2162972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189"/>
                    <a:pt x="513" y="406"/>
                    <a:pt x="325" y="1012"/>
                  </a:cubicBezTo>
                  <a:cubicBezTo>
                    <a:pt x="82" y="1822"/>
                    <a:pt x="1" y="2269"/>
                    <a:pt x="1" y="2700"/>
                  </a:cubicBezTo>
                  <a:cubicBezTo>
                    <a:pt x="1" y="2700"/>
                    <a:pt x="526" y="2875"/>
                    <a:pt x="1336" y="2875"/>
                  </a:cubicBezTo>
                  <a:cubicBezTo>
                    <a:pt x="2146" y="2875"/>
                    <a:pt x="2674" y="2700"/>
                    <a:pt x="2674" y="2700"/>
                  </a:cubicBezTo>
                  <a:cubicBezTo>
                    <a:pt x="2674" y="2256"/>
                    <a:pt x="2593" y="1822"/>
                    <a:pt x="2350" y="1012"/>
                  </a:cubicBezTo>
                  <a:cubicBezTo>
                    <a:pt x="2159" y="406"/>
                    <a:pt x="1945" y="189"/>
                    <a:pt x="1877" y="1"/>
                  </a:cubicBezTo>
                  <a:cubicBezTo>
                    <a:pt x="1864" y="1"/>
                    <a:pt x="1783" y="231"/>
                    <a:pt x="1336" y="231"/>
                  </a:cubicBezTo>
                  <a:cubicBezTo>
                    <a:pt x="892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3492;p77"/>
          <p:cNvGrpSpPr/>
          <p:nvPr/>
        </p:nvGrpSpPr>
        <p:grpSpPr>
          <a:xfrm>
            <a:off x="4657838" y="3657882"/>
            <a:ext cx="714689" cy="1329400"/>
            <a:chOff x="4613100" y="3115123"/>
            <a:chExt cx="771999" cy="1436003"/>
          </a:xfrm>
        </p:grpSpPr>
        <p:sp>
          <p:nvSpPr>
            <p:cNvPr id="229" name="Google Shape;3493;p77"/>
            <p:cNvSpPr/>
            <p:nvPr/>
          </p:nvSpPr>
          <p:spPr>
            <a:xfrm>
              <a:off x="4801248" y="3769050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50" y="257"/>
                    <a:pt x="824" y="471"/>
                  </a:cubicBezTo>
                  <a:cubicBezTo>
                    <a:pt x="811" y="701"/>
                    <a:pt x="539" y="876"/>
                    <a:pt x="325" y="1579"/>
                  </a:cubicBezTo>
                  <a:cubicBezTo>
                    <a:pt x="82" y="2389"/>
                    <a:pt x="1" y="3280"/>
                    <a:pt x="1" y="3280"/>
                  </a:cubicBezTo>
                  <a:cubicBezTo>
                    <a:pt x="1" y="3280"/>
                    <a:pt x="526" y="3442"/>
                    <a:pt x="1336" y="3442"/>
                  </a:cubicBezTo>
                  <a:cubicBezTo>
                    <a:pt x="2146" y="3442"/>
                    <a:pt x="2674" y="3280"/>
                    <a:pt x="2674" y="3280"/>
                  </a:cubicBezTo>
                  <a:cubicBezTo>
                    <a:pt x="2674" y="3280"/>
                    <a:pt x="2593" y="2389"/>
                    <a:pt x="2350" y="1579"/>
                  </a:cubicBezTo>
                  <a:cubicBezTo>
                    <a:pt x="2133" y="876"/>
                    <a:pt x="1864" y="701"/>
                    <a:pt x="1851" y="471"/>
                  </a:cubicBezTo>
                  <a:cubicBezTo>
                    <a:pt x="1835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494;p77"/>
            <p:cNvSpPr/>
            <p:nvPr/>
          </p:nvSpPr>
          <p:spPr>
            <a:xfrm>
              <a:off x="4615025" y="3115123"/>
              <a:ext cx="720145" cy="609923"/>
            </a:xfrm>
            <a:custGeom>
              <a:avLst/>
              <a:gdLst/>
              <a:ahLst/>
              <a:cxnLst/>
              <a:rect l="l" t="t" r="r" b="b"/>
              <a:pathLst>
                <a:path w="4861" h="4117" extrusionOk="0">
                  <a:moveTo>
                    <a:pt x="2441" y="0"/>
                  </a:moveTo>
                  <a:cubicBezTo>
                    <a:pt x="1968" y="0"/>
                    <a:pt x="1474" y="104"/>
                    <a:pt x="1083" y="404"/>
                  </a:cubicBezTo>
                  <a:cubicBezTo>
                    <a:pt x="1" y="1240"/>
                    <a:pt x="299" y="2403"/>
                    <a:pt x="568" y="2808"/>
                  </a:cubicBezTo>
                  <a:lnTo>
                    <a:pt x="3889" y="4117"/>
                  </a:lnTo>
                  <a:cubicBezTo>
                    <a:pt x="3889" y="4117"/>
                    <a:pt x="4469" y="4075"/>
                    <a:pt x="4660" y="3346"/>
                  </a:cubicBezTo>
                  <a:cubicBezTo>
                    <a:pt x="4848" y="2617"/>
                    <a:pt x="4861" y="1956"/>
                    <a:pt x="4728" y="1564"/>
                  </a:cubicBezTo>
                  <a:cubicBezTo>
                    <a:pt x="4605" y="1175"/>
                    <a:pt x="4323" y="1094"/>
                    <a:pt x="4323" y="1094"/>
                  </a:cubicBezTo>
                  <a:cubicBezTo>
                    <a:pt x="4323" y="1094"/>
                    <a:pt x="4456" y="822"/>
                    <a:pt x="4012" y="404"/>
                  </a:cubicBezTo>
                  <a:cubicBezTo>
                    <a:pt x="3832" y="242"/>
                    <a:pt x="3161" y="0"/>
                    <a:pt x="24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495;p77"/>
            <p:cNvSpPr/>
            <p:nvPr/>
          </p:nvSpPr>
          <p:spPr>
            <a:xfrm>
              <a:off x="5191026" y="3433049"/>
              <a:ext cx="100444" cy="291999"/>
            </a:xfrm>
            <a:custGeom>
              <a:avLst/>
              <a:gdLst/>
              <a:ahLst/>
              <a:cxnLst/>
              <a:rect l="l" t="t" r="r" b="b"/>
              <a:pathLst>
                <a:path w="678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78" y="1524"/>
                    <a:pt x="6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496;p77"/>
            <p:cNvSpPr/>
            <p:nvPr/>
          </p:nvSpPr>
          <p:spPr>
            <a:xfrm>
              <a:off x="4925100" y="3769050"/>
              <a:ext cx="147999" cy="62074"/>
            </a:xfrm>
            <a:custGeom>
              <a:avLst/>
              <a:gdLst/>
              <a:ahLst/>
              <a:cxnLst/>
              <a:rect l="l" t="t" r="r" b="b"/>
              <a:pathLst>
                <a:path w="999" h="419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cubicBezTo>
                    <a:pt x="95" y="406"/>
                    <a:pt x="189" y="419"/>
                    <a:pt x="286" y="419"/>
                  </a:cubicBezTo>
                  <a:cubicBezTo>
                    <a:pt x="529" y="419"/>
                    <a:pt x="837" y="338"/>
                    <a:pt x="999" y="244"/>
                  </a:cubicBezTo>
                  <a:cubicBezTo>
                    <a:pt x="986" y="66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497;p77"/>
            <p:cNvSpPr/>
            <p:nvPr/>
          </p:nvSpPr>
          <p:spPr>
            <a:xfrm>
              <a:off x="4613100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981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5" y="749"/>
                    <a:pt x="879" y="911"/>
                    <a:pt x="743" y="1073"/>
                  </a:cubicBezTo>
                  <a:cubicBezTo>
                    <a:pt x="649" y="1193"/>
                    <a:pt x="542" y="1316"/>
                    <a:pt x="448" y="1452"/>
                  </a:cubicBezTo>
                  <a:cubicBezTo>
                    <a:pt x="406" y="1491"/>
                    <a:pt x="380" y="1546"/>
                    <a:pt x="338" y="1585"/>
                  </a:cubicBezTo>
                  <a:cubicBezTo>
                    <a:pt x="286" y="1627"/>
                    <a:pt x="218" y="1640"/>
                    <a:pt x="150" y="1653"/>
                  </a:cubicBezTo>
                  <a:cubicBezTo>
                    <a:pt x="108" y="1666"/>
                    <a:pt x="69" y="1679"/>
                    <a:pt x="43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3" y="1806"/>
                    <a:pt x="89" y="1808"/>
                    <a:pt x="105" y="1808"/>
                  </a:cubicBezTo>
                  <a:cubicBezTo>
                    <a:pt x="137" y="1808"/>
                    <a:pt x="168" y="1802"/>
                    <a:pt x="205" y="1802"/>
                  </a:cubicBezTo>
                  <a:lnTo>
                    <a:pt x="218" y="1815"/>
                  </a:lnTo>
                  <a:cubicBezTo>
                    <a:pt x="231" y="1828"/>
                    <a:pt x="218" y="1841"/>
                    <a:pt x="218" y="1841"/>
                  </a:cubicBezTo>
                  <a:cubicBezTo>
                    <a:pt x="189" y="1896"/>
                    <a:pt x="163" y="1909"/>
                    <a:pt x="150" y="1938"/>
                  </a:cubicBezTo>
                  <a:cubicBezTo>
                    <a:pt x="124" y="1977"/>
                    <a:pt x="43" y="2071"/>
                    <a:pt x="69" y="2126"/>
                  </a:cubicBezTo>
                  <a:cubicBezTo>
                    <a:pt x="76" y="2141"/>
                    <a:pt x="94" y="2147"/>
                    <a:pt x="113" y="2147"/>
                  </a:cubicBezTo>
                  <a:cubicBezTo>
                    <a:pt x="126" y="2147"/>
                    <a:pt x="139" y="2144"/>
                    <a:pt x="150" y="2139"/>
                  </a:cubicBezTo>
                  <a:cubicBezTo>
                    <a:pt x="176" y="2126"/>
                    <a:pt x="205" y="2113"/>
                    <a:pt x="231" y="2084"/>
                  </a:cubicBezTo>
                  <a:cubicBezTo>
                    <a:pt x="244" y="2071"/>
                    <a:pt x="257" y="2058"/>
                    <a:pt x="270" y="2045"/>
                  </a:cubicBezTo>
                  <a:cubicBezTo>
                    <a:pt x="270" y="2045"/>
                    <a:pt x="286" y="2019"/>
                    <a:pt x="312" y="2019"/>
                  </a:cubicBezTo>
                  <a:cubicBezTo>
                    <a:pt x="325" y="2032"/>
                    <a:pt x="325" y="2045"/>
                    <a:pt x="312" y="2058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31" y="2262"/>
                  </a:cubicBezTo>
                  <a:cubicBezTo>
                    <a:pt x="218" y="2275"/>
                    <a:pt x="231" y="2301"/>
                    <a:pt x="231" y="2314"/>
                  </a:cubicBezTo>
                  <a:cubicBezTo>
                    <a:pt x="244" y="2314"/>
                    <a:pt x="257" y="2314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20"/>
                  </a:cubicBezTo>
                  <a:cubicBezTo>
                    <a:pt x="432" y="2194"/>
                    <a:pt x="461" y="2165"/>
                    <a:pt x="474" y="2139"/>
                  </a:cubicBezTo>
                  <a:cubicBezTo>
                    <a:pt x="487" y="2139"/>
                    <a:pt x="487" y="2126"/>
                    <a:pt x="500" y="2126"/>
                  </a:cubicBezTo>
                  <a:lnTo>
                    <a:pt x="513" y="2139"/>
                  </a:lnTo>
                  <a:lnTo>
                    <a:pt x="513" y="2165"/>
                  </a:lnTo>
                  <a:cubicBezTo>
                    <a:pt x="500" y="2194"/>
                    <a:pt x="500" y="2207"/>
                    <a:pt x="487" y="2220"/>
                  </a:cubicBezTo>
                  <a:cubicBezTo>
                    <a:pt x="487" y="2246"/>
                    <a:pt x="474" y="2262"/>
                    <a:pt x="474" y="2288"/>
                  </a:cubicBezTo>
                  <a:cubicBezTo>
                    <a:pt x="461" y="2314"/>
                    <a:pt x="461" y="2343"/>
                    <a:pt x="461" y="2356"/>
                  </a:cubicBezTo>
                  <a:cubicBezTo>
                    <a:pt x="478" y="2381"/>
                    <a:pt x="501" y="2395"/>
                    <a:pt x="526" y="2395"/>
                  </a:cubicBezTo>
                  <a:cubicBezTo>
                    <a:pt x="540" y="2395"/>
                    <a:pt x="554" y="2391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1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498;p77"/>
            <p:cNvSpPr/>
            <p:nvPr/>
          </p:nvSpPr>
          <p:spPr>
            <a:xfrm>
              <a:off x="5079174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5" y="2395"/>
                  </a:cubicBezTo>
                  <a:cubicBezTo>
                    <a:pt x="1579" y="2395"/>
                    <a:pt x="1600" y="2381"/>
                    <a:pt x="1608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79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cubicBezTo>
                    <a:pt x="1566" y="2139"/>
                    <a:pt x="1566" y="2126"/>
                    <a:pt x="1579" y="2126"/>
                  </a:cubicBezTo>
                  <a:cubicBezTo>
                    <a:pt x="1595" y="2126"/>
                    <a:pt x="1595" y="2139"/>
                    <a:pt x="1595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14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71"/>
                    <a:pt x="1757" y="2058"/>
                    <a:pt x="1757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37" y="2144"/>
                    <a:pt x="1947" y="2147"/>
                    <a:pt x="1958" y="2147"/>
                  </a:cubicBezTo>
                  <a:cubicBezTo>
                    <a:pt x="1973" y="2147"/>
                    <a:pt x="1990" y="2141"/>
                    <a:pt x="2000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5" y="1802"/>
                    <a:pt x="1937" y="1808"/>
                    <a:pt x="1968" y="1808"/>
                  </a:cubicBezTo>
                  <a:cubicBezTo>
                    <a:pt x="1984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79"/>
                    <a:pt x="1958" y="1666"/>
                    <a:pt x="1919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27" y="1316"/>
                    <a:pt x="1433" y="1193"/>
                    <a:pt x="1336" y="1073"/>
                  </a:cubicBezTo>
                  <a:cubicBezTo>
                    <a:pt x="1203" y="911"/>
                    <a:pt x="1054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499;p77"/>
            <p:cNvSpPr/>
            <p:nvPr/>
          </p:nvSpPr>
          <p:spPr>
            <a:xfrm>
              <a:off x="4928952" y="4310977"/>
              <a:ext cx="56296" cy="192147"/>
            </a:xfrm>
            <a:custGeom>
              <a:avLst/>
              <a:gdLst/>
              <a:ahLst/>
              <a:cxnLst/>
              <a:rect l="l" t="t" r="r" b="b"/>
              <a:pathLst>
                <a:path w="380" h="1297" extrusionOk="0">
                  <a:moveTo>
                    <a:pt x="111" y="1"/>
                  </a:moveTo>
                  <a:lnTo>
                    <a:pt x="1" y="1297"/>
                  </a:lnTo>
                  <a:lnTo>
                    <a:pt x="273" y="1297"/>
                  </a:lnTo>
                  <a:lnTo>
                    <a:pt x="380" y="82"/>
                  </a:lnTo>
                  <a:cubicBezTo>
                    <a:pt x="273" y="69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500;p77"/>
            <p:cNvSpPr/>
            <p:nvPr/>
          </p:nvSpPr>
          <p:spPr>
            <a:xfrm>
              <a:off x="4745100" y="4214977"/>
              <a:ext cx="507998" cy="336147"/>
            </a:xfrm>
            <a:custGeom>
              <a:avLst/>
              <a:gdLst/>
              <a:ahLst/>
              <a:cxnLst/>
              <a:rect l="l" t="t" r="r" b="b"/>
              <a:pathLst>
                <a:path w="3429" h="2269" extrusionOk="0">
                  <a:moveTo>
                    <a:pt x="713" y="1"/>
                  </a:moveTo>
                  <a:cubicBezTo>
                    <a:pt x="522" y="1"/>
                    <a:pt x="380" y="68"/>
                    <a:pt x="380" y="270"/>
                  </a:cubicBezTo>
                  <a:cubicBezTo>
                    <a:pt x="380" y="863"/>
                    <a:pt x="529" y="1945"/>
                    <a:pt x="529" y="1945"/>
                  </a:cubicBezTo>
                  <a:cubicBezTo>
                    <a:pt x="529" y="1945"/>
                    <a:pt x="270" y="2026"/>
                    <a:pt x="137" y="2094"/>
                  </a:cubicBezTo>
                  <a:cubicBezTo>
                    <a:pt x="1" y="2175"/>
                    <a:pt x="27" y="2269"/>
                    <a:pt x="623" y="2269"/>
                  </a:cubicBezTo>
                  <a:lnTo>
                    <a:pt x="1485" y="2269"/>
                  </a:lnTo>
                  <a:lnTo>
                    <a:pt x="1621" y="730"/>
                  </a:lnTo>
                  <a:cubicBezTo>
                    <a:pt x="1655" y="736"/>
                    <a:pt x="1689" y="740"/>
                    <a:pt x="1721" y="740"/>
                  </a:cubicBezTo>
                  <a:cubicBezTo>
                    <a:pt x="1753" y="740"/>
                    <a:pt x="1783" y="736"/>
                    <a:pt x="1809" y="730"/>
                  </a:cubicBezTo>
                  <a:lnTo>
                    <a:pt x="1958" y="2269"/>
                  </a:lnTo>
                  <a:lnTo>
                    <a:pt x="2810" y="2269"/>
                  </a:lnTo>
                  <a:cubicBezTo>
                    <a:pt x="3403" y="2269"/>
                    <a:pt x="3429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877"/>
                    <a:pt x="3053" y="850"/>
                    <a:pt x="3053" y="270"/>
                  </a:cubicBezTo>
                  <a:cubicBezTo>
                    <a:pt x="3053" y="68"/>
                    <a:pt x="2910" y="1"/>
                    <a:pt x="2720" y="1"/>
                  </a:cubicBezTo>
                  <a:cubicBezTo>
                    <a:pt x="2340" y="1"/>
                    <a:pt x="1770" y="270"/>
                    <a:pt x="1770" y="270"/>
                  </a:cubicBezTo>
                  <a:lnTo>
                    <a:pt x="1783" y="377"/>
                  </a:lnTo>
                  <a:lnTo>
                    <a:pt x="1663" y="377"/>
                  </a:lnTo>
                  <a:lnTo>
                    <a:pt x="1663" y="270"/>
                  </a:lnTo>
                  <a:cubicBezTo>
                    <a:pt x="1663" y="270"/>
                    <a:pt x="1093" y="1"/>
                    <a:pt x="713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501;p77"/>
            <p:cNvSpPr/>
            <p:nvPr/>
          </p:nvSpPr>
          <p:spPr>
            <a:xfrm>
              <a:off x="4748951" y="3843273"/>
              <a:ext cx="170518" cy="205777"/>
            </a:xfrm>
            <a:custGeom>
              <a:avLst/>
              <a:gdLst/>
              <a:ahLst/>
              <a:cxnLst/>
              <a:rect l="l" t="t" r="r" b="b"/>
              <a:pathLst>
                <a:path w="1151" h="1389" extrusionOk="0">
                  <a:moveTo>
                    <a:pt x="990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389"/>
                  </a:cubicBezTo>
                  <a:lnTo>
                    <a:pt x="1151" y="67"/>
                  </a:lnTo>
                  <a:cubicBezTo>
                    <a:pt x="1119" y="29"/>
                    <a:pt x="1066" y="0"/>
                    <a:pt x="990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502;p77"/>
            <p:cNvSpPr/>
            <p:nvPr/>
          </p:nvSpPr>
          <p:spPr>
            <a:xfrm>
              <a:off x="5079174" y="3843273"/>
              <a:ext cx="170073" cy="205777"/>
            </a:xfrm>
            <a:custGeom>
              <a:avLst/>
              <a:gdLst/>
              <a:ahLst/>
              <a:cxnLst/>
              <a:rect l="l" t="t" r="r" b="b"/>
              <a:pathLst>
                <a:path w="1148" h="1389" extrusionOk="0">
                  <a:moveTo>
                    <a:pt x="171" y="0"/>
                  </a:moveTo>
                  <a:cubicBezTo>
                    <a:pt x="94" y="0"/>
                    <a:pt x="37" y="29"/>
                    <a:pt x="1" y="67"/>
                  </a:cubicBezTo>
                  <a:lnTo>
                    <a:pt x="526" y="1389"/>
                  </a:lnTo>
                  <a:cubicBezTo>
                    <a:pt x="1041" y="1240"/>
                    <a:pt x="1148" y="780"/>
                    <a:pt x="1148" y="780"/>
                  </a:cubicBezTo>
                  <a:cubicBezTo>
                    <a:pt x="1148" y="780"/>
                    <a:pt x="1041" y="660"/>
                    <a:pt x="675" y="294"/>
                  </a:cubicBezTo>
                  <a:cubicBezTo>
                    <a:pt x="461" y="72"/>
                    <a:pt x="292" y="0"/>
                    <a:pt x="171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503;p77"/>
            <p:cNvSpPr/>
            <p:nvPr/>
          </p:nvSpPr>
          <p:spPr>
            <a:xfrm>
              <a:off x="4801248" y="3853050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202"/>
                    <a:pt x="513" y="419"/>
                    <a:pt x="325" y="1012"/>
                  </a:cubicBezTo>
                  <a:cubicBezTo>
                    <a:pt x="82" y="1822"/>
                    <a:pt x="1" y="2269"/>
                    <a:pt x="1" y="2713"/>
                  </a:cubicBezTo>
                  <a:cubicBezTo>
                    <a:pt x="1" y="2713"/>
                    <a:pt x="526" y="2875"/>
                    <a:pt x="1336" y="2875"/>
                  </a:cubicBezTo>
                  <a:cubicBezTo>
                    <a:pt x="2146" y="2875"/>
                    <a:pt x="2674" y="2713"/>
                    <a:pt x="2674" y="2713"/>
                  </a:cubicBezTo>
                  <a:cubicBezTo>
                    <a:pt x="2674" y="2269"/>
                    <a:pt x="2593" y="1822"/>
                    <a:pt x="2350" y="1012"/>
                  </a:cubicBezTo>
                  <a:cubicBezTo>
                    <a:pt x="2159" y="419"/>
                    <a:pt x="1945" y="202"/>
                    <a:pt x="1877" y="1"/>
                  </a:cubicBezTo>
                  <a:cubicBezTo>
                    <a:pt x="1877" y="14"/>
                    <a:pt x="1783" y="228"/>
                    <a:pt x="1336" y="228"/>
                  </a:cubicBezTo>
                  <a:cubicBezTo>
                    <a:pt x="892" y="228"/>
                    <a:pt x="811" y="14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504;p77"/>
            <p:cNvSpPr/>
            <p:nvPr/>
          </p:nvSpPr>
          <p:spPr>
            <a:xfrm>
              <a:off x="5029248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91" y="150"/>
                  </a:cubicBezTo>
                  <a:cubicBezTo>
                    <a:pt x="1255" y="82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505;p77"/>
            <p:cNvSpPr/>
            <p:nvPr/>
          </p:nvSpPr>
          <p:spPr>
            <a:xfrm>
              <a:off x="4745100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506;p77"/>
            <p:cNvSpPr/>
            <p:nvPr/>
          </p:nvSpPr>
          <p:spPr>
            <a:xfrm>
              <a:off x="4685100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726"/>
                    <a:pt x="448" y="3118"/>
                  </a:cubicBezTo>
                  <a:cubicBezTo>
                    <a:pt x="824" y="3468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591" y="1067"/>
                  </a:cubicBezTo>
                  <a:cubicBezTo>
                    <a:pt x="3377" y="189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507;p77"/>
            <p:cNvSpPr/>
            <p:nvPr/>
          </p:nvSpPr>
          <p:spPr>
            <a:xfrm>
              <a:off x="4721100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508;p77"/>
            <p:cNvSpPr/>
            <p:nvPr/>
          </p:nvSpPr>
          <p:spPr>
            <a:xfrm>
              <a:off x="5103174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509;p77"/>
            <p:cNvSpPr/>
            <p:nvPr/>
          </p:nvSpPr>
          <p:spPr>
            <a:xfrm>
              <a:off x="4901100" y="3680754"/>
              <a:ext cx="138370" cy="50074"/>
            </a:xfrm>
            <a:custGeom>
              <a:avLst/>
              <a:gdLst/>
              <a:ahLst/>
              <a:cxnLst/>
              <a:rect l="l" t="t" r="r" b="b"/>
              <a:pathLst>
                <a:path w="934" h="338" extrusionOk="0">
                  <a:moveTo>
                    <a:pt x="1" y="1"/>
                  </a:moveTo>
                  <a:cubicBezTo>
                    <a:pt x="1" y="1"/>
                    <a:pt x="27" y="338"/>
                    <a:pt x="474" y="338"/>
                  </a:cubicBezTo>
                  <a:cubicBezTo>
                    <a:pt x="853" y="338"/>
                    <a:pt x="934" y="14"/>
                    <a:pt x="934" y="14"/>
                  </a:cubicBezTo>
                  <a:cubicBezTo>
                    <a:pt x="934" y="14"/>
                    <a:pt x="691" y="14"/>
                    <a:pt x="432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510;p77"/>
            <p:cNvSpPr/>
            <p:nvPr/>
          </p:nvSpPr>
          <p:spPr>
            <a:xfrm>
              <a:off x="4933248" y="3706680"/>
              <a:ext cx="79852" cy="24148"/>
            </a:xfrm>
            <a:custGeom>
              <a:avLst/>
              <a:gdLst/>
              <a:ahLst/>
              <a:cxnLst/>
              <a:rect l="l" t="t" r="r" b="b"/>
              <a:pathLst>
                <a:path w="539" h="163" extrusionOk="0">
                  <a:moveTo>
                    <a:pt x="283" y="1"/>
                  </a:moveTo>
                  <a:cubicBezTo>
                    <a:pt x="163" y="1"/>
                    <a:pt x="69" y="43"/>
                    <a:pt x="1" y="111"/>
                  </a:cubicBezTo>
                  <a:cubicBezTo>
                    <a:pt x="69" y="137"/>
                    <a:pt x="150" y="163"/>
                    <a:pt x="257" y="163"/>
                  </a:cubicBezTo>
                  <a:cubicBezTo>
                    <a:pt x="377" y="163"/>
                    <a:pt x="474" y="124"/>
                    <a:pt x="539" y="69"/>
                  </a:cubicBezTo>
                  <a:cubicBezTo>
                    <a:pt x="474" y="30"/>
                    <a:pt x="377" y="1"/>
                    <a:pt x="283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511;p77"/>
            <p:cNvSpPr/>
            <p:nvPr/>
          </p:nvSpPr>
          <p:spPr>
            <a:xfrm>
              <a:off x="4916952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53"/>
                    <a:pt x="380" y="1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512;p77"/>
            <p:cNvSpPr/>
            <p:nvPr/>
          </p:nvSpPr>
          <p:spPr>
            <a:xfrm>
              <a:off x="4913100" y="3611568"/>
              <a:ext cx="79555" cy="28889"/>
            </a:xfrm>
            <a:custGeom>
              <a:avLst/>
              <a:gdLst/>
              <a:ahLst/>
              <a:cxnLst/>
              <a:rect l="l" t="t" r="r" b="b"/>
              <a:pathLst>
                <a:path w="537" h="195" extrusionOk="0">
                  <a:moveTo>
                    <a:pt x="290" y="0"/>
                  </a:moveTo>
                  <a:cubicBezTo>
                    <a:pt x="167" y="0"/>
                    <a:pt x="36" y="61"/>
                    <a:pt x="1" y="173"/>
                  </a:cubicBezTo>
                  <a:lnTo>
                    <a:pt x="14" y="173"/>
                  </a:lnTo>
                  <a:cubicBezTo>
                    <a:pt x="95" y="105"/>
                    <a:pt x="163" y="50"/>
                    <a:pt x="270" y="50"/>
                  </a:cubicBezTo>
                  <a:cubicBezTo>
                    <a:pt x="380" y="50"/>
                    <a:pt x="448" y="105"/>
                    <a:pt x="500" y="186"/>
                  </a:cubicBezTo>
                  <a:cubicBezTo>
                    <a:pt x="505" y="191"/>
                    <a:pt x="513" y="194"/>
                    <a:pt x="520" y="194"/>
                  </a:cubicBezTo>
                  <a:cubicBezTo>
                    <a:pt x="530" y="194"/>
                    <a:pt x="537" y="188"/>
                    <a:pt x="529" y="173"/>
                  </a:cubicBezTo>
                  <a:cubicBezTo>
                    <a:pt x="515" y="55"/>
                    <a:pt x="406" y="0"/>
                    <a:pt x="29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513;p77"/>
            <p:cNvSpPr/>
            <p:nvPr/>
          </p:nvSpPr>
          <p:spPr>
            <a:xfrm>
              <a:off x="5009396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46" y="1"/>
                    <a:pt x="174" y="108"/>
                    <a:pt x="93" y="364"/>
                  </a:cubicBezTo>
                  <a:cubicBezTo>
                    <a:pt x="1" y="681"/>
                    <a:pt x="195" y="973"/>
                    <a:pt x="595" y="973"/>
                  </a:cubicBezTo>
                  <a:cubicBezTo>
                    <a:pt x="603" y="973"/>
                    <a:pt x="612" y="973"/>
                    <a:pt x="621" y="973"/>
                  </a:cubicBezTo>
                  <a:cubicBezTo>
                    <a:pt x="1065" y="960"/>
                    <a:pt x="1227" y="688"/>
                    <a:pt x="1188" y="445"/>
                  </a:cubicBezTo>
                  <a:cubicBezTo>
                    <a:pt x="1133" y="176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514;p77"/>
            <p:cNvSpPr/>
            <p:nvPr/>
          </p:nvSpPr>
          <p:spPr>
            <a:xfrm>
              <a:off x="5021100" y="3451568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33" y="1"/>
                  </a:moveTo>
                  <a:cubicBezTo>
                    <a:pt x="421" y="1"/>
                    <a:pt x="30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08" y="108"/>
                    <a:pt x="542" y="108"/>
                  </a:cubicBezTo>
                  <a:cubicBezTo>
                    <a:pt x="578" y="108"/>
                    <a:pt x="613" y="112"/>
                    <a:pt x="649" y="119"/>
                  </a:cubicBezTo>
                  <a:cubicBezTo>
                    <a:pt x="743" y="145"/>
                    <a:pt x="866" y="200"/>
                    <a:pt x="934" y="281"/>
                  </a:cubicBezTo>
                  <a:cubicBezTo>
                    <a:pt x="999" y="375"/>
                    <a:pt x="1015" y="495"/>
                    <a:pt x="1096" y="576"/>
                  </a:cubicBezTo>
                  <a:cubicBezTo>
                    <a:pt x="1096" y="585"/>
                    <a:pt x="1115" y="596"/>
                    <a:pt x="1126" y="596"/>
                  </a:cubicBezTo>
                  <a:cubicBezTo>
                    <a:pt x="1131" y="596"/>
                    <a:pt x="1135" y="594"/>
                    <a:pt x="1135" y="589"/>
                  </a:cubicBezTo>
                  <a:cubicBezTo>
                    <a:pt x="1203" y="456"/>
                    <a:pt x="1109" y="281"/>
                    <a:pt x="1015" y="184"/>
                  </a:cubicBezTo>
                  <a:cubicBezTo>
                    <a:pt x="905" y="90"/>
                    <a:pt x="772" y="22"/>
                    <a:pt x="623" y="9"/>
                  </a:cubicBezTo>
                  <a:cubicBezTo>
                    <a:pt x="594" y="3"/>
                    <a:pt x="564" y="1"/>
                    <a:pt x="5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515;p77"/>
            <p:cNvSpPr/>
            <p:nvPr/>
          </p:nvSpPr>
          <p:spPr>
            <a:xfrm>
              <a:off x="502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516;p77"/>
            <p:cNvSpPr/>
            <p:nvPr/>
          </p:nvSpPr>
          <p:spPr>
            <a:xfrm>
              <a:off x="5041248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3"/>
                    <a:pt x="1" y="121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517;p77"/>
            <p:cNvSpPr/>
            <p:nvPr/>
          </p:nvSpPr>
          <p:spPr>
            <a:xfrm>
              <a:off x="4745100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108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8" y="973"/>
                    <a:pt x="637" y="973"/>
                  </a:cubicBezTo>
                  <a:cubicBezTo>
                    <a:pt x="1049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518;p77"/>
            <p:cNvSpPr/>
            <p:nvPr/>
          </p:nvSpPr>
          <p:spPr>
            <a:xfrm>
              <a:off x="4736951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50" y="1"/>
                  </a:moveTo>
                  <a:cubicBezTo>
                    <a:pt x="591" y="1"/>
                    <a:pt x="531" y="8"/>
                    <a:pt x="474" y="22"/>
                  </a:cubicBezTo>
                  <a:cubicBezTo>
                    <a:pt x="367" y="64"/>
                    <a:pt x="260" y="119"/>
                    <a:pt x="179" y="213"/>
                  </a:cubicBezTo>
                  <a:cubicBezTo>
                    <a:pt x="98" y="294"/>
                    <a:pt x="1" y="456"/>
                    <a:pt x="69" y="576"/>
                  </a:cubicBezTo>
                  <a:cubicBezTo>
                    <a:pt x="78" y="585"/>
                    <a:pt x="95" y="596"/>
                    <a:pt x="109" y="596"/>
                  </a:cubicBezTo>
                  <a:cubicBezTo>
                    <a:pt x="115" y="596"/>
                    <a:pt x="120" y="594"/>
                    <a:pt x="124" y="589"/>
                  </a:cubicBezTo>
                  <a:cubicBezTo>
                    <a:pt x="179" y="508"/>
                    <a:pt x="192" y="414"/>
                    <a:pt x="244" y="333"/>
                  </a:cubicBezTo>
                  <a:cubicBezTo>
                    <a:pt x="286" y="252"/>
                    <a:pt x="367" y="200"/>
                    <a:pt x="461" y="158"/>
                  </a:cubicBezTo>
                  <a:cubicBezTo>
                    <a:pt x="533" y="123"/>
                    <a:pt x="609" y="107"/>
                    <a:pt x="684" y="107"/>
                  </a:cubicBezTo>
                  <a:cubicBezTo>
                    <a:pt x="907" y="107"/>
                    <a:pt x="1123" y="249"/>
                    <a:pt x="1203" y="482"/>
                  </a:cubicBezTo>
                  <a:cubicBezTo>
                    <a:pt x="1203" y="482"/>
                    <a:pt x="1216" y="482"/>
                    <a:pt x="1203" y="469"/>
                  </a:cubicBezTo>
                  <a:cubicBezTo>
                    <a:pt x="1177" y="294"/>
                    <a:pt x="1109" y="171"/>
                    <a:pt x="960" y="77"/>
                  </a:cubicBezTo>
                  <a:cubicBezTo>
                    <a:pt x="864" y="25"/>
                    <a:pt x="757" y="1"/>
                    <a:pt x="6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519;p77"/>
            <p:cNvSpPr/>
            <p:nvPr/>
          </p:nvSpPr>
          <p:spPr>
            <a:xfrm>
              <a:off x="478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520;p77"/>
            <p:cNvSpPr/>
            <p:nvPr/>
          </p:nvSpPr>
          <p:spPr>
            <a:xfrm>
              <a:off x="479932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70" y="202"/>
                    <a:pt x="270" y="121"/>
                  </a:cubicBezTo>
                  <a:cubicBezTo>
                    <a:pt x="270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521;p77"/>
            <p:cNvSpPr/>
            <p:nvPr/>
          </p:nvSpPr>
          <p:spPr>
            <a:xfrm>
              <a:off x="5057100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82" y="4"/>
                    <a:pt x="69" y="4"/>
                    <a:pt x="43" y="20"/>
                  </a:cubicBezTo>
                  <a:cubicBezTo>
                    <a:pt x="14" y="33"/>
                    <a:pt x="1" y="59"/>
                    <a:pt x="1" y="85"/>
                  </a:cubicBezTo>
                  <a:cubicBezTo>
                    <a:pt x="1" y="140"/>
                    <a:pt x="43" y="166"/>
                    <a:pt x="82" y="166"/>
                  </a:cubicBezTo>
                  <a:cubicBezTo>
                    <a:pt x="124" y="182"/>
                    <a:pt x="163" y="182"/>
                    <a:pt x="189" y="182"/>
                  </a:cubicBezTo>
                  <a:cubicBezTo>
                    <a:pt x="218" y="195"/>
                    <a:pt x="244" y="195"/>
                    <a:pt x="270" y="195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81" y="328"/>
                    <a:pt x="623" y="344"/>
                  </a:cubicBezTo>
                  <a:cubicBezTo>
                    <a:pt x="636" y="344"/>
                    <a:pt x="662" y="344"/>
                    <a:pt x="662" y="328"/>
                  </a:cubicBezTo>
                  <a:cubicBezTo>
                    <a:pt x="675" y="328"/>
                    <a:pt x="675" y="315"/>
                    <a:pt x="675" y="302"/>
                  </a:cubicBez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522;p77"/>
            <p:cNvSpPr/>
            <p:nvPr/>
          </p:nvSpPr>
          <p:spPr>
            <a:xfrm>
              <a:off x="4769100" y="3382086"/>
              <a:ext cx="102370" cy="45481"/>
            </a:xfrm>
            <a:custGeom>
              <a:avLst/>
              <a:gdLst/>
              <a:ahLst/>
              <a:cxnLst/>
              <a:rect l="l" t="t" r="r" b="b"/>
              <a:pathLst>
                <a:path w="691" h="307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69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3"/>
                    <a:pt x="7" y="306"/>
                    <a:pt x="16" y="306"/>
                  </a:cubicBezTo>
                  <a:cubicBezTo>
                    <a:pt x="24" y="306"/>
                    <a:pt x="35" y="303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62" y="34"/>
                    <a:pt x="649" y="21"/>
                  </a:cubicBezTo>
                  <a:cubicBezTo>
                    <a:pt x="623" y="5"/>
                    <a:pt x="594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523;p77"/>
            <p:cNvSpPr/>
            <p:nvPr/>
          </p:nvSpPr>
          <p:spPr>
            <a:xfrm>
              <a:off x="5233248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85" y="1240"/>
                    <a:pt x="183" y="1280"/>
                    <a:pt x="292" y="1280"/>
                  </a:cubicBezTo>
                  <a:cubicBezTo>
                    <a:pt x="488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524;p77"/>
            <p:cNvSpPr/>
            <p:nvPr/>
          </p:nvSpPr>
          <p:spPr>
            <a:xfrm>
              <a:off x="5228952" y="3488901"/>
              <a:ext cx="120592" cy="74963"/>
            </a:xfrm>
            <a:custGeom>
              <a:avLst/>
              <a:gdLst/>
              <a:ahLst/>
              <a:cxnLst/>
              <a:rect l="l" t="t" r="r" b="b"/>
              <a:pathLst>
                <a:path w="814" h="506" extrusionOk="0">
                  <a:moveTo>
                    <a:pt x="365" y="1"/>
                  </a:moveTo>
                  <a:cubicBezTo>
                    <a:pt x="211" y="1"/>
                    <a:pt x="56" y="71"/>
                    <a:pt x="1" y="230"/>
                  </a:cubicBezTo>
                  <a:cubicBezTo>
                    <a:pt x="1" y="243"/>
                    <a:pt x="17" y="256"/>
                    <a:pt x="30" y="256"/>
                  </a:cubicBezTo>
                  <a:cubicBezTo>
                    <a:pt x="82" y="217"/>
                    <a:pt x="137" y="162"/>
                    <a:pt x="192" y="123"/>
                  </a:cubicBezTo>
                  <a:cubicBezTo>
                    <a:pt x="260" y="94"/>
                    <a:pt x="325" y="81"/>
                    <a:pt x="393" y="81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41" y="447"/>
                    <a:pt x="299" y="460"/>
                    <a:pt x="260" y="486"/>
                  </a:cubicBezTo>
                  <a:cubicBezTo>
                    <a:pt x="244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8" y="259"/>
                    <a:pt x="516" y="123"/>
                  </a:cubicBezTo>
                  <a:lnTo>
                    <a:pt x="516" y="123"/>
                  </a:lnTo>
                  <a:cubicBezTo>
                    <a:pt x="623" y="162"/>
                    <a:pt x="717" y="256"/>
                    <a:pt x="717" y="392"/>
                  </a:cubicBezTo>
                  <a:cubicBezTo>
                    <a:pt x="813" y="151"/>
                    <a:pt x="590" y="1"/>
                    <a:pt x="36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525;p77"/>
            <p:cNvSpPr/>
            <p:nvPr/>
          </p:nvSpPr>
          <p:spPr>
            <a:xfrm>
              <a:off x="4657248" y="3154234"/>
              <a:ext cx="639997" cy="385332"/>
            </a:xfrm>
            <a:custGeom>
              <a:avLst/>
              <a:gdLst/>
              <a:ahLst/>
              <a:cxnLst/>
              <a:rect l="l" t="t" r="r" b="b"/>
              <a:pathLst>
                <a:path w="4320" h="2601" extrusionOk="0">
                  <a:moveTo>
                    <a:pt x="2155" y="1"/>
                  </a:moveTo>
                  <a:cubicBezTo>
                    <a:pt x="1465" y="1"/>
                    <a:pt x="882" y="206"/>
                    <a:pt x="513" y="733"/>
                  </a:cubicBezTo>
                  <a:cubicBezTo>
                    <a:pt x="1" y="1449"/>
                    <a:pt x="283" y="2544"/>
                    <a:pt x="283" y="2544"/>
                  </a:cubicBezTo>
                  <a:cubicBezTo>
                    <a:pt x="393" y="1274"/>
                    <a:pt x="782" y="1125"/>
                    <a:pt x="892" y="1005"/>
                  </a:cubicBezTo>
                  <a:cubicBezTo>
                    <a:pt x="1248" y="1149"/>
                    <a:pt x="1624" y="1220"/>
                    <a:pt x="2001" y="1220"/>
                  </a:cubicBezTo>
                  <a:cubicBezTo>
                    <a:pt x="2394" y="1220"/>
                    <a:pt x="2787" y="1143"/>
                    <a:pt x="3160" y="992"/>
                  </a:cubicBezTo>
                  <a:lnTo>
                    <a:pt x="3241" y="963"/>
                  </a:lnTo>
                  <a:cubicBezTo>
                    <a:pt x="3455" y="1598"/>
                    <a:pt x="3821" y="1909"/>
                    <a:pt x="3821" y="1909"/>
                  </a:cubicBezTo>
                  <a:cubicBezTo>
                    <a:pt x="3847" y="2045"/>
                    <a:pt x="3834" y="2489"/>
                    <a:pt x="3902" y="2583"/>
                  </a:cubicBezTo>
                  <a:cubicBezTo>
                    <a:pt x="3909" y="2594"/>
                    <a:pt x="3919" y="2600"/>
                    <a:pt x="3931" y="2600"/>
                  </a:cubicBezTo>
                  <a:cubicBezTo>
                    <a:pt x="4018" y="2600"/>
                    <a:pt x="4221" y="2320"/>
                    <a:pt x="4281" y="1883"/>
                  </a:cubicBezTo>
                  <a:cubicBezTo>
                    <a:pt x="4320" y="720"/>
                    <a:pt x="3591" y="195"/>
                    <a:pt x="2917" y="72"/>
                  </a:cubicBezTo>
                  <a:cubicBezTo>
                    <a:pt x="2653" y="26"/>
                    <a:pt x="2397" y="1"/>
                    <a:pt x="21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526;p77"/>
            <p:cNvSpPr/>
            <p:nvPr/>
          </p:nvSpPr>
          <p:spPr>
            <a:xfrm>
              <a:off x="5247174" y="3252456"/>
              <a:ext cx="65926" cy="33037"/>
            </a:xfrm>
            <a:custGeom>
              <a:avLst/>
              <a:gdLst/>
              <a:ahLst/>
              <a:cxnLst/>
              <a:rect l="l" t="t" r="r" b="b"/>
              <a:pathLst>
                <a:path w="445" h="223" extrusionOk="0">
                  <a:moveTo>
                    <a:pt x="332" y="1"/>
                  </a:moveTo>
                  <a:cubicBezTo>
                    <a:pt x="215" y="1"/>
                    <a:pt x="52" y="85"/>
                    <a:pt x="14" y="151"/>
                  </a:cubicBezTo>
                  <a:cubicBezTo>
                    <a:pt x="14" y="167"/>
                    <a:pt x="1" y="193"/>
                    <a:pt x="14" y="206"/>
                  </a:cubicBezTo>
                  <a:cubicBezTo>
                    <a:pt x="20" y="218"/>
                    <a:pt x="29" y="223"/>
                    <a:pt x="40" y="223"/>
                  </a:cubicBezTo>
                  <a:cubicBezTo>
                    <a:pt x="79" y="223"/>
                    <a:pt x="140" y="163"/>
                    <a:pt x="150" y="151"/>
                  </a:cubicBezTo>
                  <a:cubicBezTo>
                    <a:pt x="208" y="118"/>
                    <a:pt x="321" y="64"/>
                    <a:pt x="403" y="64"/>
                  </a:cubicBezTo>
                  <a:cubicBezTo>
                    <a:pt x="418" y="64"/>
                    <a:pt x="432" y="66"/>
                    <a:pt x="445" y="70"/>
                  </a:cubicBezTo>
                  <a:lnTo>
                    <a:pt x="445" y="57"/>
                  </a:lnTo>
                  <a:cubicBezTo>
                    <a:pt x="425" y="17"/>
                    <a:pt x="383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3527;p77"/>
          <p:cNvGrpSpPr/>
          <p:nvPr/>
        </p:nvGrpSpPr>
        <p:grpSpPr>
          <a:xfrm>
            <a:off x="3310751" y="3631823"/>
            <a:ext cx="748428" cy="1355459"/>
            <a:chOff x="2155024" y="3086974"/>
            <a:chExt cx="808443" cy="1464151"/>
          </a:xfrm>
        </p:grpSpPr>
        <p:sp>
          <p:nvSpPr>
            <p:cNvPr id="264" name="Google Shape;3528;p77"/>
            <p:cNvSpPr/>
            <p:nvPr/>
          </p:nvSpPr>
          <p:spPr>
            <a:xfrm>
              <a:off x="2379172" y="3770976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688"/>
                    <a:pt x="526" y="863"/>
                    <a:pt x="312" y="1566"/>
                  </a:cubicBezTo>
                  <a:cubicBezTo>
                    <a:pt x="69" y="2376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76"/>
                    <a:pt x="2337" y="1566"/>
                  </a:cubicBezTo>
                  <a:cubicBezTo>
                    <a:pt x="2120" y="863"/>
                    <a:pt x="1864" y="688"/>
                    <a:pt x="1838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529;p77"/>
            <p:cNvSpPr/>
            <p:nvPr/>
          </p:nvSpPr>
          <p:spPr>
            <a:xfrm>
              <a:off x="2767024" y="3253049"/>
              <a:ext cx="174370" cy="471998"/>
            </a:xfrm>
            <a:custGeom>
              <a:avLst/>
              <a:gdLst/>
              <a:ahLst/>
              <a:cxnLst/>
              <a:rect l="l" t="t" r="r" b="b"/>
              <a:pathLst>
                <a:path w="1177" h="3186" extrusionOk="0">
                  <a:moveTo>
                    <a:pt x="325" y="1"/>
                  </a:moveTo>
                  <a:lnTo>
                    <a:pt x="1" y="3186"/>
                  </a:lnTo>
                  <a:cubicBezTo>
                    <a:pt x="1177" y="2794"/>
                    <a:pt x="1002" y="1012"/>
                    <a:pt x="840" y="539"/>
                  </a:cubicBezTo>
                  <a:cubicBezTo>
                    <a:pt x="678" y="66"/>
                    <a:pt x="325" y="1"/>
                    <a:pt x="325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530;p77"/>
            <p:cNvSpPr/>
            <p:nvPr/>
          </p:nvSpPr>
          <p:spPr>
            <a:xfrm>
              <a:off x="2801099" y="3170530"/>
              <a:ext cx="36148" cy="96592"/>
            </a:xfrm>
            <a:custGeom>
              <a:avLst/>
              <a:gdLst/>
              <a:ahLst/>
              <a:cxnLst/>
              <a:rect l="l" t="t" r="r" b="b"/>
              <a:pathLst>
                <a:path w="244" h="652" extrusionOk="0">
                  <a:moveTo>
                    <a:pt x="76" y="0"/>
                  </a:moveTo>
                  <a:cubicBezTo>
                    <a:pt x="69" y="0"/>
                    <a:pt x="72" y="17"/>
                    <a:pt x="82" y="17"/>
                  </a:cubicBezTo>
                  <a:cubicBezTo>
                    <a:pt x="163" y="85"/>
                    <a:pt x="163" y="260"/>
                    <a:pt x="163" y="341"/>
                  </a:cubicBezTo>
                  <a:cubicBezTo>
                    <a:pt x="150" y="435"/>
                    <a:pt x="108" y="477"/>
                    <a:pt x="56" y="542"/>
                  </a:cubicBezTo>
                  <a:cubicBezTo>
                    <a:pt x="14" y="584"/>
                    <a:pt x="14" y="584"/>
                    <a:pt x="1" y="623"/>
                  </a:cubicBezTo>
                  <a:cubicBezTo>
                    <a:pt x="1" y="639"/>
                    <a:pt x="27" y="652"/>
                    <a:pt x="43" y="652"/>
                  </a:cubicBezTo>
                  <a:cubicBezTo>
                    <a:pt x="205" y="597"/>
                    <a:pt x="244" y="367"/>
                    <a:pt x="218" y="218"/>
                  </a:cubicBezTo>
                  <a:cubicBezTo>
                    <a:pt x="205" y="153"/>
                    <a:pt x="163" y="17"/>
                    <a:pt x="82" y="4"/>
                  </a:cubicBezTo>
                  <a:cubicBezTo>
                    <a:pt x="79" y="1"/>
                    <a:pt x="77" y="0"/>
                    <a:pt x="76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531;p77"/>
            <p:cNvSpPr/>
            <p:nvPr/>
          </p:nvSpPr>
          <p:spPr>
            <a:xfrm>
              <a:off x="2804950" y="3240753"/>
              <a:ext cx="68296" cy="25185"/>
            </a:xfrm>
            <a:custGeom>
              <a:avLst/>
              <a:gdLst/>
              <a:ahLst/>
              <a:cxnLst/>
              <a:rect l="l" t="t" r="r" b="b"/>
              <a:pathLst>
                <a:path w="461" h="170" extrusionOk="0">
                  <a:moveTo>
                    <a:pt x="308" y="1"/>
                  </a:moveTo>
                  <a:cubicBezTo>
                    <a:pt x="201" y="1"/>
                    <a:pt x="70" y="49"/>
                    <a:pt x="30" y="97"/>
                  </a:cubicBezTo>
                  <a:cubicBezTo>
                    <a:pt x="17" y="110"/>
                    <a:pt x="1" y="136"/>
                    <a:pt x="1" y="149"/>
                  </a:cubicBezTo>
                  <a:cubicBezTo>
                    <a:pt x="5" y="164"/>
                    <a:pt x="18" y="170"/>
                    <a:pt x="34" y="170"/>
                  </a:cubicBezTo>
                  <a:cubicBezTo>
                    <a:pt x="76" y="170"/>
                    <a:pt x="141" y="132"/>
                    <a:pt x="150" y="123"/>
                  </a:cubicBezTo>
                  <a:cubicBezTo>
                    <a:pt x="206" y="105"/>
                    <a:pt x="295" y="79"/>
                    <a:pt x="371" y="79"/>
                  </a:cubicBezTo>
                  <a:cubicBezTo>
                    <a:pt x="405" y="79"/>
                    <a:pt x="436" y="84"/>
                    <a:pt x="461" y="97"/>
                  </a:cubicBezTo>
                  <a:lnTo>
                    <a:pt x="461" y="84"/>
                  </a:lnTo>
                  <a:cubicBezTo>
                    <a:pt x="445" y="23"/>
                    <a:pt x="382" y="1"/>
                    <a:pt x="308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532;p77"/>
            <p:cNvSpPr/>
            <p:nvPr/>
          </p:nvSpPr>
          <p:spPr>
            <a:xfrm>
              <a:off x="2155024" y="3086974"/>
              <a:ext cx="662071" cy="444294"/>
            </a:xfrm>
            <a:custGeom>
              <a:avLst/>
              <a:gdLst/>
              <a:ahLst/>
              <a:cxnLst/>
              <a:rect l="l" t="t" r="r" b="b"/>
              <a:pathLst>
                <a:path w="4469" h="2999" extrusionOk="0">
                  <a:moveTo>
                    <a:pt x="2592" y="0"/>
                  </a:moveTo>
                  <a:cubicBezTo>
                    <a:pt x="1740" y="0"/>
                    <a:pt x="1075" y="351"/>
                    <a:pt x="610" y="944"/>
                  </a:cubicBezTo>
                  <a:cubicBezTo>
                    <a:pt x="137" y="1553"/>
                    <a:pt x="1" y="2956"/>
                    <a:pt x="811" y="2998"/>
                  </a:cubicBezTo>
                  <a:cubicBezTo>
                    <a:pt x="822" y="2999"/>
                    <a:pt x="833" y="2999"/>
                    <a:pt x="844" y="2999"/>
                  </a:cubicBezTo>
                  <a:cubicBezTo>
                    <a:pt x="1696" y="2999"/>
                    <a:pt x="4456" y="1122"/>
                    <a:pt x="4456" y="1122"/>
                  </a:cubicBezTo>
                  <a:cubicBezTo>
                    <a:pt x="4456" y="1122"/>
                    <a:pt x="4469" y="325"/>
                    <a:pt x="3335" y="82"/>
                  </a:cubicBezTo>
                  <a:cubicBezTo>
                    <a:pt x="3073" y="27"/>
                    <a:pt x="2825" y="0"/>
                    <a:pt x="2592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533;p77"/>
            <p:cNvSpPr/>
            <p:nvPr/>
          </p:nvSpPr>
          <p:spPr>
            <a:xfrm>
              <a:off x="2767024" y="3433049"/>
              <a:ext cx="102370" cy="291999"/>
            </a:xfrm>
            <a:custGeom>
              <a:avLst/>
              <a:gdLst/>
              <a:ahLst/>
              <a:cxnLst/>
              <a:rect l="l" t="t" r="r" b="b"/>
              <a:pathLst>
                <a:path w="691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91" y="1540"/>
                    <a:pt x="678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534;p77"/>
            <p:cNvSpPr/>
            <p:nvPr/>
          </p:nvSpPr>
          <p:spPr>
            <a:xfrm>
              <a:off x="2501098" y="3770976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393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535;p77"/>
            <p:cNvSpPr/>
            <p:nvPr/>
          </p:nvSpPr>
          <p:spPr>
            <a:xfrm>
              <a:off x="2321098" y="4254829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25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536;p77"/>
            <p:cNvSpPr/>
            <p:nvPr/>
          </p:nvSpPr>
          <p:spPr>
            <a:xfrm>
              <a:off x="2583173" y="4254829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54" y="2000"/>
                  </a:lnTo>
                  <a:cubicBezTo>
                    <a:pt x="1634" y="2000"/>
                    <a:pt x="1676" y="1906"/>
                    <a:pt x="1540" y="1825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537;p77"/>
            <p:cNvSpPr/>
            <p:nvPr/>
          </p:nvSpPr>
          <p:spPr>
            <a:xfrm>
              <a:off x="2191024" y="3854087"/>
              <a:ext cx="306369" cy="354961"/>
            </a:xfrm>
            <a:custGeom>
              <a:avLst/>
              <a:gdLst/>
              <a:ahLst/>
              <a:cxnLst/>
              <a:rect l="l" t="t" r="r" b="b"/>
              <a:pathLst>
                <a:path w="2068" h="2396" extrusionOk="0">
                  <a:moveTo>
                    <a:pt x="1968" y="1"/>
                  </a:moveTo>
                  <a:cubicBezTo>
                    <a:pt x="1800" y="1"/>
                    <a:pt x="1546" y="144"/>
                    <a:pt x="1148" y="587"/>
                  </a:cubicBezTo>
                  <a:cubicBezTo>
                    <a:pt x="1015" y="749"/>
                    <a:pt x="866" y="911"/>
                    <a:pt x="730" y="1073"/>
                  </a:cubicBezTo>
                  <a:cubicBezTo>
                    <a:pt x="636" y="1193"/>
                    <a:pt x="529" y="1316"/>
                    <a:pt x="435" y="1452"/>
                  </a:cubicBezTo>
                  <a:cubicBezTo>
                    <a:pt x="406" y="1491"/>
                    <a:pt x="367" y="1546"/>
                    <a:pt x="325" y="1585"/>
                  </a:cubicBezTo>
                  <a:cubicBezTo>
                    <a:pt x="273" y="1627"/>
                    <a:pt x="205" y="1640"/>
                    <a:pt x="150" y="1653"/>
                  </a:cubicBezTo>
                  <a:cubicBezTo>
                    <a:pt x="111" y="1666"/>
                    <a:pt x="56" y="1679"/>
                    <a:pt x="30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5" y="1808"/>
                    <a:pt x="99" y="1808"/>
                    <a:pt x="123" y="1808"/>
                  </a:cubicBezTo>
                  <a:cubicBezTo>
                    <a:pt x="147" y="1808"/>
                    <a:pt x="171" y="1808"/>
                    <a:pt x="192" y="1815"/>
                  </a:cubicBezTo>
                  <a:lnTo>
                    <a:pt x="205" y="1815"/>
                  </a:lnTo>
                  <a:cubicBezTo>
                    <a:pt x="218" y="1828"/>
                    <a:pt x="205" y="1841"/>
                    <a:pt x="205" y="1841"/>
                  </a:cubicBezTo>
                  <a:cubicBezTo>
                    <a:pt x="176" y="1896"/>
                    <a:pt x="150" y="1909"/>
                    <a:pt x="137" y="1938"/>
                  </a:cubicBezTo>
                  <a:cubicBezTo>
                    <a:pt x="111" y="1977"/>
                    <a:pt x="30" y="2071"/>
                    <a:pt x="69" y="2126"/>
                  </a:cubicBezTo>
                  <a:cubicBezTo>
                    <a:pt x="76" y="2141"/>
                    <a:pt x="90" y="2147"/>
                    <a:pt x="104" y="2147"/>
                  </a:cubicBezTo>
                  <a:cubicBezTo>
                    <a:pt x="115" y="2147"/>
                    <a:pt x="126" y="2144"/>
                    <a:pt x="137" y="2139"/>
                  </a:cubicBezTo>
                  <a:cubicBezTo>
                    <a:pt x="163" y="2126"/>
                    <a:pt x="192" y="2113"/>
                    <a:pt x="218" y="2084"/>
                  </a:cubicBezTo>
                  <a:cubicBezTo>
                    <a:pt x="231" y="2071"/>
                    <a:pt x="244" y="2058"/>
                    <a:pt x="257" y="2045"/>
                  </a:cubicBezTo>
                  <a:cubicBezTo>
                    <a:pt x="273" y="2045"/>
                    <a:pt x="286" y="2019"/>
                    <a:pt x="299" y="2019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299" y="2058"/>
                    <a:pt x="299" y="2071"/>
                    <a:pt x="299" y="2084"/>
                  </a:cubicBezTo>
                  <a:cubicBezTo>
                    <a:pt x="273" y="2126"/>
                    <a:pt x="244" y="2165"/>
                    <a:pt x="231" y="2207"/>
                  </a:cubicBezTo>
                  <a:cubicBezTo>
                    <a:pt x="218" y="2220"/>
                    <a:pt x="218" y="2246"/>
                    <a:pt x="218" y="2262"/>
                  </a:cubicBezTo>
                  <a:cubicBezTo>
                    <a:pt x="218" y="2275"/>
                    <a:pt x="218" y="2301"/>
                    <a:pt x="231" y="2314"/>
                  </a:cubicBezTo>
                  <a:cubicBezTo>
                    <a:pt x="231" y="2314"/>
                    <a:pt x="244" y="2327"/>
                    <a:pt x="257" y="2327"/>
                  </a:cubicBezTo>
                  <a:cubicBezTo>
                    <a:pt x="286" y="2327"/>
                    <a:pt x="312" y="2314"/>
                    <a:pt x="338" y="2301"/>
                  </a:cubicBezTo>
                  <a:cubicBezTo>
                    <a:pt x="367" y="2275"/>
                    <a:pt x="380" y="2246"/>
                    <a:pt x="406" y="2220"/>
                  </a:cubicBezTo>
                  <a:cubicBezTo>
                    <a:pt x="419" y="2194"/>
                    <a:pt x="448" y="2165"/>
                    <a:pt x="474" y="2139"/>
                  </a:cubicBezTo>
                  <a:cubicBezTo>
                    <a:pt x="474" y="2139"/>
                    <a:pt x="474" y="2126"/>
                    <a:pt x="487" y="2126"/>
                  </a:cubicBezTo>
                  <a:lnTo>
                    <a:pt x="500" y="2139"/>
                  </a:lnTo>
                  <a:lnTo>
                    <a:pt x="500" y="2165"/>
                  </a:lnTo>
                  <a:cubicBezTo>
                    <a:pt x="500" y="2194"/>
                    <a:pt x="487" y="2207"/>
                    <a:pt x="474" y="2220"/>
                  </a:cubicBezTo>
                  <a:cubicBezTo>
                    <a:pt x="474" y="2246"/>
                    <a:pt x="461" y="2262"/>
                    <a:pt x="461" y="2288"/>
                  </a:cubicBezTo>
                  <a:cubicBezTo>
                    <a:pt x="448" y="2314"/>
                    <a:pt x="448" y="2343"/>
                    <a:pt x="461" y="2356"/>
                  </a:cubicBezTo>
                  <a:cubicBezTo>
                    <a:pt x="469" y="2381"/>
                    <a:pt x="490" y="2395"/>
                    <a:pt x="514" y="2395"/>
                  </a:cubicBezTo>
                  <a:cubicBezTo>
                    <a:pt x="527" y="2395"/>
                    <a:pt x="541" y="2391"/>
                    <a:pt x="555" y="2382"/>
                  </a:cubicBezTo>
                  <a:cubicBezTo>
                    <a:pt x="597" y="2356"/>
                    <a:pt x="662" y="2207"/>
                    <a:pt x="678" y="2181"/>
                  </a:cubicBezTo>
                  <a:cubicBezTo>
                    <a:pt x="759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68" y="20"/>
                  </a:lnTo>
                  <a:cubicBezTo>
                    <a:pt x="2039" y="8"/>
                    <a:pt x="2006" y="1"/>
                    <a:pt x="196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538;p77"/>
            <p:cNvSpPr/>
            <p:nvPr/>
          </p:nvSpPr>
          <p:spPr>
            <a:xfrm>
              <a:off x="2655173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23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91" y="2181"/>
                  </a:cubicBezTo>
                  <a:cubicBezTo>
                    <a:pt x="1404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6" y="2395"/>
                  </a:cubicBezTo>
                  <a:cubicBezTo>
                    <a:pt x="1581" y="2395"/>
                    <a:pt x="1604" y="2381"/>
                    <a:pt x="1621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95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lnTo>
                    <a:pt x="1579" y="2126"/>
                  </a:lnTo>
                  <a:cubicBezTo>
                    <a:pt x="1595" y="2126"/>
                    <a:pt x="1595" y="2139"/>
                    <a:pt x="1608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15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27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51" y="2220"/>
                    <a:pt x="1838" y="2207"/>
                  </a:cubicBezTo>
                  <a:cubicBezTo>
                    <a:pt x="1822" y="2165"/>
                    <a:pt x="1796" y="2126"/>
                    <a:pt x="1783" y="2084"/>
                  </a:cubicBezTo>
                  <a:cubicBezTo>
                    <a:pt x="1770" y="2071"/>
                    <a:pt x="1770" y="2058"/>
                    <a:pt x="1770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96" y="2019"/>
                    <a:pt x="1809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43" y="2144"/>
                    <a:pt x="1956" y="2147"/>
                    <a:pt x="1969" y="2147"/>
                  </a:cubicBezTo>
                  <a:cubicBezTo>
                    <a:pt x="1988" y="2147"/>
                    <a:pt x="2005" y="2141"/>
                    <a:pt x="2013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19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lnTo>
                    <a:pt x="1877" y="1815"/>
                  </a:lnTo>
                  <a:cubicBezTo>
                    <a:pt x="1904" y="1808"/>
                    <a:pt x="1928" y="1808"/>
                    <a:pt x="1950" y="1808"/>
                  </a:cubicBezTo>
                  <a:cubicBezTo>
                    <a:pt x="1972" y="1808"/>
                    <a:pt x="1992" y="1808"/>
                    <a:pt x="2013" y="1802"/>
                  </a:cubicBezTo>
                  <a:cubicBezTo>
                    <a:pt x="2052" y="1789"/>
                    <a:pt x="2081" y="1734"/>
                    <a:pt x="2039" y="1708"/>
                  </a:cubicBezTo>
                  <a:cubicBezTo>
                    <a:pt x="2013" y="1679"/>
                    <a:pt x="1958" y="1666"/>
                    <a:pt x="1932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40" y="1316"/>
                    <a:pt x="1433" y="1193"/>
                    <a:pt x="1336" y="1073"/>
                  </a:cubicBezTo>
                  <a:cubicBezTo>
                    <a:pt x="1203" y="911"/>
                    <a:pt x="1067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539;p77"/>
            <p:cNvSpPr/>
            <p:nvPr/>
          </p:nvSpPr>
          <p:spPr>
            <a:xfrm>
              <a:off x="2379172" y="4214977"/>
              <a:ext cx="394220" cy="175851"/>
            </a:xfrm>
            <a:custGeom>
              <a:avLst/>
              <a:gdLst/>
              <a:ahLst/>
              <a:cxnLst/>
              <a:rect l="l" t="t" r="r" b="b"/>
              <a:pathLst>
                <a:path w="2661" h="1187" extrusionOk="0">
                  <a:moveTo>
                    <a:pt x="330" y="1"/>
                  </a:moveTo>
                  <a:cubicBezTo>
                    <a:pt x="142" y="1"/>
                    <a:pt x="1" y="68"/>
                    <a:pt x="1" y="270"/>
                  </a:cubicBezTo>
                  <a:cubicBezTo>
                    <a:pt x="1" y="526"/>
                    <a:pt x="27" y="879"/>
                    <a:pt x="56" y="1187"/>
                  </a:cubicBezTo>
                  <a:lnTo>
                    <a:pt x="1190" y="1187"/>
                  </a:lnTo>
                  <a:lnTo>
                    <a:pt x="1229" y="730"/>
                  </a:lnTo>
                  <a:cubicBezTo>
                    <a:pt x="1263" y="736"/>
                    <a:pt x="1297" y="740"/>
                    <a:pt x="1331" y="740"/>
                  </a:cubicBezTo>
                  <a:cubicBezTo>
                    <a:pt x="1365" y="740"/>
                    <a:pt x="1399" y="736"/>
                    <a:pt x="1433" y="730"/>
                  </a:cubicBezTo>
                  <a:lnTo>
                    <a:pt x="1472" y="1187"/>
                  </a:lnTo>
                  <a:lnTo>
                    <a:pt x="2606" y="1187"/>
                  </a:lnTo>
                  <a:cubicBezTo>
                    <a:pt x="2632" y="879"/>
                    <a:pt x="2661" y="526"/>
                    <a:pt x="2661" y="270"/>
                  </a:cubicBezTo>
                  <a:cubicBezTo>
                    <a:pt x="2661" y="68"/>
                    <a:pt x="2518" y="1"/>
                    <a:pt x="2328" y="1"/>
                  </a:cubicBezTo>
                  <a:cubicBezTo>
                    <a:pt x="1948" y="1"/>
                    <a:pt x="1378" y="270"/>
                    <a:pt x="1378" y="270"/>
                  </a:cubicBezTo>
                  <a:lnTo>
                    <a:pt x="1391" y="377"/>
                  </a:lnTo>
                  <a:lnTo>
                    <a:pt x="1271" y="377"/>
                  </a:lnTo>
                  <a:lnTo>
                    <a:pt x="1271" y="270"/>
                  </a:lnTo>
                  <a:cubicBezTo>
                    <a:pt x="1271" y="270"/>
                    <a:pt x="707" y="1"/>
                    <a:pt x="33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540;p77"/>
            <p:cNvSpPr/>
            <p:nvPr/>
          </p:nvSpPr>
          <p:spPr>
            <a:xfrm>
              <a:off x="2324950" y="3843273"/>
              <a:ext cx="172444" cy="207703"/>
            </a:xfrm>
            <a:custGeom>
              <a:avLst/>
              <a:gdLst/>
              <a:ahLst/>
              <a:cxnLst/>
              <a:rect l="l" t="t" r="r" b="b"/>
              <a:pathLst>
                <a:path w="1164" h="1402" extrusionOk="0">
                  <a:moveTo>
                    <a:pt x="993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402"/>
                  </a:cubicBezTo>
                  <a:lnTo>
                    <a:pt x="1164" y="67"/>
                  </a:lnTo>
                  <a:cubicBezTo>
                    <a:pt x="1127" y="29"/>
                    <a:pt x="1070" y="0"/>
                    <a:pt x="99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541;p77"/>
            <p:cNvSpPr/>
            <p:nvPr/>
          </p:nvSpPr>
          <p:spPr>
            <a:xfrm>
              <a:off x="2655173" y="3843273"/>
              <a:ext cx="171999" cy="207703"/>
            </a:xfrm>
            <a:custGeom>
              <a:avLst/>
              <a:gdLst/>
              <a:ahLst/>
              <a:cxnLst/>
              <a:rect l="l" t="t" r="r" b="b"/>
              <a:pathLst>
                <a:path w="1161" h="1402" extrusionOk="0">
                  <a:moveTo>
                    <a:pt x="172" y="0"/>
                  </a:moveTo>
                  <a:cubicBezTo>
                    <a:pt x="95" y="0"/>
                    <a:pt x="37" y="29"/>
                    <a:pt x="1" y="67"/>
                  </a:cubicBezTo>
                  <a:lnTo>
                    <a:pt x="526" y="1402"/>
                  </a:lnTo>
                  <a:cubicBezTo>
                    <a:pt x="1054" y="1240"/>
                    <a:pt x="1161" y="780"/>
                    <a:pt x="1161" y="780"/>
                  </a:cubicBezTo>
                  <a:cubicBezTo>
                    <a:pt x="1161" y="780"/>
                    <a:pt x="1041" y="660"/>
                    <a:pt x="688" y="294"/>
                  </a:cubicBezTo>
                  <a:cubicBezTo>
                    <a:pt x="466" y="72"/>
                    <a:pt x="294" y="0"/>
                    <a:pt x="17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542;p77"/>
            <p:cNvSpPr/>
            <p:nvPr/>
          </p:nvSpPr>
          <p:spPr>
            <a:xfrm>
              <a:off x="2379172" y="3853050"/>
              <a:ext cx="394220" cy="427850"/>
            </a:xfrm>
            <a:custGeom>
              <a:avLst/>
              <a:gdLst/>
              <a:ahLst/>
              <a:cxnLst/>
              <a:rect l="l" t="t" r="r" b="b"/>
              <a:pathLst>
                <a:path w="2661" h="2888" extrusionOk="0">
                  <a:moveTo>
                    <a:pt x="798" y="1"/>
                  </a:moveTo>
                  <a:cubicBezTo>
                    <a:pt x="717" y="202"/>
                    <a:pt x="500" y="419"/>
                    <a:pt x="312" y="1012"/>
                  </a:cubicBezTo>
                  <a:cubicBezTo>
                    <a:pt x="69" y="1822"/>
                    <a:pt x="1" y="2282"/>
                    <a:pt x="1" y="2713"/>
                  </a:cubicBezTo>
                  <a:cubicBezTo>
                    <a:pt x="1" y="2713"/>
                    <a:pt x="513" y="2888"/>
                    <a:pt x="1323" y="2888"/>
                  </a:cubicBezTo>
                  <a:cubicBezTo>
                    <a:pt x="2133" y="2888"/>
                    <a:pt x="2661" y="2713"/>
                    <a:pt x="2661" y="2713"/>
                  </a:cubicBezTo>
                  <a:cubicBezTo>
                    <a:pt x="2661" y="2269"/>
                    <a:pt x="2593" y="1822"/>
                    <a:pt x="2337" y="1012"/>
                  </a:cubicBezTo>
                  <a:cubicBezTo>
                    <a:pt x="2162" y="419"/>
                    <a:pt x="1932" y="202"/>
                    <a:pt x="1864" y="1"/>
                  </a:cubicBezTo>
                  <a:cubicBezTo>
                    <a:pt x="1864" y="14"/>
                    <a:pt x="1770" y="228"/>
                    <a:pt x="1323" y="228"/>
                  </a:cubicBezTo>
                  <a:cubicBezTo>
                    <a:pt x="879" y="228"/>
                    <a:pt x="798" y="14"/>
                    <a:pt x="798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543;p77"/>
            <p:cNvSpPr/>
            <p:nvPr/>
          </p:nvSpPr>
          <p:spPr>
            <a:xfrm>
              <a:off x="2607173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92" y="325"/>
                  </a:lnTo>
                  <a:cubicBezTo>
                    <a:pt x="1472" y="325"/>
                    <a:pt x="1514" y="231"/>
                    <a:pt x="1378" y="150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544;p77"/>
            <p:cNvSpPr/>
            <p:nvPr/>
          </p:nvSpPr>
          <p:spPr>
            <a:xfrm>
              <a:off x="2321098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545;p77"/>
            <p:cNvSpPr/>
            <p:nvPr/>
          </p:nvSpPr>
          <p:spPr>
            <a:xfrm>
              <a:off x="2261098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849"/>
                    <a:pt x="419" y="3186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607" y="1067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546;p77"/>
            <p:cNvSpPr/>
            <p:nvPr/>
          </p:nvSpPr>
          <p:spPr>
            <a:xfrm>
              <a:off x="2285098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547;p77"/>
            <p:cNvSpPr/>
            <p:nvPr/>
          </p:nvSpPr>
          <p:spPr>
            <a:xfrm>
              <a:off x="2681098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548;p77"/>
            <p:cNvSpPr/>
            <p:nvPr/>
          </p:nvSpPr>
          <p:spPr>
            <a:xfrm>
              <a:off x="2365246" y="3296753"/>
              <a:ext cx="394517" cy="160147"/>
            </a:xfrm>
            <a:custGeom>
              <a:avLst/>
              <a:gdLst/>
              <a:ahLst/>
              <a:cxnLst/>
              <a:rect l="l" t="t" r="r" b="b"/>
              <a:pathLst>
                <a:path w="2663" h="1081" extrusionOk="0">
                  <a:moveTo>
                    <a:pt x="2350" y="1"/>
                  </a:moveTo>
                  <a:lnTo>
                    <a:pt x="1" y="43"/>
                  </a:lnTo>
                  <a:cubicBezTo>
                    <a:pt x="269" y="890"/>
                    <a:pt x="967" y="1080"/>
                    <a:pt x="1339" y="1080"/>
                  </a:cubicBezTo>
                  <a:cubicBezTo>
                    <a:pt x="1451" y="1080"/>
                    <a:pt x="1534" y="1063"/>
                    <a:pt x="1566" y="1041"/>
                  </a:cubicBezTo>
                  <a:cubicBezTo>
                    <a:pt x="1715" y="934"/>
                    <a:pt x="1566" y="312"/>
                    <a:pt x="1566" y="312"/>
                  </a:cubicBezTo>
                  <a:lnTo>
                    <a:pt x="1566" y="312"/>
                  </a:lnTo>
                  <a:cubicBezTo>
                    <a:pt x="1713" y="843"/>
                    <a:pt x="2219" y="1038"/>
                    <a:pt x="2475" y="1038"/>
                  </a:cubicBezTo>
                  <a:cubicBezTo>
                    <a:pt x="2597" y="1038"/>
                    <a:pt x="2662" y="994"/>
                    <a:pt x="2606" y="921"/>
                  </a:cubicBezTo>
                  <a:cubicBezTo>
                    <a:pt x="2431" y="691"/>
                    <a:pt x="2350" y="1"/>
                    <a:pt x="2350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549;p77"/>
            <p:cNvSpPr/>
            <p:nvPr/>
          </p:nvSpPr>
          <p:spPr>
            <a:xfrm>
              <a:off x="2492950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550;p77"/>
            <p:cNvSpPr/>
            <p:nvPr/>
          </p:nvSpPr>
          <p:spPr>
            <a:xfrm>
              <a:off x="2491024" y="3611568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05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551;p77"/>
            <p:cNvSpPr/>
            <p:nvPr/>
          </p:nvSpPr>
          <p:spPr>
            <a:xfrm>
              <a:off x="2587321" y="3458975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64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552;p77"/>
            <p:cNvSpPr/>
            <p:nvPr/>
          </p:nvSpPr>
          <p:spPr>
            <a:xfrm>
              <a:off x="2597098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541" y="1"/>
                  </a:moveTo>
                  <a:cubicBezTo>
                    <a:pt x="425" y="1"/>
                    <a:pt x="31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18" y="108"/>
                    <a:pt x="546" y="108"/>
                  </a:cubicBezTo>
                  <a:cubicBezTo>
                    <a:pt x="581" y="108"/>
                    <a:pt x="615" y="112"/>
                    <a:pt x="649" y="119"/>
                  </a:cubicBezTo>
                  <a:cubicBezTo>
                    <a:pt x="756" y="145"/>
                    <a:pt x="866" y="200"/>
                    <a:pt x="934" y="281"/>
                  </a:cubicBezTo>
                  <a:cubicBezTo>
                    <a:pt x="1015" y="375"/>
                    <a:pt x="1015" y="495"/>
                    <a:pt x="1096" y="576"/>
                  </a:cubicBezTo>
                  <a:cubicBezTo>
                    <a:pt x="1105" y="585"/>
                    <a:pt x="1121" y="596"/>
                    <a:pt x="1133" y="596"/>
                  </a:cubicBezTo>
                  <a:cubicBezTo>
                    <a:pt x="1139" y="596"/>
                    <a:pt x="1144" y="594"/>
                    <a:pt x="1148" y="589"/>
                  </a:cubicBezTo>
                  <a:cubicBezTo>
                    <a:pt x="1216" y="456"/>
                    <a:pt x="1109" y="281"/>
                    <a:pt x="1015" y="184"/>
                  </a:cubicBezTo>
                  <a:cubicBezTo>
                    <a:pt x="918" y="90"/>
                    <a:pt x="772" y="22"/>
                    <a:pt x="636" y="9"/>
                  </a:cubicBezTo>
                  <a:cubicBezTo>
                    <a:pt x="604" y="3"/>
                    <a:pt x="573" y="1"/>
                    <a:pt x="54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553;p77"/>
            <p:cNvSpPr/>
            <p:nvPr/>
          </p:nvSpPr>
          <p:spPr>
            <a:xfrm>
              <a:off x="2605247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554;p77"/>
            <p:cNvSpPr/>
            <p:nvPr/>
          </p:nvSpPr>
          <p:spPr>
            <a:xfrm>
              <a:off x="2619173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6" y="1"/>
                    <a:pt x="1" y="53"/>
                    <a:pt x="1" y="134"/>
                  </a:cubicBezTo>
                  <a:cubicBezTo>
                    <a:pt x="1" y="202"/>
                    <a:pt x="56" y="257"/>
                    <a:pt x="121" y="257"/>
                  </a:cubicBezTo>
                  <a:cubicBezTo>
                    <a:pt x="189" y="257"/>
                    <a:pt x="257" y="202"/>
                    <a:pt x="257" y="134"/>
                  </a:cubicBezTo>
                  <a:cubicBezTo>
                    <a:pt x="257" y="53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555;p77"/>
            <p:cNvSpPr/>
            <p:nvPr/>
          </p:nvSpPr>
          <p:spPr>
            <a:xfrm>
              <a:off x="2311024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556;p77"/>
            <p:cNvSpPr/>
            <p:nvPr/>
          </p:nvSpPr>
          <p:spPr>
            <a:xfrm>
              <a:off x="2300950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63" y="1"/>
                  </a:moveTo>
                  <a:cubicBezTo>
                    <a:pt x="604" y="1"/>
                    <a:pt x="544" y="8"/>
                    <a:pt x="487" y="22"/>
                  </a:cubicBezTo>
                  <a:cubicBezTo>
                    <a:pt x="380" y="64"/>
                    <a:pt x="260" y="119"/>
                    <a:pt x="192" y="213"/>
                  </a:cubicBezTo>
                  <a:cubicBezTo>
                    <a:pt x="111" y="294"/>
                    <a:pt x="1" y="456"/>
                    <a:pt x="82" y="576"/>
                  </a:cubicBezTo>
                  <a:cubicBezTo>
                    <a:pt x="93" y="585"/>
                    <a:pt x="109" y="596"/>
                    <a:pt x="122" y="596"/>
                  </a:cubicBezTo>
                  <a:cubicBezTo>
                    <a:pt x="128" y="596"/>
                    <a:pt x="133" y="594"/>
                    <a:pt x="137" y="589"/>
                  </a:cubicBezTo>
                  <a:cubicBezTo>
                    <a:pt x="192" y="508"/>
                    <a:pt x="205" y="414"/>
                    <a:pt x="244" y="333"/>
                  </a:cubicBezTo>
                  <a:cubicBezTo>
                    <a:pt x="299" y="252"/>
                    <a:pt x="380" y="200"/>
                    <a:pt x="474" y="158"/>
                  </a:cubicBezTo>
                  <a:cubicBezTo>
                    <a:pt x="546" y="123"/>
                    <a:pt x="622" y="107"/>
                    <a:pt x="697" y="107"/>
                  </a:cubicBezTo>
                  <a:cubicBezTo>
                    <a:pt x="919" y="107"/>
                    <a:pt x="1133" y="249"/>
                    <a:pt x="1203" y="482"/>
                  </a:cubicBezTo>
                  <a:cubicBezTo>
                    <a:pt x="1207" y="486"/>
                    <a:pt x="1209" y="487"/>
                    <a:pt x="1211" y="487"/>
                  </a:cubicBezTo>
                  <a:cubicBezTo>
                    <a:pt x="1216" y="487"/>
                    <a:pt x="1216" y="478"/>
                    <a:pt x="1216" y="469"/>
                  </a:cubicBezTo>
                  <a:cubicBezTo>
                    <a:pt x="1190" y="307"/>
                    <a:pt x="1122" y="171"/>
                    <a:pt x="973" y="77"/>
                  </a:cubicBezTo>
                  <a:cubicBezTo>
                    <a:pt x="879" y="25"/>
                    <a:pt x="771" y="1"/>
                    <a:pt x="6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557;p77"/>
            <p:cNvSpPr/>
            <p:nvPr/>
          </p:nvSpPr>
          <p:spPr>
            <a:xfrm>
              <a:off x="2353246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558;p77"/>
            <p:cNvSpPr/>
            <p:nvPr/>
          </p:nvSpPr>
          <p:spPr>
            <a:xfrm>
              <a:off x="236717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7" y="1"/>
                  </a:moveTo>
                  <a:cubicBezTo>
                    <a:pt x="69" y="1"/>
                    <a:pt x="1" y="53"/>
                    <a:pt x="1" y="134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53"/>
                    <a:pt x="202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559;p77"/>
            <p:cNvSpPr/>
            <p:nvPr/>
          </p:nvSpPr>
          <p:spPr>
            <a:xfrm>
              <a:off x="2633098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95" y="4"/>
                    <a:pt x="69" y="4"/>
                    <a:pt x="56" y="20"/>
                  </a:cubicBezTo>
                  <a:cubicBezTo>
                    <a:pt x="27" y="33"/>
                    <a:pt x="1" y="59"/>
                    <a:pt x="1" y="85"/>
                  </a:cubicBezTo>
                  <a:cubicBezTo>
                    <a:pt x="1" y="140"/>
                    <a:pt x="43" y="166"/>
                    <a:pt x="95" y="166"/>
                  </a:cubicBezTo>
                  <a:cubicBezTo>
                    <a:pt x="124" y="182"/>
                    <a:pt x="163" y="182"/>
                    <a:pt x="205" y="195"/>
                  </a:cubicBezTo>
                  <a:cubicBezTo>
                    <a:pt x="231" y="195"/>
                    <a:pt x="257" y="195"/>
                    <a:pt x="270" y="208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94" y="344"/>
                    <a:pt x="623" y="344"/>
                  </a:cubicBezTo>
                  <a:cubicBezTo>
                    <a:pt x="636" y="344"/>
                    <a:pt x="662" y="344"/>
                    <a:pt x="675" y="328"/>
                  </a:cubicBezTo>
                  <a:lnTo>
                    <a:pt x="675" y="302"/>
                  </a:ln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560;p77"/>
            <p:cNvSpPr/>
            <p:nvPr/>
          </p:nvSpPr>
          <p:spPr>
            <a:xfrm>
              <a:off x="2345098" y="3382086"/>
              <a:ext cx="102370" cy="46222"/>
            </a:xfrm>
            <a:custGeom>
              <a:avLst/>
              <a:gdLst/>
              <a:ahLst/>
              <a:cxnLst/>
              <a:rect l="l" t="t" r="r" b="b"/>
              <a:pathLst>
                <a:path w="691" h="312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82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5"/>
                    <a:pt x="10" y="311"/>
                    <a:pt x="20" y="311"/>
                  </a:cubicBezTo>
                  <a:cubicBezTo>
                    <a:pt x="28" y="311"/>
                    <a:pt x="36" y="308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75" y="47"/>
                    <a:pt x="649" y="21"/>
                  </a:cubicBezTo>
                  <a:cubicBezTo>
                    <a:pt x="623" y="5"/>
                    <a:pt x="610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561;p77"/>
            <p:cNvSpPr/>
            <p:nvPr/>
          </p:nvSpPr>
          <p:spPr>
            <a:xfrm>
              <a:off x="2809247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90" y="1240"/>
                    <a:pt x="189" y="1280"/>
                    <a:pt x="298" y="1280"/>
                  </a:cubicBezTo>
                  <a:cubicBezTo>
                    <a:pt x="493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562;p77"/>
            <p:cNvSpPr/>
            <p:nvPr/>
          </p:nvSpPr>
          <p:spPr>
            <a:xfrm>
              <a:off x="2804950" y="3488901"/>
              <a:ext cx="122518" cy="74963"/>
            </a:xfrm>
            <a:custGeom>
              <a:avLst/>
              <a:gdLst/>
              <a:ahLst/>
              <a:cxnLst/>
              <a:rect l="l" t="t" r="r" b="b"/>
              <a:pathLst>
                <a:path w="827" h="506" extrusionOk="0">
                  <a:moveTo>
                    <a:pt x="373" y="1"/>
                  </a:moveTo>
                  <a:cubicBezTo>
                    <a:pt x="219" y="1"/>
                    <a:pt x="66" y="71"/>
                    <a:pt x="17" y="230"/>
                  </a:cubicBezTo>
                  <a:cubicBezTo>
                    <a:pt x="1" y="243"/>
                    <a:pt x="30" y="256"/>
                    <a:pt x="43" y="256"/>
                  </a:cubicBezTo>
                  <a:cubicBezTo>
                    <a:pt x="98" y="217"/>
                    <a:pt x="137" y="162"/>
                    <a:pt x="192" y="123"/>
                  </a:cubicBezTo>
                  <a:cubicBezTo>
                    <a:pt x="242" y="101"/>
                    <a:pt x="290" y="89"/>
                    <a:pt x="345" y="89"/>
                  </a:cubicBezTo>
                  <a:cubicBezTo>
                    <a:pt x="364" y="89"/>
                    <a:pt x="385" y="90"/>
                    <a:pt x="406" y="94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54" y="460"/>
                    <a:pt x="299" y="460"/>
                    <a:pt x="260" y="486"/>
                  </a:cubicBezTo>
                  <a:cubicBezTo>
                    <a:pt x="260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9" y="259"/>
                    <a:pt x="529" y="123"/>
                  </a:cubicBezTo>
                  <a:lnTo>
                    <a:pt x="529" y="123"/>
                  </a:lnTo>
                  <a:cubicBezTo>
                    <a:pt x="636" y="162"/>
                    <a:pt x="717" y="256"/>
                    <a:pt x="717" y="392"/>
                  </a:cubicBezTo>
                  <a:lnTo>
                    <a:pt x="730" y="392"/>
                  </a:lnTo>
                  <a:cubicBezTo>
                    <a:pt x="826" y="151"/>
                    <a:pt x="598" y="1"/>
                    <a:pt x="37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563;p77"/>
            <p:cNvSpPr/>
            <p:nvPr/>
          </p:nvSpPr>
          <p:spPr>
            <a:xfrm>
              <a:off x="2235172" y="3154234"/>
              <a:ext cx="638071" cy="385332"/>
            </a:xfrm>
            <a:custGeom>
              <a:avLst/>
              <a:gdLst/>
              <a:ahLst/>
              <a:cxnLst/>
              <a:rect l="l" t="t" r="r" b="b"/>
              <a:pathLst>
                <a:path w="4307" h="2601" extrusionOk="0">
                  <a:moveTo>
                    <a:pt x="2142" y="1"/>
                  </a:moveTo>
                  <a:cubicBezTo>
                    <a:pt x="1453" y="1"/>
                    <a:pt x="869" y="206"/>
                    <a:pt x="500" y="733"/>
                  </a:cubicBezTo>
                  <a:cubicBezTo>
                    <a:pt x="1" y="1449"/>
                    <a:pt x="270" y="2544"/>
                    <a:pt x="270" y="2544"/>
                  </a:cubicBezTo>
                  <a:cubicBezTo>
                    <a:pt x="380" y="1274"/>
                    <a:pt x="785" y="1125"/>
                    <a:pt x="879" y="1005"/>
                  </a:cubicBezTo>
                  <a:lnTo>
                    <a:pt x="1365" y="1206"/>
                  </a:lnTo>
                  <a:cubicBezTo>
                    <a:pt x="1570" y="1285"/>
                    <a:pt x="1788" y="1326"/>
                    <a:pt x="2005" y="1326"/>
                  </a:cubicBezTo>
                  <a:cubicBezTo>
                    <a:pt x="2231" y="1326"/>
                    <a:pt x="2455" y="1282"/>
                    <a:pt x="2661" y="1193"/>
                  </a:cubicBezTo>
                  <a:lnTo>
                    <a:pt x="3228" y="963"/>
                  </a:lnTo>
                  <a:cubicBezTo>
                    <a:pt x="3442" y="1598"/>
                    <a:pt x="3808" y="1909"/>
                    <a:pt x="3808" y="1909"/>
                  </a:cubicBezTo>
                  <a:cubicBezTo>
                    <a:pt x="3834" y="2045"/>
                    <a:pt x="3834" y="2489"/>
                    <a:pt x="3889" y="2583"/>
                  </a:cubicBezTo>
                  <a:cubicBezTo>
                    <a:pt x="3896" y="2594"/>
                    <a:pt x="3906" y="2600"/>
                    <a:pt x="3918" y="2600"/>
                  </a:cubicBezTo>
                  <a:cubicBezTo>
                    <a:pt x="4005" y="2600"/>
                    <a:pt x="4208" y="2320"/>
                    <a:pt x="4268" y="1883"/>
                  </a:cubicBezTo>
                  <a:cubicBezTo>
                    <a:pt x="4307" y="720"/>
                    <a:pt x="3578" y="195"/>
                    <a:pt x="2904" y="72"/>
                  </a:cubicBezTo>
                  <a:cubicBezTo>
                    <a:pt x="2640" y="26"/>
                    <a:pt x="2384" y="1"/>
                    <a:pt x="2142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564;p77"/>
            <p:cNvSpPr/>
            <p:nvPr/>
          </p:nvSpPr>
          <p:spPr>
            <a:xfrm>
              <a:off x="2475321" y="3675420"/>
              <a:ext cx="164888" cy="44000"/>
            </a:xfrm>
            <a:custGeom>
              <a:avLst/>
              <a:gdLst/>
              <a:ahLst/>
              <a:cxnLst/>
              <a:rect l="l" t="t" r="r" b="b"/>
              <a:pathLst>
                <a:path w="1113" h="297" extrusionOk="0">
                  <a:moveTo>
                    <a:pt x="1062" y="0"/>
                  </a:moveTo>
                  <a:cubicBezTo>
                    <a:pt x="1052" y="0"/>
                    <a:pt x="1044" y="3"/>
                    <a:pt x="1040" y="11"/>
                  </a:cubicBezTo>
                  <a:cubicBezTo>
                    <a:pt x="887" y="172"/>
                    <a:pt x="649" y="242"/>
                    <a:pt x="412" y="242"/>
                  </a:cubicBezTo>
                  <a:cubicBezTo>
                    <a:pt x="272" y="242"/>
                    <a:pt x="133" y="217"/>
                    <a:pt x="13" y="173"/>
                  </a:cubicBezTo>
                  <a:cubicBezTo>
                    <a:pt x="10" y="170"/>
                    <a:pt x="8" y="169"/>
                    <a:pt x="7" y="169"/>
                  </a:cubicBezTo>
                  <a:cubicBezTo>
                    <a:pt x="0" y="169"/>
                    <a:pt x="2" y="188"/>
                    <a:pt x="13" y="199"/>
                  </a:cubicBezTo>
                  <a:cubicBezTo>
                    <a:pt x="129" y="264"/>
                    <a:pt x="276" y="296"/>
                    <a:pt x="426" y="296"/>
                  </a:cubicBezTo>
                  <a:cubicBezTo>
                    <a:pt x="677" y="296"/>
                    <a:pt x="940" y="207"/>
                    <a:pt x="1092" y="37"/>
                  </a:cubicBezTo>
                  <a:cubicBezTo>
                    <a:pt x="1112" y="18"/>
                    <a:pt x="1084" y="0"/>
                    <a:pt x="1062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565;p77"/>
            <p:cNvSpPr/>
            <p:nvPr/>
          </p:nvSpPr>
          <p:spPr>
            <a:xfrm>
              <a:off x="2623024" y="3662976"/>
              <a:ext cx="30370" cy="22815"/>
            </a:xfrm>
            <a:custGeom>
              <a:avLst/>
              <a:gdLst/>
              <a:ahLst/>
              <a:cxnLst/>
              <a:rect l="l" t="t" r="r" b="b"/>
              <a:pathLst>
                <a:path w="205" h="154" extrusionOk="0">
                  <a:moveTo>
                    <a:pt x="30" y="1"/>
                  </a:moveTo>
                  <a:cubicBezTo>
                    <a:pt x="1" y="27"/>
                    <a:pt x="30" y="82"/>
                    <a:pt x="56" y="108"/>
                  </a:cubicBezTo>
                  <a:cubicBezTo>
                    <a:pt x="77" y="129"/>
                    <a:pt x="119" y="153"/>
                    <a:pt x="155" y="153"/>
                  </a:cubicBezTo>
                  <a:cubicBezTo>
                    <a:pt x="162" y="153"/>
                    <a:pt x="169" y="152"/>
                    <a:pt x="176" y="150"/>
                  </a:cubicBezTo>
                  <a:cubicBezTo>
                    <a:pt x="192" y="150"/>
                    <a:pt x="205" y="121"/>
                    <a:pt x="192" y="108"/>
                  </a:cubicBezTo>
                  <a:lnTo>
                    <a:pt x="137" y="108"/>
                  </a:lnTo>
                  <a:cubicBezTo>
                    <a:pt x="82" y="95"/>
                    <a:pt x="69" y="53"/>
                    <a:pt x="4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1787;p45"/>
          <p:cNvSpPr/>
          <p:nvPr/>
        </p:nvSpPr>
        <p:spPr>
          <a:xfrm flipH="1">
            <a:off x="6803365" y="1566560"/>
            <a:ext cx="2561107" cy="155553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4E2744-50BD-4A4F-ABC8-6F332F11E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548" y="304615"/>
            <a:ext cx="5614903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6B46CC9-9964-40E5-B682-2F8E40FCD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28845" y="3472314"/>
            <a:ext cx="1415156" cy="1671186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8095" y="1"/>
            <a:ext cx="1705906" cy="4178366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9FA7449-D589-457B-A58E-A12FCB289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3551015"/>
            <a:ext cx="1415156" cy="1592485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"/>
            <a:ext cx="2100943" cy="3472313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FF4DBC-490D-45F8-AFC7-215497232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3" y="686314"/>
            <a:ext cx="2848695" cy="4368671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0B77868B-C869-4F45-BBA5-B76AF7D6FD78}"/>
              </a:ext>
            </a:extLst>
          </p:cNvPr>
          <p:cNvGrpSpPr/>
          <p:nvPr/>
        </p:nvGrpSpPr>
        <p:grpSpPr>
          <a:xfrm flipH="1">
            <a:off x="3380115" y="512769"/>
            <a:ext cx="3656567" cy="3038246"/>
            <a:chOff x="2206754" y="916448"/>
            <a:chExt cx="4695813" cy="3901755"/>
          </a:xfrm>
        </p:grpSpPr>
        <p:sp>
          <p:nvSpPr>
            <p:cNvPr id="32" name="对话气泡: 椭圆形 13">
              <a:extLst>
                <a:ext uri="{FF2B5EF4-FFF2-40B4-BE49-F238E27FC236}">
                  <a16:creationId xmlns:a16="http://schemas.microsoft.com/office/drawing/2014/main" id="{E1FE5DDF-1767-405E-93B3-7E86FCCB0658}"/>
                </a:ext>
              </a:extLst>
            </p:cNvPr>
            <p:cNvSpPr/>
            <p:nvPr/>
          </p:nvSpPr>
          <p:spPr>
            <a:xfrm>
              <a:off x="2206754" y="916448"/>
              <a:ext cx="4695813" cy="3901755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zh-CN" altLang="en-US" sz="1350" kern="12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3" name="对话气泡: 椭圆形 13">
              <a:extLst>
                <a:ext uri="{FF2B5EF4-FFF2-40B4-BE49-F238E27FC236}">
                  <a16:creationId xmlns:a16="http://schemas.microsoft.com/office/drawing/2014/main" id="{35DB8B5F-2F32-4FB5-BAE0-5BA1D2226CF8}"/>
                </a:ext>
              </a:extLst>
            </p:cNvPr>
            <p:cNvSpPr/>
            <p:nvPr/>
          </p:nvSpPr>
          <p:spPr>
            <a:xfrm>
              <a:off x="2369895" y="1044434"/>
              <a:ext cx="4475657" cy="3718827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zh-CN" altLang="en-US" sz="1350" kern="12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3F94242B-E0C4-403A-9E51-FF72E7D25271}"/>
              </a:ext>
            </a:extLst>
          </p:cNvPr>
          <p:cNvSpPr txBox="1"/>
          <p:nvPr/>
        </p:nvSpPr>
        <p:spPr>
          <a:xfrm>
            <a:off x="4265487" y="1053162"/>
            <a:ext cx="2277408" cy="19574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3600" b="1" i="0">
                <a:solidFill>
                  <a:schemeClr val="bg1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defTabSz="685800">
              <a:buClrTx/>
            </a:pPr>
            <a:r>
              <a:rPr lang="en-US" altLang="zh-CN" sz="4800" kern="1200" dirty="0">
                <a:solidFill>
                  <a:srgbClr val="00B0F0"/>
                </a:solidFill>
                <a:latin typeface="Coiny" panose="02000903060500060000" pitchFamily="2" charset="0"/>
                <a:cs typeface="+mn-cs"/>
              </a:rPr>
              <a:t>KHỞI ĐỘNG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5978DD-9ADD-41DD-B5A1-4A1AF13304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1412" y="3429628"/>
            <a:ext cx="1415157" cy="149747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E498859-28AF-4659-AE91-105BFC805B55}"/>
              </a:ext>
            </a:extLst>
          </p:cNvPr>
          <p:cNvGrpSpPr/>
          <p:nvPr/>
        </p:nvGrpSpPr>
        <p:grpSpPr>
          <a:xfrm>
            <a:off x="6909646" y="252780"/>
            <a:ext cx="1050752" cy="630109"/>
            <a:chOff x="9391779" y="193843"/>
            <a:chExt cx="1401002" cy="840146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317E4A9-BF3D-4256-8B91-3DF017BD99DD}"/>
                </a:ext>
              </a:extLst>
            </p:cNvPr>
            <p:cNvGrpSpPr/>
            <p:nvPr/>
          </p:nvGrpSpPr>
          <p:grpSpPr>
            <a:xfrm>
              <a:off x="9391779" y="218794"/>
              <a:ext cx="1401002" cy="713476"/>
              <a:chOff x="9391779" y="218794"/>
              <a:chExt cx="1401002" cy="713476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69A7D29A-F9A0-4FA6-B19B-2AA6FF61B269}"/>
                  </a:ext>
                </a:extLst>
              </p:cNvPr>
              <p:cNvSpPr/>
              <p:nvPr/>
            </p:nvSpPr>
            <p:spPr>
              <a:xfrm>
                <a:off x="9417274" y="218794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rgbClr val="F4AB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zh-CN" altLang="en-US" sz="1350" kern="120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D85BD5F2-1085-465C-A012-CFD24E353244}"/>
                  </a:ext>
                </a:extLst>
              </p:cNvPr>
              <p:cNvSpPr/>
              <p:nvPr/>
            </p:nvSpPr>
            <p:spPr>
              <a:xfrm>
                <a:off x="9391779" y="235979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zh-CN" altLang="en-US" sz="1350" kern="120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198BD9D-F78D-486A-9A5B-E3AE919D9F27}"/>
                </a:ext>
              </a:extLst>
            </p:cNvPr>
            <p:cNvSpPr txBox="1"/>
            <p:nvPr/>
          </p:nvSpPr>
          <p:spPr>
            <a:xfrm>
              <a:off x="9458166" y="193843"/>
              <a:ext cx="1221014" cy="8401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3600" b="1" i="0">
                  <a:solidFill>
                    <a:schemeClr val="bg1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defTabSz="685800">
                <a:buClrTx/>
              </a:pPr>
              <a:r>
                <a:rPr lang="en-US" altLang="zh-CN" sz="3000" kern="1200" dirty="0">
                  <a:solidFill>
                    <a:srgbClr val="F4AB3F"/>
                  </a:solidFill>
                  <a:cs typeface="+mn-cs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04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6B46CC9-9964-40E5-B682-2F8E40FCD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28845" y="3472314"/>
            <a:ext cx="1415156" cy="1671186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8095" y="1"/>
            <a:ext cx="1705906" cy="4178366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9FA7449-D589-457B-A58E-A12FCB289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3551015"/>
            <a:ext cx="1415156" cy="1592485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"/>
            <a:ext cx="2100943" cy="3472313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FF4DBC-490D-45F8-AFC7-215497232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3" y="686314"/>
            <a:ext cx="2848695" cy="436867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5978DD-9ADD-41DD-B5A1-4A1AF13304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1412" y="3429628"/>
            <a:ext cx="1415157" cy="149747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E498859-28AF-4659-AE91-105BFC805B55}"/>
              </a:ext>
            </a:extLst>
          </p:cNvPr>
          <p:cNvGrpSpPr/>
          <p:nvPr/>
        </p:nvGrpSpPr>
        <p:grpSpPr>
          <a:xfrm>
            <a:off x="6909646" y="252780"/>
            <a:ext cx="1050752" cy="630109"/>
            <a:chOff x="9391779" y="193843"/>
            <a:chExt cx="1401002" cy="840146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317E4A9-BF3D-4256-8B91-3DF017BD99DD}"/>
                </a:ext>
              </a:extLst>
            </p:cNvPr>
            <p:cNvGrpSpPr/>
            <p:nvPr/>
          </p:nvGrpSpPr>
          <p:grpSpPr>
            <a:xfrm>
              <a:off x="9391779" y="218794"/>
              <a:ext cx="1401002" cy="713476"/>
              <a:chOff x="9391779" y="218794"/>
              <a:chExt cx="1401002" cy="713476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69A7D29A-F9A0-4FA6-B19B-2AA6FF61B269}"/>
                  </a:ext>
                </a:extLst>
              </p:cNvPr>
              <p:cNvSpPr/>
              <p:nvPr/>
            </p:nvSpPr>
            <p:spPr>
              <a:xfrm>
                <a:off x="9417274" y="218794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rgbClr val="F4AB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zh-CN" altLang="en-US" sz="1350" kern="120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D85BD5F2-1085-465C-A012-CFD24E353244}"/>
                  </a:ext>
                </a:extLst>
              </p:cNvPr>
              <p:cNvSpPr/>
              <p:nvPr/>
            </p:nvSpPr>
            <p:spPr>
              <a:xfrm>
                <a:off x="9391779" y="235979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zh-CN" altLang="en-US" sz="1350" kern="120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198BD9D-F78D-486A-9A5B-E3AE919D9F27}"/>
                </a:ext>
              </a:extLst>
            </p:cNvPr>
            <p:cNvSpPr txBox="1"/>
            <p:nvPr/>
          </p:nvSpPr>
          <p:spPr>
            <a:xfrm>
              <a:off x="9458166" y="193843"/>
              <a:ext cx="1221014" cy="8401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3600" b="1" i="0">
                  <a:solidFill>
                    <a:schemeClr val="bg1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defTabSz="685800">
                <a:buClrTx/>
              </a:pPr>
              <a:r>
                <a:rPr lang="en-US" altLang="zh-CN" sz="3000" kern="1200" dirty="0">
                  <a:solidFill>
                    <a:srgbClr val="F4AB3F"/>
                  </a:solidFill>
                  <a:cs typeface="+mn-cs"/>
                </a:rPr>
                <a:t>…</a:t>
              </a:r>
            </a:p>
          </p:txBody>
        </p:sp>
      </p:grpSp>
      <p:grpSp>
        <p:nvGrpSpPr>
          <p:cNvPr id="19" name="Google Shape;2812;p67">
            <a:extLst>
              <a:ext uri="{FF2B5EF4-FFF2-40B4-BE49-F238E27FC236}">
                <a16:creationId xmlns:a16="http://schemas.microsoft.com/office/drawing/2014/main" id="{AFE7F3D9-E3AF-47C8-AB3F-2C05D950E462}"/>
              </a:ext>
            </a:extLst>
          </p:cNvPr>
          <p:cNvGrpSpPr/>
          <p:nvPr/>
        </p:nvGrpSpPr>
        <p:grpSpPr>
          <a:xfrm>
            <a:off x="7588568" y="3117950"/>
            <a:ext cx="973938" cy="1904451"/>
            <a:chOff x="7588568" y="3117950"/>
            <a:chExt cx="973938" cy="1904451"/>
          </a:xfrm>
        </p:grpSpPr>
        <p:sp>
          <p:nvSpPr>
            <p:cNvPr id="20" name="Google Shape;2813;p67">
              <a:extLst>
                <a:ext uri="{FF2B5EF4-FFF2-40B4-BE49-F238E27FC236}">
                  <a16:creationId xmlns:a16="http://schemas.microsoft.com/office/drawing/2014/main" id="{7085DEF8-F465-4A01-A5A9-4C0BBF6EBAD4}"/>
                </a:ext>
              </a:extLst>
            </p:cNvPr>
            <p:cNvSpPr/>
            <p:nvPr/>
          </p:nvSpPr>
          <p:spPr>
            <a:xfrm>
              <a:off x="7593322" y="3117950"/>
              <a:ext cx="951597" cy="1014034"/>
            </a:xfrm>
            <a:custGeom>
              <a:avLst/>
              <a:gdLst/>
              <a:ahLst/>
              <a:cxnLst/>
              <a:rect l="l" t="t" r="r" b="b"/>
              <a:pathLst>
                <a:path w="6005" h="6399" extrusionOk="0">
                  <a:moveTo>
                    <a:pt x="3389" y="1"/>
                  </a:moveTo>
                  <a:cubicBezTo>
                    <a:pt x="2754" y="1"/>
                    <a:pt x="2163" y="186"/>
                    <a:pt x="1876" y="473"/>
                  </a:cubicBezTo>
                  <a:cubicBezTo>
                    <a:pt x="1557" y="554"/>
                    <a:pt x="432" y="895"/>
                    <a:pt x="289" y="1686"/>
                  </a:cubicBezTo>
                  <a:cubicBezTo>
                    <a:pt x="208" y="2151"/>
                    <a:pt x="393" y="2418"/>
                    <a:pt x="351" y="3006"/>
                  </a:cubicBezTo>
                  <a:cubicBezTo>
                    <a:pt x="341" y="3231"/>
                    <a:pt x="74" y="3490"/>
                    <a:pt x="52" y="3725"/>
                  </a:cubicBezTo>
                  <a:cubicBezTo>
                    <a:pt x="42" y="4024"/>
                    <a:pt x="279" y="4303"/>
                    <a:pt x="259" y="4590"/>
                  </a:cubicBezTo>
                  <a:cubicBezTo>
                    <a:pt x="247" y="4807"/>
                    <a:pt x="32" y="5239"/>
                    <a:pt x="22" y="5435"/>
                  </a:cubicBezTo>
                  <a:cubicBezTo>
                    <a:pt x="0" y="5887"/>
                    <a:pt x="175" y="6062"/>
                    <a:pt x="259" y="6196"/>
                  </a:cubicBezTo>
                  <a:cubicBezTo>
                    <a:pt x="259" y="6196"/>
                    <a:pt x="361" y="6208"/>
                    <a:pt x="546" y="6228"/>
                  </a:cubicBezTo>
                  <a:cubicBezTo>
                    <a:pt x="568" y="6228"/>
                    <a:pt x="588" y="6134"/>
                    <a:pt x="618" y="6043"/>
                  </a:cubicBezTo>
                  <a:cubicBezTo>
                    <a:pt x="640" y="5961"/>
                    <a:pt x="660" y="5867"/>
                    <a:pt x="692" y="5867"/>
                  </a:cubicBezTo>
                  <a:cubicBezTo>
                    <a:pt x="754" y="5877"/>
                    <a:pt x="815" y="6248"/>
                    <a:pt x="887" y="6248"/>
                  </a:cubicBezTo>
                  <a:cubicBezTo>
                    <a:pt x="1190" y="6272"/>
                    <a:pt x="1568" y="6293"/>
                    <a:pt x="1950" y="6293"/>
                  </a:cubicBezTo>
                  <a:cubicBezTo>
                    <a:pt x="2217" y="6293"/>
                    <a:pt x="2485" y="6283"/>
                    <a:pt x="2731" y="6258"/>
                  </a:cubicBezTo>
                  <a:lnTo>
                    <a:pt x="2731" y="6280"/>
                  </a:lnTo>
                  <a:cubicBezTo>
                    <a:pt x="3078" y="6370"/>
                    <a:pt x="3565" y="6398"/>
                    <a:pt x="4045" y="6398"/>
                  </a:cubicBezTo>
                  <a:cubicBezTo>
                    <a:pt x="4432" y="6398"/>
                    <a:pt x="4815" y="6380"/>
                    <a:pt x="5118" y="6361"/>
                  </a:cubicBezTo>
                  <a:cubicBezTo>
                    <a:pt x="5189" y="6351"/>
                    <a:pt x="5251" y="5981"/>
                    <a:pt x="5313" y="5981"/>
                  </a:cubicBezTo>
                  <a:cubicBezTo>
                    <a:pt x="5345" y="5981"/>
                    <a:pt x="5365" y="6062"/>
                    <a:pt x="5387" y="6156"/>
                  </a:cubicBezTo>
                  <a:cubicBezTo>
                    <a:pt x="5417" y="6238"/>
                    <a:pt x="5436" y="6332"/>
                    <a:pt x="5459" y="6332"/>
                  </a:cubicBezTo>
                  <a:cubicBezTo>
                    <a:pt x="5644" y="6309"/>
                    <a:pt x="5745" y="6300"/>
                    <a:pt x="5745" y="6300"/>
                  </a:cubicBezTo>
                  <a:cubicBezTo>
                    <a:pt x="5829" y="6176"/>
                    <a:pt x="6005" y="5991"/>
                    <a:pt x="5982" y="5548"/>
                  </a:cubicBezTo>
                  <a:cubicBezTo>
                    <a:pt x="5982" y="5353"/>
                    <a:pt x="5758" y="4921"/>
                    <a:pt x="5745" y="4693"/>
                  </a:cubicBezTo>
                  <a:cubicBezTo>
                    <a:pt x="5725" y="4417"/>
                    <a:pt x="5973" y="4137"/>
                    <a:pt x="5953" y="3838"/>
                  </a:cubicBezTo>
                  <a:cubicBezTo>
                    <a:pt x="5931" y="3601"/>
                    <a:pt x="5664" y="3344"/>
                    <a:pt x="5654" y="3119"/>
                  </a:cubicBezTo>
                  <a:cubicBezTo>
                    <a:pt x="5612" y="2531"/>
                    <a:pt x="5777" y="2264"/>
                    <a:pt x="5716" y="1800"/>
                  </a:cubicBezTo>
                  <a:cubicBezTo>
                    <a:pt x="5557" y="484"/>
                    <a:pt x="4415" y="1"/>
                    <a:pt x="338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2814;p67">
              <a:extLst>
                <a:ext uri="{FF2B5EF4-FFF2-40B4-BE49-F238E27FC236}">
                  <a16:creationId xmlns:a16="http://schemas.microsoft.com/office/drawing/2014/main" id="{99963E29-5838-42DA-B1C4-1AA6BE4865C0}"/>
                </a:ext>
              </a:extLst>
            </p:cNvPr>
            <p:cNvSpPr/>
            <p:nvPr/>
          </p:nvSpPr>
          <p:spPr>
            <a:xfrm>
              <a:off x="7957477" y="3812667"/>
              <a:ext cx="313290" cy="264482"/>
            </a:xfrm>
            <a:custGeom>
              <a:avLst/>
              <a:gdLst/>
              <a:ahLst/>
              <a:cxnLst/>
              <a:rect l="l" t="t" r="r" b="b"/>
              <a:pathLst>
                <a:path w="1977" h="1669" extrusionOk="0">
                  <a:moveTo>
                    <a:pt x="40" y="836"/>
                  </a:moveTo>
                  <a:cubicBezTo>
                    <a:pt x="44" y="840"/>
                    <a:pt x="45" y="843"/>
                    <a:pt x="43" y="843"/>
                  </a:cubicBezTo>
                  <a:lnTo>
                    <a:pt x="43" y="843"/>
                  </a:lnTo>
                  <a:cubicBezTo>
                    <a:pt x="42" y="840"/>
                    <a:pt x="41" y="838"/>
                    <a:pt x="40" y="836"/>
                  </a:cubicBezTo>
                  <a:close/>
                  <a:moveTo>
                    <a:pt x="823" y="0"/>
                  </a:moveTo>
                  <a:cubicBezTo>
                    <a:pt x="781" y="0"/>
                    <a:pt x="741" y="10"/>
                    <a:pt x="709" y="10"/>
                  </a:cubicBezTo>
                  <a:cubicBezTo>
                    <a:pt x="638" y="33"/>
                    <a:pt x="576" y="62"/>
                    <a:pt x="524" y="104"/>
                  </a:cubicBezTo>
                  <a:cubicBezTo>
                    <a:pt x="504" y="124"/>
                    <a:pt x="482" y="156"/>
                    <a:pt x="462" y="176"/>
                  </a:cubicBezTo>
                  <a:cubicBezTo>
                    <a:pt x="462" y="186"/>
                    <a:pt x="452" y="196"/>
                    <a:pt x="452" y="206"/>
                  </a:cubicBezTo>
                  <a:cubicBezTo>
                    <a:pt x="442" y="196"/>
                    <a:pt x="442" y="196"/>
                    <a:pt x="433" y="196"/>
                  </a:cubicBezTo>
                  <a:lnTo>
                    <a:pt x="420" y="196"/>
                  </a:lnTo>
                  <a:lnTo>
                    <a:pt x="400" y="218"/>
                  </a:lnTo>
                  <a:lnTo>
                    <a:pt x="400" y="238"/>
                  </a:lnTo>
                  <a:cubicBezTo>
                    <a:pt x="410" y="257"/>
                    <a:pt x="420" y="290"/>
                    <a:pt x="420" y="319"/>
                  </a:cubicBezTo>
                  <a:cubicBezTo>
                    <a:pt x="433" y="361"/>
                    <a:pt x="433" y="413"/>
                    <a:pt x="420" y="453"/>
                  </a:cubicBezTo>
                  <a:cubicBezTo>
                    <a:pt x="410" y="505"/>
                    <a:pt x="400" y="547"/>
                    <a:pt x="381" y="576"/>
                  </a:cubicBezTo>
                  <a:cubicBezTo>
                    <a:pt x="371" y="608"/>
                    <a:pt x="358" y="628"/>
                    <a:pt x="339" y="650"/>
                  </a:cubicBezTo>
                  <a:cubicBezTo>
                    <a:pt x="329" y="650"/>
                    <a:pt x="62" y="670"/>
                    <a:pt x="62" y="680"/>
                  </a:cubicBezTo>
                  <a:lnTo>
                    <a:pt x="0" y="752"/>
                  </a:lnTo>
                  <a:lnTo>
                    <a:pt x="40" y="836"/>
                  </a:lnTo>
                  <a:cubicBezTo>
                    <a:pt x="40" y="836"/>
                    <a:pt x="40" y="836"/>
                    <a:pt x="40" y="836"/>
                  </a:cubicBezTo>
                  <a:lnTo>
                    <a:pt x="40" y="836"/>
                  </a:lnTo>
                  <a:cubicBezTo>
                    <a:pt x="40" y="841"/>
                    <a:pt x="42" y="843"/>
                    <a:pt x="43" y="843"/>
                  </a:cubicBezTo>
                  <a:cubicBezTo>
                    <a:pt x="43" y="843"/>
                    <a:pt x="43" y="843"/>
                    <a:pt x="43" y="843"/>
                  </a:cubicBezTo>
                  <a:lnTo>
                    <a:pt x="43" y="843"/>
                  </a:lnTo>
                  <a:cubicBezTo>
                    <a:pt x="66" y="890"/>
                    <a:pt x="103" y="1012"/>
                    <a:pt x="124" y="1061"/>
                  </a:cubicBezTo>
                  <a:cubicBezTo>
                    <a:pt x="173" y="1154"/>
                    <a:pt x="225" y="1216"/>
                    <a:pt x="309" y="1308"/>
                  </a:cubicBezTo>
                  <a:cubicBezTo>
                    <a:pt x="391" y="1402"/>
                    <a:pt x="628" y="1597"/>
                    <a:pt x="709" y="1659"/>
                  </a:cubicBezTo>
                  <a:cubicBezTo>
                    <a:pt x="724" y="1666"/>
                    <a:pt x="740" y="1669"/>
                    <a:pt x="758" y="1669"/>
                  </a:cubicBezTo>
                  <a:cubicBezTo>
                    <a:pt x="816" y="1669"/>
                    <a:pt x="887" y="1636"/>
                    <a:pt x="956" y="1597"/>
                  </a:cubicBezTo>
                  <a:cubicBezTo>
                    <a:pt x="1028" y="1555"/>
                    <a:pt x="1090" y="1515"/>
                    <a:pt x="1132" y="1515"/>
                  </a:cubicBezTo>
                  <a:cubicBezTo>
                    <a:pt x="1184" y="1515"/>
                    <a:pt x="1236" y="1503"/>
                    <a:pt x="1275" y="1483"/>
                  </a:cubicBezTo>
                  <a:cubicBezTo>
                    <a:pt x="1317" y="1463"/>
                    <a:pt x="1347" y="1431"/>
                    <a:pt x="1379" y="1379"/>
                  </a:cubicBezTo>
                  <a:cubicBezTo>
                    <a:pt x="1399" y="1340"/>
                    <a:pt x="1421" y="1298"/>
                    <a:pt x="1431" y="1236"/>
                  </a:cubicBezTo>
                  <a:cubicBezTo>
                    <a:pt x="1441" y="1184"/>
                    <a:pt x="1564" y="1216"/>
                    <a:pt x="1564" y="1154"/>
                  </a:cubicBezTo>
                  <a:cubicBezTo>
                    <a:pt x="1564" y="1102"/>
                    <a:pt x="1534" y="1056"/>
                    <a:pt x="1569" y="1056"/>
                  </a:cubicBezTo>
                  <a:cubicBezTo>
                    <a:pt x="1575" y="1056"/>
                    <a:pt x="1583" y="1058"/>
                    <a:pt x="1594" y="1061"/>
                  </a:cubicBezTo>
                  <a:cubicBezTo>
                    <a:pt x="1624" y="1065"/>
                    <a:pt x="1650" y="1068"/>
                    <a:pt x="1671" y="1068"/>
                  </a:cubicBezTo>
                  <a:cubicBezTo>
                    <a:pt x="1924" y="1068"/>
                    <a:pt x="1630" y="761"/>
                    <a:pt x="1678" y="752"/>
                  </a:cubicBezTo>
                  <a:cubicBezTo>
                    <a:pt x="1977" y="712"/>
                    <a:pt x="1379" y="680"/>
                    <a:pt x="1369" y="670"/>
                  </a:cubicBezTo>
                  <a:cubicBezTo>
                    <a:pt x="1327" y="638"/>
                    <a:pt x="1285" y="608"/>
                    <a:pt x="1255" y="566"/>
                  </a:cubicBezTo>
                  <a:cubicBezTo>
                    <a:pt x="1223" y="537"/>
                    <a:pt x="1194" y="495"/>
                    <a:pt x="1184" y="453"/>
                  </a:cubicBezTo>
                  <a:cubicBezTo>
                    <a:pt x="1162" y="423"/>
                    <a:pt x="1152" y="371"/>
                    <a:pt x="1142" y="329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66"/>
                    <a:pt x="1132" y="156"/>
                  </a:cubicBezTo>
                  <a:cubicBezTo>
                    <a:pt x="1122" y="156"/>
                    <a:pt x="1122" y="144"/>
                    <a:pt x="1112" y="144"/>
                  </a:cubicBezTo>
                  <a:cubicBezTo>
                    <a:pt x="1100" y="144"/>
                    <a:pt x="1100" y="134"/>
                    <a:pt x="1090" y="124"/>
                  </a:cubicBezTo>
                  <a:cubicBezTo>
                    <a:pt x="1070" y="94"/>
                    <a:pt x="1038" y="62"/>
                    <a:pt x="998" y="43"/>
                  </a:cubicBezTo>
                  <a:cubicBezTo>
                    <a:pt x="947" y="10"/>
                    <a:pt x="885" y="0"/>
                    <a:pt x="823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2815;p67">
              <a:extLst>
                <a:ext uri="{FF2B5EF4-FFF2-40B4-BE49-F238E27FC236}">
                  <a16:creationId xmlns:a16="http://schemas.microsoft.com/office/drawing/2014/main" id="{5F8C9A14-5FC8-4F59-8B22-2E74C0610E9D}"/>
                </a:ext>
              </a:extLst>
            </p:cNvPr>
            <p:cNvSpPr/>
            <p:nvPr/>
          </p:nvSpPr>
          <p:spPr>
            <a:xfrm>
              <a:off x="8356813" y="3670840"/>
              <a:ext cx="57365" cy="383650"/>
            </a:xfrm>
            <a:custGeom>
              <a:avLst/>
              <a:gdLst/>
              <a:ahLst/>
              <a:cxnLst/>
              <a:rect l="l" t="t" r="r" b="b"/>
              <a:pathLst>
                <a:path w="362" h="2421" extrusionOk="0">
                  <a:moveTo>
                    <a:pt x="43" y="1"/>
                  </a:moveTo>
                  <a:lnTo>
                    <a:pt x="43" y="21"/>
                  </a:lnTo>
                  <a:cubicBezTo>
                    <a:pt x="156" y="73"/>
                    <a:pt x="228" y="216"/>
                    <a:pt x="228" y="359"/>
                  </a:cubicBezTo>
                  <a:lnTo>
                    <a:pt x="228" y="382"/>
                  </a:lnTo>
                  <a:cubicBezTo>
                    <a:pt x="218" y="515"/>
                    <a:pt x="156" y="658"/>
                    <a:pt x="104" y="792"/>
                  </a:cubicBezTo>
                  <a:cubicBezTo>
                    <a:pt x="52" y="915"/>
                    <a:pt x="1" y="1039"/>
                    <a:pt x="1" y="1185"/>
                  </a:cubicBezTo>
                  <a:lnTo>
                    <a:pt x="1" y="1214"/>
                  </a:lnTo>
                  <a:cubicBezTo>
                    <a:pt x="13" y="1360"/>
                    <a:pt x="85" y="1503"/>
                    <a:pt x="156" y="1627"/>
                  </a:cubicBezTo>
                  <a:cubicBezTo>
                    <a:pt x="228" y="1750"/>
                    <a:pt x="309" y="1874"/>
                    <a:pt x="342" y="2017"/>
                  </a:cubicBezTo>
                  <a:lnTo>
                    <a:pt x="342" y="2111"/>
                  </a:lnTo>
                  <a:cubicBezTo>
                    <a:pt x="342" y="2225"/>
                    <a:pt x="300" y="2336"/>
                    <a:pt x="208" y="2398"/>
                  </a:cubicBezTo>
                  <a:lnTo>
                    <a:pt x="218" y="2420"/>
                  </a:lnTo>
                  <a:cubicBezTo>
                    <a:pt x="322" y="2348"/>
                    <a:pt x="361" y="2225"/>
                    <a:pt x="361" y="2111"/>
                  </a:cubicBezTo>
                  <a:lnTo>
                    <a:pt x="361" y="2017"/>
                  </a:lnTo>
                  <a:cubicBezTo>
                    <a:pt x="332" y="1864"/>
                    <a:pt x="248" y="1741"/>
                    <a:pt x="176" y="1617"/>
                  </a:cubicBezTo>
                  <a:cubicBezTo>
                    <a:pt x="104" y="1493"/>
                    <a:pt x="33" y="1360"/>
                    <a:pt x="23" y="1214"/>
                  </a:cubicBezTo>
                  <a:lnTo>
                    <a:pt x="23" y="1185"/>
                  </a:lnTo>
                  <a:cubicBezTo>
                    <a:pt x="23" y="1051"/>
                    <a:pt x="62" y="915"/>
                    <a:pt x="114" y="792"/>
                  </a:cubicBezTo>
                  <a:cubicBezTo>
                    <a:pt x="176" y="658"/>
                    <a:pt x="238" y="525"/>
                    <a:pt x="248" y="382"/>
                  </a:cubicBezTo>
                  <a:lnTo>
                    <a:pt x="248" y="359"/>
                  </a:lnTo>
                  <a:cubicBezTo>
                    <a:pt x="248" y="216"/>
                    <a:pt x="176" y="63"/>
                    <a:pt x="43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2816;p67">
              <a:extLst>
                <a:ext uri="{FF2B5EF4-FFF2-40B4-BE49-F238E27FC236}">
                  <a16:creationId xmlns:a16="http://schemas.microsoft.com/office/drawing/2014/main" id="{CAD5EA21-4E63-45C6-9D84-00C59201A6A5}"/>
                </a:ext>
              </a:extLst>
            </p:cNvPr>
            <p:cNvSpPr/>
            <p:nvPr/>
          </p:nvSpPr>
          <p:spPr>
            <a:xfrm>
              <a:off x="8006285" y="3680664"/>
              <a:ext cx="171303" cy="306793"/>
            </a:xfrm>
            <a:custGeom>
              <a:avLst/>
              <a:gdLst/>
              <a:ahLst/>
              <a:cxnLst/>
              <a:rect l="l" t="t" r="r" b="b"/>
              <a:pathLst>
                <a:path w="1081" h="1936" extrusionOk="0">
                  <a:moveTo>
                    <a:pt x="525" y="1"/>
                  </a:moveTo>
                  <a:cubicBezTo>
                    <a:pt x="236" y="1"/>
                    <a:pt x="1" y="258"/>
                    <a:pt x="1" y="567"/>
                  </a:cubicBezTo>
                  <a:lnTo>
                    <a:pt x="1" y="1513"/>
                  </a:lnTo>
                  <a:cubicBezTo>
                    <a:pt x="1" y="1832"/>
                    <a:pt x="236" y="1936"/>
                    <a:pt x="525" y="1936"/>
                  </a:cubicBezTo>
                  <a:lnTo>
                    <a:pt x="557" y="1936"/>
                  </a:lnTo>
                  <a:cubicBezTo>
                    <a:pt x="844" y="1936"/>
                    <a:pt x="1081" y="1832"/>
                    <a:pt x="1081" y="1513"/>
                  </a:cubicBezTo>
                  <a:lnTo>
                    <a:pt x="1081" y="567"/>
                  </a:lnTo>
                  <a:cubicBezTo>
                    <a:pt x="1081" y="258"/>
                    <a:pt x="844" y="1"/>
                    <a:pt x="557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2817;p67">
              <a:extLst>
                <a:ext uri="{FF2B5EF4-FFF2-40B4-BE49-F238E27FC236}">
                  <a16:creationId xmlns:a16="http://schemas.microsoft.com/office/drawing/2014/main" id="{62D2823F-0A04-48E5-B09E-BB697EC4E6AF}"/>
                </a:ext>
              </a:extLst>
            </p:cNvPr>
            <p:cNvSpPr/>
            <p:nvPr/>
          </p:nvSpPr>
          <p:spPr>
            <a:xfrm>
              <a:off x="8006285" y="3838972"/>
              <a:ext cx="171303" cy="73370"/>
            </a:xfrm>
            <a:custGeom>
              <a:avLst/>
              <a:gdLst/>
              <a:ahLst/>
              <a:cxnLst/>
              <a:rect l="l" t="t" r="r" b="b"/>
              <a:pathLst>
                <a:path w="1081" h="463" extrusionOk="0">
                  <a:moveTo>
                    <a:pt x="1" y="0"/>
                  </a:moveTo>
                  <a:lnTo>
                    <a:pt x="1" y="442"/>
                  </a:lnTo>
                  <a:cubicBezTo>
                    <a:pt x="83" y="452"/>
                    <a:pt x="196" y="462"/>
                    <a:pt x="330" y="462"/>
                  </a:cubicBezTo>
                  <a:cubicBezTo>
                    <a:pt x="535" y="462"/>
                    <a:pt x="792" y="432"/>
                    <a:pt x="1081" y="348"/>
                  </a:cubicBezTo>
                  <a:lnTo>
                    <a:pt x="1081" y="0"/>
                  </a:lnTo>
                  <a:cubicBezTo>
                    <a:pt x="928" y="40"/>
                    <a:pt x="752" y="62"/>
                    <a:pt x="567" y="62"/>
                  </a:cubicBezTo>
                  <a:cubicBezTo>
                    <a:pt x="473" y="62"/>
                    <a:pt x="382" y="62"/>
                    <a:pt x="278" y="52"/>
                  </a:cubicBezTo>
                  <a:cubicBezTo>
                    <a:pt x="186" y="30"/>
                    <a:pt x="83" y="20"/>
                    <a:pt x="1" y="0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2818;p67">
              <a:extLst>
                <a:ext uri="{FF2B5EF4-FFF2-40B4-BE49-F238E27FC236}">
                  <a16:creationId xmlns:a16="http://schemas.microsoft.com/office/drawing/2014/main" id="{1E0B3FEC-695B-4F73-A0BE-94A89E82A249}"/>
                </a:ext>
              </a:extLst>
            </p:cNvPr>
            <p:cNvSpPr/>
            <p:nvPr/>
          </p:nvSpPr>
          <p:spPr>
            <a:xfrm>
              <a:off x="7654014" y="3251537"/>
              <a:ext cx="161478" cy="820862"/>
            </a:xfrm>
            <a:custGeom>
              <a:avLst/>
              <a:gdLst/>
              <a:ahLst/>
              <a:cxnLst/>
              <a:rect l="l" t="t" r="r" b="b"/>
              <a:pathLst>
                <a:path w="1019" h="5180" extrusionOk="0">
                  <a:moveTo>
                    <a:pt x="1008" y="0"/>
                  </a:moveTo>
                  <a:cubicBezTo>
                    <a:pt x="667" y="206"/>
                    <a:pt x="410" y="547"/>
                    <a:pt x="297" y="927"/>
                  </a:cubicBezTo>
                  <a:cubicBezTo>
                    <a:pt x="257" y="1070"/>
                    <a:pt x="235" y="1226"/>
                    <a:pt x="235" y="1379"/>
                  </a:cubicBezTo>
                  <a:cubicBezTo>
                    <a:pt x="235" y="1626"/>
                    <a:pt x="297" y="1874"/>
                    <a:pt x="400" y="2091"/>
                  </a:cubicBezTo>
                  <a:cubicBezTo>
                    <a:pt x="462" y="2234"/>
                    <a:pt x="556" y="2378"/>
                    <a:pt x="556" y="2523"/>
                  </a:cubicBezTo>
                  <a:cubicBezTo>
                    <a:pt x="556" y="2553"/>
                    <a:pt x="556" y="2585"/>
                    <a:pt x="544" y="2615"/>
                  </a:cubicBezTo>
                  <a:cubicBezTo>
                    <a:pt x="514" y="2719"/>
                    <a:pt x="432" y="2790"/>
                    <a:pt x="339" y="2862"/>
                  </a:cubicBezTo>
                  <a:cubicBezTo>
                    <a:pt x="257" y="2934"/>
                    <a:pt x="163" y="3005"/>
                    <a:pt x="124" y="3109"/>
                  </a:cubicBezTo>
                  <a:cubicBezTo>
                    <a:pt x="101" y="3161"/>
                    <a:pt x="91" y="3223"/>
                    <a:pt x="91" y="3275"/>
                  </a:cubicBezTo>
                  <a:cubicBezTo>
                    <a:pt x="91" y="3376"/>
                    <a:pt x="124" y="3480"/>
                    <a:pt x="153" y="3584"/>
                  </a:cubicBezTo>
                  <a:cubicBezTo>
                    <a:pt x="215" y="3727"/>
                    <a:pt x="287" y="3870"/>
                    <a:pt x="297" y="4026"/>
                  </a:cubicBezTo>
                  <a:cubicBezTo>
                    <a:pt x="297" y="4221"/>
                    <a:pt x="173" y="4406"/>
                    <a:pt x="82" y="4592"/>
                  </a:cubicBezTo>
                  <a:cubicBezTo>
                    <a:pt x="40" y="4695"/>
                    <a:pt x="0" y="4809"/>
                    <a:pt x="0" y="4920"/>
                  </a:cubicBezTo>
                  <a:cubicBezTo>
                    <a:pt x="0" y="5014"/>
                    <a:pt x="30" y="5106"/>
                    <a:pt x="91" y="5180"/>
                  </a:cubicBezTo>
                  <a:lnTo>
                    <a:pt x="101" y="5167"/>
                  </a:lnTo>
                  <a:cubicBezTo>
                    <a:pt x="49" y="5096"/>
                    <a:pt x="20" y="5014"/>
                    <a:pt x="20" y="4920"/>
                  </a:cubicBezTo>
                  <a:cubicBezTo>
                    <a:pt x="20" y="4819"/>
                    <a:pt x="62" y="4695"/>
                    <a:pt x="101" y="4602"/>
                  </a:cubicBezTo>
                  <a:cubicBezTo>
                    <a:pt x="195" y="4416"/>
                    <a:pt x="319" y="4231"/>
                    <a:pt x="319" y="4026"/>
                  </a:cubicBezTo>
                  <a:cubicBezTo>
                    <a:pt x="309" y="3860"/>
                    <a:pt x="235" y="3717"/>
                    <a:pt x="173" y="3574"/>
                  </a:cubicBezTo>
                  <a:cubicBezTo>
                    <a:pt x="143" y="3480"/>
                    <a:pt x="111" y="3376"/>
                    <a:pt x="111" y="3275"/>
                  </a:cubicBezTo>
                  <a:cubicBezTo>
                    <a:pt x="111" y="3223"/>
                    <a:pt x="124" y="3171"/>
                    <a:pt x="143" y="3119"/>
                  </a:cubicBezTo>
                  <a:cubicBezTo>
                    <a:pt x="185" y="3028"/>
                    <a:pt x="267" y="2956"/>
                    <a:pt x="358" y="2882"/>
                  </a:cubicBezTo>
                  <a:cubicBezTo>
                    <a:pt x="442" y="2810"/>
                    <a:pt x="524" y="2729"/>
                    <a:pt x="566" y="2625"/>
                  </a:cubicBezTo>
                  <a:cubicBezTo>
                    <a:pt x="576" y="2585"/>
                    <a:pt x="576" y="2553"/>
                    <a:pt x="576" y="2523"/>
                  </a:cubicBezTo>
                  <a:cubicBezTo>
                    <a:pt x="576" y="2368"/>
                    <a:pt x="482" y="2224"/>
                    <a:pt x="420" y="2079"/>
                  </a:cubicBezTo>
                  <a:cubicBezTo>
                    <a:pt x="309" y="1864"/>
                    <a:pt x="257" y="1626"/>
                    <a:pt x="257" y="1379"/>
                  </a:cubicBezTo>
                  <a:cubicBezTo>
                    <a:pt x="257" y="1226"/>
                    <a:pt x="277" y="1080"/>
                    <a:pt x="319" y="937"/>
                  </a:cubicBezTo>
                  <a:cubicBezTo>
                    <a:pt x="432" y="556"/>
                    <a:pt x="689" y="215"/>
                    <a:pt x="1018" y="10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2819;p67">
              <a:extLst>
                <a:ext uri="{FF2B5EF4-FFF2-40B4-BE49-F238E27FC236}">
                  <a16:creationId xmlns:a16="http://schemas.microsoft.com/office/drawing/2014/main" id="{077B3968-DE04-4259-9753-E327EA29296A}"/>
                </a:ext>
              </a:extLst>
            </p:cNvPr>
            <p:cNvSpPr/>
            <p:nvPr/>
          </p:nvSpPr>
          <p:spPr>
            <a:xfrm>
              <a:off x="8252701" y="3145365"/>
              <a:ext cx="243248" cy="936860"/>
            </a:xfrm>
            <a:custGeom>
              <a:avLst/>
              <a:gdLst/>
              <a:ahLst/>
              <a:cxnLst/>
              <a:rect l="l" t="t" r="r" b="b"/>
              <a:pathLst>
                <a:path w="1535" h="5912" extrusionOk="0">
                  <a:moveTo>
                    <a:pt x="10" y="1"/>
                  </a:moveTo>
                  <a:lnTo>
                    <a:pt x="0" y="21"/>
                  </a:lnTo>
                  <a:cubicBezTo>
                    <a:pt x="401" y="144"/>
                    <a:pt x="751" y="401"/>
                    <a:pt x="979" y="752"/>
                  </a:cubicBezTo>
                  <a:cubicBezTo>
                    <a:pt x="1164" y="1041"/>
                    <a:pt x="1265" y="1390"/>
                    <a:pt x="1265" y="1740"/>
                  </a:cubicBezTo>
                  <a:cubicBezTo>
                    <a:pt x="1265" y="1802"/>
                    <a:pt x="1265" y="1874"/>
                    <a:pt x="1256" y="1946"/>
                  </a:cubicBezTo>
                  <a:cubicBezTo>
                    <a:pt x="1236" y="2143"/>
                    <a:pt x="1174" y="2338"/>
                    <a:pt x="1142" y="2534"/>
                  </a:cubicBezTo>
                  <a:cubicBezTo>
                    <a:pt x="1142" y="2605"/>
                    <a:pt x="1132" y="2677"/>
                    <a:pt x="1132" y="2739"/>
                  </a:cubicBezTo>
                  <a:cubicBezTo>
                    <a:pt x="1132" y="2872"/>
                    <a:pt x="1152" y="3008"/>
                    <a:pt x="1214" y="3132"/>
                  </a:cubicBezTo>
                  <a:cubicBezTo>
                    <a:pt x="1288" y="3285"/>
                    <a:pt x="1421" y="3408"/>
                    <a:pt x="1431" y="3574"/>
                  </a:cubicBezTo>
                  <a:lnTo>
                    <a:pt x="1431" y="3584"/>
                  </a:lnTo>
                  <a:cubicBezTo>
                    <a:pt x="1431" y="3688"/>
                    <a:pt x="1379" y="3769"/>
                    <a:pt x="1317" y="3861"/>
                  </a:cubicBezTo>
                  <a:cubicBezTo>
                    <a:pt x="1265" y="3955"/>
                    <a:pt x="1204" y="4046"/>
                    <a:pt x="1184" y="4160"/>
                  </a:cubicBezTo>
                  <a:cubicBezTo>
                    <a:pt x="1174" y="4182"/>
                    <a:pt x="1174" y="4202"/>
                    <a:pt x="1174" y="4231"/>
                  </a:cubicBezTo>
                  <a:cubicBezTo>
                    <a:pt x="1174" y="4417"/>
                    <a:pt x="1307" y="4602"/>
                    <a:pt x="1389" y="4767"/>
                  </a:cubicBezTo>
                  <a:cubicBezTo>
                    <a:pt x="1473" y="4943"/>
                    <a:pt x="1513" y="5138"/>
                    <a:pt x="1513" y="5323"/>
                  </a:cubicBezTo>
                  <a:cubicBezTo>
                    <a:pt x="1513" y="5529"/>
                    <a:pt x="1473" y="5726"/>
                    <a:pt x="1379" y="5912"/>
                  </a:cubicBezTo>
                  <a:lnTo>
                    <a:pt x="1399" y="5912"/>
                  </a:lnTo>
                  <a:cubicBezTo>
                    <a:pt x="1493" y="5736"/>
                    <a:pt x="1535" y="5529"/>
                    <a:pt x="1535" y="5323"/>
                  </a:cubicBezTo>
                  <a:cubicBezTo>
                    <a:pt x="1535" y="5128"/>
                    <a:pt x="1493" y="4943"/>
                    <a:pt x="1411" y="4767"/>
                  </a:cubicBezTo>
                  <a:cubicBezTo>
                    <a:pt x="1327" y="4582"/>
                    <a:pt x="1194" y="4407"/>
                    <a:pt x="1194" y="4231"/>
                  </a:cubicBezTo>
                  <a:cubicBezTo>
                    <a:pt x="1194" y="4202"/>
                    <a:pt x="1194" y="4182"/>
                    <a:pt x="1204" y="4160"/>
                  </a:cubicBezTo>
                  <a:cubicBezTo>
                    <a:pt x="1226" y="4058"/>
                    <a:pt x="1275" y="3964"/>
                    <a:pt x="1337" y="3873"/>
                  </a:cubicBezTo>
                  <a:cubicBezTo>
                    <a:pt x="1389" y="3789"/>
                    <a:pt x="1451" y="3688"/>
                    <a:pt x="1451" y="3584"/>
                  </a:cubicBezTo>
                  <a:lnTo>
                    <a:pt x="1451" y="3574"/>
                  </a:lnTo>
                  <a:cubicBezTo>
                    <a:pt x="1441" y="3399"/>
                    <a:pt x="1307" y="3275"/>
                    <a:pt x="1236" y="3119"/>
                  </a:cubicBezTo>
                  <a:cubicBezTo>
                    <a:pt x="1174" y="3008"/>
                    <a:pt x="1152" y="2872"/>
                    <a:pt x="1152" y="2739"/>
                  </a:cubicBezTo>
                  <a:cubicBezTo>
                    <a:pt x="1152" y="2677"/>
                    <a:pt x="1152" y="2605"/>
                    <a:pt x="1164" y="2534"/>
                  </a:cubicBezTo>
                  <a:cubicBezTo>
                    <a:pt x="1194" y="2338"/>
                    <a:pt x="1256" y="2143"/>
                    <a:pt x="1275" y="1946"/>
                  </a:cubicBezTo>
                  <a:cubicBezTo>
                    <a:pt x="1288" y="1874"/>
                    <a:pt x="1288" y="1802"/>
                    <a:pt x="1288" y="1740"/>
                  </a:cubicBezTo>
                  <a:cubicBezTo>
                    <a:pt x="1288" y="1390"/>
                    <a:pt x="1184" y="1041"/>
                    <a:pt x="999" y="742"/>
                  </a:cubicBezTo>
                  <a:cubicBezTo>
                    <a:pt x="761" y="391"/>
                    <a:pt x="410" y="124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2820;p67">
              <a:extLst>
                <a:ext uri="{FF2B5EF4-FFF2-40B4-BE49-F238E27FC236}">
                  <a16:creationId xmlns:a16="http://schemas.microsoft.com/office/drawing/2014/main" id="{BDD24BA7-30AF-43E2-9D4D-3EEA4C83DA5F}"/>
                </a:ext>
              </a:extLst>
            </p:cNvPr>
            <p:cNvSpPr/>
            <p:nvPr/>
          </p:nvSpPr>
          <p:spPr>
            <a:xfrm>
              <a:off x="7776192" y="3678763"/>
              <a:ext cx="61961" cy="364317"/>
            </a:xfrm>
            <a:custGeom>
              <a:avLst/>
              <a:gdLst/>
              <a:ahLst/>
              <a:cxnLst/>
              <a:rect l="l" t="t" r="r" b="b"/>
              <a:pathLst>
                <a:path w="391" h="2299" extrusionOk="0">
                  <a:moveTo>
                    <a:pt x="156" y="0"/>
                  </a:moveTo>
                  <a:cubicBezTo>
                    <a:pt x="42" y="94"/>
                    <a:pt x="0" y="238"/>
                    <a:pt x="0" y="371"/>
                  </a:cubicBezTo>
                  <a:cubicBezTo>
                    <a:pt x="0" y="433"/>
                    <a:pt x="10" y="495"/>
                    <a:pt x="32" y="556"/>
                  </a:cubicBezTo>
                  <a:cubicBezTo>
                    <a:pt x="72" y="742"/>
                    <a:pt x="185" y="917"/>
                    <a:pt x="267" y="1093"/>
                  </a:cubicBezTo>
                  <a:cubicBezTo>
                    <a:pt x="319" y="1216"/>
                    <a:pt x="371" y="1359"/>
                    <a:pt x="371" y="1505"/>
                  </a:cubicBezTo>
                  <a:cubicBezTo>
                    <a:pt x="371" y="1557"/>
                    <a:pt x="371" y="1597"/>
                    <a:pt x="351" y="1649"/>
                  </a:cubicBezTo>
                  <a:cubicBezTo>
                    <a:pt x="319" y="1762"/>
                    <a:pt x="257" y="1854"/>
                    <a:pt x="217" y="1967"/>
                  </a:cubicBezTo>
                  <a:cubicBezTo>
                    <a:pt x="195" y="2009"/>
                    <a:pt x="185" y="2061"/>
                    <a:pt x="185" y="2113"/>
                  </a:cubicBezTo>
                  <a:cubicBezTo>
                    <a:pt x="185" y="2185"/>
                    <a:pt x="205" y="2247"/>
                    <a:pt x="257" y="2298"/>
                  </a:cubicBezTo>
                  <a:lnTo>
                    <a:pt x="267" y="2286"/>
                  </a:lnTo>
                  <a:cubicBezTo>
                    <a:pt x="227" y="2237"/>
                    <a:pt x="205" y="2185"/>
                    <a:pt x="205" y="2113"/>
                  </a:cubicBezTo>
                  <a:cubicBezTo>
                    <a:pt x="205" y="2071"/>
                    <a:pt x="217" y="2019"/>
                    <a:pt x="237" y="1967"/>
                  </a:cubicBezTo>
                  <a:cubicBezTo>
                    <a:pt x="267" y="1866"/>
                    <a:pt x="341" y="1772"/>
                    <a:pt x="371" y="1658"/>
                  </a:cubicBezTo>
                  <a:cubicBezTo>
                    <a:pt x="390" y="1607"/>
                    <a:pt x="390" y="1557"/>
                    <a:pt x="390" y="1505"/>
                  </a:cubicBezTo>
                  <a:cubicBezTo>
                    <a:pt x="390" y="1359"/>
                    <a:pt x="341" y="1216"/>
                    <a:pt x="279" y="1083"/>
                  </a:cubicBezTo>
                  <a:cubicBezTo>
                    <a:pt x="195" y="907"/>
                    <a:pt x="94" y="732"/>
                    <a:pt x="42" y="546"/>
                  </a:cubicBezTo>
                  <a:cubicBezTo>
                    <a:pt x="32" y="495"/>
                    <a:pt x="20" y="433"/>
                    <a:pt x="20" y="371"/>
                  </a:cubicBezTo>
                  <a:cubicBezTo>
                    <a:pt x="20" y="238"/>
                    <a:pt x="62" y="104"/>
                    <a:pt x="166" y="13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2821;p67">
              <a:extLst>
                <a:ext uri="{FF2B5EF4-FFF2-40B4-BE49-F238E27FC236}">
                  <a16:creationId xmlns:a16="http://schemas.microsoft.com/office/drawing/2014/main" id="{5BB4F8D3-E7BE-4874-B221-993A6607C61F}"/>
                </a:ext>
              </a:extLst>
            </p:cNvPr>
            <p:cNvSpPr/>
            <p:nvPr/>
          </p:nvSpPr>
          <p:spPr>
            <a:xfrm>
              <a:off x="7813748" y="3130469"/>
              <a:ext cx="86682" cy="111403"/>
            </a:xfrm>
            <a:custGeom>
              <a:avLst/>
              <a:gdLst/>
              <a:ahLst/>
              <a:cxnLst/>
              <a:rect l="l" t="t" r="r" b="b"/>
              <a:pathLst>
                <a:path w="547" h="703" extrusionOk="0">
                  <a:moveTo>
                    <a:pt x="362" y="1"/>
                  </a:moveTo>
                  <a:cubicBezTo>
                    <a:pt x="349" y="1"/>
                    <a:pt x="338" y="5"/>
                    <a:pt x="329" y="13"/>
                  </a:cubicBezTo>
                  <a:cubicBezTo>
                    <a:pt x="289" y="43"/>
                    <a:pt x="289" y="95"/>
                    <a:pt x="299" y="147"/>
                  </a:cubicBezTo>
                  <a:cubicBezTo>
                    <a:pt x="309" y="290"/>
                    <a:pt x="329" y="423"/>
                    <a:pt x="351" y="569"/>
                  </a:cubicBezTo>
                  <a:cubicBezTo>
                    <a:pt x="289" y="446"/>
                    <a:pt x="228" y="332"/>
                    <a:pt x="176" y="208"/>
                  </a:cubicBezTo>
                  <a:cubicBezTo>
                    <a:pt x="155" y="161"/>
                    <a:pt x="120" y="113"/>
                    <a:pt x="75" y="113"/>
                  </a:cubicBezTo>
                  <a:cubicBezTo>
                    <a:pt x="71" y="113"/>
                    <a:pt x="66" y="114"/>
                    <a:pt x="62" y="115"/>
                  </a:cubicBezTo>
                  <a:cubicBezTo>
                    <a:pt x="10" y="124"/>
                    <a:pt x="0" y="208"/>
                    <a:pt x="20" y="260"/>
                  </a:cubicBezTo>
                  <a:cubicBezTo>
                    <a:pt x="62" y="446"/>
                    <a:pt x="176" y="609"/>
                    <a:pt x="339" y="703"/>
                  </a:cubicBezTo>
                  <a:lnTo>
                    <a:pt x="485" y="609"/>
                  </a:lnTo>
                  <a:cubicBezTo>
                    <a:pt x="546" y="446"/>
                    <a:pt x="546" y="270"/>
                    <a:pt x="475" y="105"/>
                  </a:cubicBezTo>
                  <a:cubicBezTo>
                    <a:pt x="462" y="75"/>
                    <a:pt x="452" y="43"/>
                    <a:pt x="423" y="23"/>
                  </a:cubicBezTo>
                  <a:cubicBezTo>
                    <a:pt x="403" y="10"/>
                    <a:pt x="381" y="1"/>
                    <a:pt x="36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2822;p67">
              <a:extLst>
                <a:ext uri="{FF2B5EF4-FFF2-40B4-BE49-F238E27FC236}">
                  <a16:creationId xmlns:a16="http://schemas.microsoft.com/office/drawing/2014/main" id="{84C7EB4C-9A91-48B6-9FD9-A44240C2F941}"/>
                </a:ext>
              </a:extLst>
            </p:cNvPr>
            <p:cNvSpPr/>
            <p:nvPr/>
          </p:nvSpPr>
          <p:spPr>
            <a:xfrm>
              <a:off x="7588568" y="3210811"/>
              <a:ext cx="290629" cy="900729"/>
            </a:xfrm>
            <a:custGeom>
              <a:avLst/>
              <a:gdLst/>
              <a:ahLst/>
              <a:cxnLst/>
              <a:rect l="l" t="t" r="r" b="b"/>
              <a:pathLst>
                <a:path w="1834" h="5684" extrusionOk="0">
                  <a:moveTo>
                    <a:pt x="1636" y="0"/>
                  </a:moveTo>
                  <a:cubicBezTo>
                    <a:pt x="1401" y="10"/>
                    <a:pt x="895" y="164"/>
                    <a:pt x="638" y="421"/>
                  </a:cubicBezTo>
                  <a:cubicBezTo>
                    <a:pt x="371" y="680"/>
                    <a:pt x="205" y="1028"/>
                    <a:pt x="205" y="1389"/>
                  </a:cubicBezTo>
                  <a:lnTo>
                    <a:pt x="205" y="1441"/>
                  </a:lnTo>
                  <a:cubicBezTo>
                    <a:pt x="215" y="1730"/>
                    <a:pt x="319" y="2027"/>
                    <a:pt x="319" y="2306"/>
                  </a:cubicBezTo>
                  <a:cubicBezTo>
                    <a:pt x="319" y="2410"/>
                    <a:pt x="309" y="2501"/>
                    <a:pt x="267" y="2605"/>
                  </a:cubicBezTo>
                  <a:cubicBezTo>
                    <a:pt x="205" y="2780"/>
                    <a:pt x="72" y="2924"/>
                    <a:pt x="42" y="3109"/>
                  </a:cubicBezTo>
                  <a:cubicBezTo>
                    <a:pt x="30" y="3139"/>
                    <a:pt x="30" y="3161"/>
                    <a:pt x="30" y="3191"/>
                  </a:cubicBezTo>
                  <a:cubicBezTo>
                    <a:pt x="30" y="3346"/>
                    <a:pt x="104" y="3499"/>
                    <a:pt x="176" y="3645"/>
                  </a:cubicBezTo>
                  <a:cubicBezTo>
                    <a:pt x="238" y="3798"/>
                    <a:pt x="309" y="3942"/>
                    <a:pt x="309" y="4097"/>
                  </a:cubicBezTo>
                  <a:cubicBezTo>
                    <a:pt x="309" y="4117"/>
                    <a:pt x="309" y="4149"/>
                    <a:pt x="299" y="4169"/>
                  </a:cubicBezTo>
                  <a:cubicBezTo>
                    <a:pt x="277" y="4345"/>
                    <a:pt x="144" y="4488"/>
                    <a:pt x="72" y="4663"/>
                  </a:cubicBezTo>
                  <a:cubicBezTo>
                    <a:pt x="20" y="4767"/>
                    <a:pt x="0" y="4891"/>
                    <a:pt x="0" y="5014"/>
                  </a:cubicBezTo>
                  <a:cubicBezTo>
                    <a:pt x="0" y="5261"/>
                    <a:pt x="104" y="5518"/>
                    <a:pt x="289" y="5684"/>
                  </a:cubicBezTo>
                  <a:lnTo>
                    <a:pt x="309" y="5672"/>
                  </a:lnTo>
                  <a:cubicBezTo>
                    <a:pt x="124" y="5508"/>
                    <a:pt x="20" y="5261"/>
                    <a:pt x="20" y="5014"/>
                  </a:cubicBezTo>
                  <a:cubicBezTo>
                    <a:pt x="20" y="4891"/>
                    <a:pt x="42" y="4777"/>
                    <a:pt x="92" y="4663"/>
                  </a:cubicBezTo>
                  <a:cubicBezTo>
                    <a:pt x="166" y="4510"/>
                    <a:pt x="299" y="4354"/>
                    <a:pt x="319" y="4179"/>
                  </a:cubicBezTo>
                  <a:cubicBezTo>
                    <a:pt x="329" y="4149"/>
                    <a:pt x="329" y="4127"/>
                    <a:pt x="329" y="4097"/>
                  </a:cubicBezTo>
                  <a:cubicBezTo>
                    <a:pt x="329" y="3942"/>
                    <a:pt x="257" y="3789"/>
                    <a:pt x="186" y="3645"/>
                  </a:cubicBezTo>
                  <a:cubicBezTo>
                    <a:pt x="124" y="3490"/>
                    <a:pt x="52" y="3346"/>
                    <a:pt x="52" y="3191"/>
                  </a:cubicBezTo>
                  <a:cubicBezTo>
                    <a:pt x="52" y="3171"/>
                    <a:pt x="52" y="3139"/>
                    <a:pt x="62" y="3109"/>
                  </a:cubicBezTo>
                  <a:cubicBezTo>
                    <a:pt x="82" y="2934"/>
                    <a:pt x="228" y="2790"/>
                    <a:pt x="289" y="2615"/>
                  </a:cubicBezTo>
                  <a:cubicBezTo>
                    <a:pt x="329" y="2511"/>
                    <a:pt x="339" y="2410"/>
                    <a:pt x="339" y="2306"/>
                  </a:cubicBezTo>
                  <a:cubicBezTo>
                    <a:pt x="339" y="2017"/>
                    <a:pt x="238" y="1730"/>
                    <a:pt x="228" y="1431"/>
                  </a:cubicBezTo>
                  <a:lnTo>
                    <a:pt x="228" y="1389"/>
                  </a:lnTo>
                  <a:cubicBezTo>
                    <a:pt x="228" y="1038"/>
                    <a:pt x="391" y="690"/>
                    <a:pt x="648" y="433"/>
                  </a:cubicBezTo>
                  <a:cubicBezTo>
                    <a:pt x="907" y="186"/>
                    <a:pt x="1411" y="30"/>
                    <a:pt x="1636" y="20"/>
                  </a:cubicBezTo>
                  <a:lnTo>
                    <a:pt x="1649" y="20"/>
                  </a:lnTo>
                  <a:cubicBezTo>
                    <a:pt x="1698" y="20"/>
                    <a:pt x="1720" y="40"/>
                    <a:pt x="1740" y="62"/>
                  </a:cubicBezTo>
                  <a:cubicBezTo>
                    <a:pt x="1760" y="92"/>
                    <a:pt x="1760" y="154"/>
                    <a:pt x="1760" y="225"/>
                  </a:cubicBezTo>
                  <a:cubicBezTo>
                    <a:pt x="1772" y="297"/>
                    <a:pt x="1772" y="381"/>
                    <a:pt x="1812" y="453"/>
                  </a:cubicBezTo>
                  <a:lnTo>
                    <a:pt x="1834" y="443"/>
                  </a:lnTo>
                  <a:cubicBezTo>
                    <a:pt x="1782" y="349"/>
                    <a:pt x="1792" y="248"/>
                    <a:pt x="1782" y="154"/>
                  </a:cubicBezTo>
                  <a:cubicBezTo>
                    <a:pt x="1782" y="112"/>
                    <a:pt x="1772" y="82"/>
                    <a:pt x="1750" y="50"/>
                  </a:cubicBezTo>
                  <a:cubicBezTo>
                    <a:pt x="1730" y="20"/>
                    <a:pt x="1698" y="0"/>
                    <a:pt x="1649" y="0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2823;p67">
              <a:extLst>
                <a:ext uri="{FF2B5EF4-FFF2-40B4-BE49-F238E27FC236}">
                  <a16:creationId xmlns:a16="http://schemas.microsoft.com/office/drawing/2014/main" id="{ABAA2542-E71F-4873-800E-9E711C321CE8}"/>
                </a:ext>
              </a:extLst>
            </p:cNvPr>
            <p:cNvSpPr/>
            <p:nvPr/>
          </p:nvSpPr>
          <p:spPr>
            <a:xfrm>
              <a:off x="8133692" y="3143780"/>
              <a:ext cx="428813" cy="982340"/>
            </a:xfrm>
            <a:custGeom>
              <a:avLst/>
              <a:gdLst/>
              <a:ahLst/>
              <a:cxnLst/>
              <a:rect l="l" t="t" r="r" b="b"/>
              <a:pathLst>
                <a:path w="2706" h="6199" extrusionOk="0">
                  <a:moveTo>
                    <a:pt x="0" y="1"/>
                  </a:moveTo>
                  <a:lnTo>
                    <a:pt x="0" y="21"/>
                  </a:lnTo>
                  <a:lnTo>
                    <a:pt x="92" y="21"/>
                  </a:lnTo>
                  <a:cubicBezTo>
                    <a:pt x="576" y="21"/>
                    <a:pt x="1070" y="73"/>
                    <a:pt x="1502" y="278"/>
                  </a:cubicBezTo>
                  <a:cubicBezTo>
                    <a:pt x="1955" y="505"/>
                    <a:pt x="2348" y="937"/>
                    <a:pt x="2387" y="1442"/>
                  </a:cubicBezTo>
                  <a:lnTo>
                    <a:pt x="2387" y="1545"/>
                  </a:lnTo>
                  <a:cubicBezTo>
                    <a:pt x="2387" y="1792"/>
                    <a:pt x="2325" y="2030"/>
                    <a:pt x="2286" y="2264"/>
                  </a:cubicBezTo>
                  <a:cubicBezTo>
                    <a:pt x="2254" y="2388"/>
                    <a:pt x="2244" y="2512"/>
                    <a:pt x="2244" y="2635"/>
                  </a:cubicBezTo>
                  <a:cubicBezTo>
                    <a:pt x="2244" y="2791"/>
                    <a:pt x="2273" y="2956"/>
                    <a:pt x="2348" y="3090"/>
                  </a:cubicBezTo>
                  <a:cubicBezTo>
                    <a:pt x="2409" y="3203"/>
                    <a:pt x="2491" y="3305"/>
                    <a:pt x="2563" y="3409"/>
                  </a:cubicBezTo>
                  <a:cubicBezTo>
                    <a:pt x="2634" y="3500"/>
                    <a:pt x="2686" y="3614"/>
                    <a:pt x="2686" y="3727"/>
                  </a:cubicBezTo>
                  <a:lnTo>
                    <a:pt x="2686" y="3747"/>
                  </a:lnTo>
                  <a:cubicBezTo>
                    <a:pt x="2686" y="3851"/>
                    <a:pt x="2624" y="3955"/>
                    <a:pt x="2572" y="4046"/>
                  </a:cubicBezTo>
                  <a:cubicBezTo>
                    <a:pt x="2511" y="4140"/>
                    <a:pt x="2439" y="4241"/>
                    <a:pt x="2419" y="4345"/>
                  </a:cubicBezTo>
                  <a:cubicBezTo>
                    <a:pt x="2409" y="4387"/>
                    <a:pt x="2397" y="4427"/>
                    <a:pt x="2397" y="4469"/>
                  </a:cubicBezTo>
                  <a:cubicBezTo>
                    <a:pt x="2397" y="4686"/>
                    <a:pt x="2543" y="4901"/>
                    <a:pt x="2605" y="5118"/>
                  </a:cubicBezTo>
                  <a:cubicBezTo>
                    <a:pt x="2644" y="5230"/>
                    <a:pt x="2666" y="5353"/>
                    <a:pt x="2666" y="5477"/>
                  </a:cubicBezTo>
                  <a:cubicBezTo>
                    <a:pt x="2666" y="5736"/>
                    <a:pt x="2582" y="5983"/>
                    <a:pt x="2439" y="6188"/>
                  </a:cubicBezTo>
                  <a:lnTo>
                    <a:pt x="2449" y="6198"/>
                  </a:lnTo>
                  <a:cubicBezTo>
                    <a:pt x="2605" y="5993"/>
                    <a:pt x="2686" y="5736"/>
                    <a:pt x="2686" y="5477"/>
                  </a:cubicBezTo>
                  <a:cubicBezTo>
                    <a:pt x="2686" y="5353"/>
                    <a:pt x="2666" y="5230"/>
                    <a:pt x="2624" y="5106"/>
                  </a:cubicBezTo>
                  <a:cubicBezTo>
                    <a:pt x="2553" y="4891"/>
                    <a:pt x="2419" y="4674"/>
                    <a:pt x="2419" y="4469"/>
                  </a:cubicBezTo>
                  <a:cubicBezTo>
                    <a:pt x="2419" y="4427"/>
                    <a:pt x="2429" y="4387"/>
                    <a:pt x="2439" y="4355"/>
                  </a:cubicBezTo>
                  <a:cubicBezTo>
                    <a:pt x="2459" y="4241"/>
                    <a:pt x="2521" y="4150"/>
                    <a:pt x="2582" y="4056"/>
                  </a:cubicBezTo>
                  <a:cubicBezTo>
                    <a:pt x="2644" y="3965"/>
                    <a:pt x="2706" y="3861"/>
                    <a:pt x="2706" y="3747"/>
                  </a:cubicBezTo>
                  <a:lnTo>
                    <a:pt x="2706" y="3727"/>
                  </a:lnTo>
                  <a:cubicBezTo>
                    <a:pt x="2706" y="3604"/>
                    <a:pt x="2656" y="3490"/>
                    <a:pt x="2582" y="3389"/>
                  </a:cubicBezTo>
                  <a:cubicBezTo>
                    <a:pt x="2511" y="3285"/>
                    <a:pt x="2419" y="3191"/>
                    <a:pt x="2367" y="3080"/>
                  </a:cubicBezTo>
                  <a:cubicBezTo>
                    <a:pt x="2296" y="2944"/>
                    <a:pt x="2264" y="2791"/>
                    <a:pt x="2264" y="2635"/>
                  </a:cubicBezTo>
                  <a:cubicBezTo>
                    <a:pt x="2264" y="2512"/>
                    <a:pt x="2273" y="2388"/>
                    <a:pt x="2306" y="2277"/>
                  </a:cubicBezTo>
                  <a:cubicBezTo>
                    <a:pt x="2348" y="2030"/>
                    <a:pt x="2409" y="1792"/>
                    <a:pt x="2409" y="1545"/>
                  </a:cubicBezTo>
                  <a:lnTo>
                    <a:pt x="2409" y="1442"/>
                  </a:lnTo>
                  <a:cubicBezTo>
                    <a:pt x="2357" y="928"/>
                    <a:pt x="1977" y="485"/>
                    <a:pt x="1512" y="268"/>
                  </a:cubicBezTo>
                  <a:cubicBezTo>
                    <a:pt x="1070" y="53"/>
                    <a:pt x="576" y="1"/>
                    <a:pt x="92" y="1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2824;p67">
              <a:extLst>
                <a:ext uri="{FF2B5EF4-FFF2-40B4-BE49-F238E27FC236}">
                  <a16:creationId xmlns:a16="http://schemas.microsoft.com/office/drawing/2014/main" id="{2AC866AD-46FD-427E-9A7B-26614FEA916E}"/>
                </a:ext>
              </a:extLst>
            </p:cNvPr>
            <p:cNvSpPr/>
            <p:nvPr/>
          </p:nvSpPr>
          <p:spPr>
            <a:xfrm>
              <a:off x="7657025" y="3582732"/>
              <a:ext cx="210445" cy="195232"/>
            </a:xfrm>
            <a:custGeom>
              <a:avLst/>
              <a:gdLst/>
              <a:ahLst/>
              <a:cxnLst/>
              <a:rect l="l" t="t" r="r" b="b"/>
              <a:pathLst>
                <a:path w="1328" h="1232" extrusionOk="0">
                  <a:moveTo>
                    <a:pt x="660" y="1"/>
                  </a:moveTo>
                  <a:cubicBezTo>
                    <a:pt x="366" y="1"/>
                    <a:pt x="109" y="212"/>
                    <a:pt x="63" y="515"/>
                  </a:cubicBezTo>
                  <a:cubicBezTo>
                    <a:pt x="1" y="854"/>
                    <a:pt x="228" y="1175"/>
                    <a:pt x="567" y="1224"/>
                  </a:cubicBezTo>
                  <a:cubicBezTo>
                    <a:pt x="598" y="1229"/>
                    <a:pt x="630" y="1232"/>
                    <a:pt x="662" y="1232"/>
                  </a:cubicBezTo>
                  <a:cubicBezTo>
                    <a:pt x="955" y="1232"/>
                    <a:pt x="1221" y="1019"/>
                    <a:pt x="1266" y="720"/>
                  </a:cubicBezTo>
                  <a:cubicBezTo>
                    <a:pt x="1328" y="382"/>
                    <a:pt x="1103" y="63"/>
                    <a:pt x="772" y="11"/>
                  </a:cubicBezTo>
                  <a:cubicBezTo>
                    <a:pt x="734" y="4"/>
                    <a:pt x="697" y="1"/>
                    <a:pt x="660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2825;p67">
              <a:extLst>
                <a:ext uri="{FF2B5EF4-FFF2-40B4-BE49-F238E27FC236}">
                  <a16:creationId xmlns:a16="http://schemas.microsoft.com/office/drawing/2014/main" id="{0FED2614-F46C-4E1A-AB04-0CE06078D749}"/>
                </a:ext>
              </a:extLst>
            </p:cNvPr>
            <p:cNvSpPr/>
            <p:nvPr/>
          </p:nvSpPr>
          <p:spPr>
            <a:xfrm>
              <a:off x="7683331" y="3647862"/>
              <a:ext cx="153238" cy="128993"/>
            </a:xfrm>
            <a:custGeom>
              <a:avLst/>
              <a:gdLst/>
              <a:ahLst/>
              <a:cxnLst/>
              <a:rect l="l" t="t" r="r" b="b"/>
              <a:pathLst>
                <a:path w="967" h="814" extrusionOk="0">
                  <a:moveTo>
                    <a:pt x="482" y="0"/>
                  </a:moveTo>
                  <a:cubicBezTo>
                    <a:pt x="401" y="0"/>
                    <a:pt x="319" y="22"/>
                    <a:pt x="257" y="52"/>
                  </a:cubicBezTo>
                  <a:cubicBezTo>
                    <a:pt x="339" y="22"/>
                    <a:pt x="420" y="10"/>
                    <a:pt x="514" y="10"/>
                  </a:cubicBezTo>
                  <a:lnTo>
                    <a:pt x="576" y="10"/>
                  </a:lnTo>
                  <a:cubicBezTo>
                    <a:pt x="544" y="0"/>
                    <a:pt x="514" y="0"/>
                    <a:pt x="482" y="0"/>
                  </a:cubicBezTo>
                  <a:close/>
                  <a:moveTo>
                    <a:pt x="514" y="62"/>
                  </a:moveTo>
                  <a:cubicBezTo>
                    <a:pt x="420" y="62"/>
                    <a:pt x="329" y="84"/>
                    <a:pt x="247" y="114"/>
                  </a:cubicBezTo>
                  <a:cubicBezTo>
                    <a:pt x="196" y="134"/>
                    <a:pt x="144" y="166"/>
                    <a:pt x="92" y="186"/>
                  </a:cubicBezTo>
                  <a:cubicBezTo>
                    <a:pt x="62" y="228"/>
                    <a:pt x="40" y="279"/>
                    <a:pt x="40" y="331"/>
                  </a:cubicBezTo>
                  <a:cubicBezTo>
                    <a:pt x="0" y="546"/>
                    <a:pt x="186" y="764"/>
                    <a:pt x="443" y="803"/>
                  </a:cubicBezTo>
                  <a:cubicBezTo>
                    <a:pt x="472" y="813"/>
                    <a:pt x="504" y="813"/>
                    <a:pt x="534" y="813"/>
                  </a:cubicBezTo>
                  <a:cubicBezTo>
                    <a:pt x="742" y="813"/>
                    <a:pt x="905" y="702"/>
                    <a:pt x="967" y="546"/>
                  </a:cubicBezTo>
                  <a:cubicBezTo>
                    <a:pt x="905" y="465"/>
                    <a:pt x="853" y="381"/>
                    <a:pt x="803" y="299"/>
                  </a:cubicBezTo>
                  <a:cubicBezTo>
                    <a:pt x="729" y="299"/>
                    <a:pt x="668" y="309"/>
                    <a:pt x="596" y="341"/>
                  </a:cubicBezTo>
                  <a:cubicBezTo>
                    <a:pt x="534" y="361"/>
                    <a:pt x="472" y="393"/>
                    <a:pt x="411" y="433"/>
                  </a:cubicBezTo>
                  <a:lnTo>
                    <a:pt x="401" y="433"/>
                  </a:lnTo>
                  <a:cubicBezTo>
                    <a:pt x="401" y="433"/>
                    <a:pt x="391" y="433"/>
                    <a:pt x="391" y="423"/>
                  </a:cubicBezTo>
                  <a:cubicBezTo>
                    <a:pt x="381" y="413"/>
                    <a:pt x="391" y="413"/>
                    <a:pt x="391" y="403"/>
                  </a:cubicBezTo>
                  <a:cubicBezTo>
                    <a:pt x="443" y="351"/>
                    <a:pt x="514" y="309"/>
                    <a:pt x="576" y="279"/>
                  </a:cubicBezTo>
                  <a:cubicBezTo>
                    <a:pt x="638" y="257"/>
                    <a:pt x="710" y="247"/>
                    <a:pt x="771" y="237"/>
                  </a:cubicBezTo>
                  <a:cubicBezTo>
                    <a:pt x="742" y="195"/>
                    <a:pt x="719" y="146"/>
                    <a:pt x="700" y="94"/>
                  </a:cubicBezTo>
                  <a:cubicBezTo>
                    <a:pt x="638" y="72"/>
                    <a:pt x="576" y="62"/>
                    <a:pt x="514" y="6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2826;p67">
              <a:extLst>
                <a:ext uri="{FF2B5EF4-FFF2-40B4-BE49-F238E27FC236}">
                  <a16:creationId xmlns:a16="http://schemas.microsoft.com/office/drawing/2014/main" id="{0CDFCEE7-4420-49A7-BF67-E6CF60A446A1}"/>
                </a:ext>
              </a:extLst>
            </p:cNvPr>
            <p:cNvSpPr/>
            <p:nvPr/>
          </p:nvSpPr>
          <p:spPr>
            <a:xfrm>
              <a:off x="7678260" y="3649447"/>
              <a:ext cx="171620" cy="40726"/>
            </a:xfrm>
            <a:custGeom>
              <a:avLst/>
              <a:gdLst/>
              <a:ahLst/>
              <a:cxnLst/>
              <a:rect l="l" t="t" r="r" b="b"/>
              <a:pathLst>
                <a:path w="1083" h="257" extrusionOk="0">
                  <a:moveTo>
                    <a:pt x="546" y="0"/>
                  </a:moveTo>
                  <a:cubicBezTo>
                    <a:pt x="443" y="0"/>
                    <a:pt x="351" y="22"/>
                    <a:pt x="257" y="52"/>
                  </a:cubicBezTo>
                  <a:cubicBezTo>
                    <a:pt x="218" y="74"/>
                    <a:pt x="176" y="94"/>
                    <a:pt x="134" y="114"/>
                  </a:cubicBezTo>
                  <a:cubicBezTo>
                    <a:pt x="94" y="146"/>
                    <a:pt x="52" y="166"/>
                    <a:pt x="10" y="208"/>
                  </a:cubicBezTo>
                  <a:cubicBezTo>
                    <a:pt x="10" y="208"/>
                    <a:pt x="0" y="218"/>
                    <a:pt x="10" y="227"/>
                  </a:cubicBezTo>
                  <a:cubicBezTo>
                    <a:pt x="20" y="237"/>
                    <a:pt x="32" y="237"/>
                    <a:pt x="42" y="237"/>
                  </a:cubicBezTo>
                  <a:lnTo>
                    <a:pt x="42" y="227"/>
                  </a:lnTo>
                  <a:cubicBezTo>
                    <a:pt x="114" y="176"/>
                    <a:pt x="195" y="136"/>
                    <a:pt x="279" y="104"/>
                  </a:cubicBezTo>
                  <a:cubicBezTo>
                    <a:pt x="361" y="74"/>
                    <a:pt x="452" y="52"/>
                    <a:pt x="546" y="52"/>
                  </a:cubicBezTo>
                  <a:cubicBezTo>
                    <a:pt x="638" y="52"/>
                    <a:pt x="722" y="74"/>
                    <a:pt x="803" y="104"/>
                  </a:cubicBezTo>
                  <a:cubicBezTo>
                    <a:pt x="855" y="124"/>
                    <a:pt x="885" y="146"/>
                    <a:pt x="927" y="166"/>
                  </a:cubicBezTo>
                  <a:cubicBezTo>
                    <a:pt x="947" y="176"/>
                    <a:pt x="969" y="198"/>
                    <a:pt x="989" y="208"/>
                  </a:cubicBezTo>
                  <a:lnTo>
                    <a:pt x="1041" y="247"/>
                  </a:lnTo>
                  <a:cubicBezTo>
                    <a:pt x="1046" y="253"/>
                    <a:pt x="1050" y="256"/>
                    <a:pt x="1055" y="256"/>
                  </a:cubicBezTo>
                  <a:cubicBezTo>
                    <a:pt x="1060" y="256"/>
                    <a:pt x="1065" y="253"/>
                    <a:pt x="1070" y="247"/>
                  </a:cubicBezTo>
                  <a:cubicBezTo>
                    <a:pt x="1083" y="237"/>
                    <a:pt x="1070" y="227"/>
                    <a:pt x="1070" y="218"/>
                  </a:cubicBezTo>
                  <a:lnTo>
                    <a:pt x="1008" y="176"/>
                  </a:lnTo>
                  <a:cubicBezTo>
                    <a:pt x="989" y="156"/>
                    <a:pt x="979" y="146"/>
                    <a:pt x="959" y="136"/>
                  </a:cubicBezTo>
                  <a:cubicBezTo>
                    <a:pt x="917" y="104"/>
                    <a:pt x="875" y="74"/>
                    <a:pt x="823" y="62"/>
                  </a:cubicBezTo>
                  <a:cubicBezTo>
                    <a:pt x="803" y="52"/>
                    <a:pt x="784" y="42"/>
                    <a:pt x="761" y="32"/>
                  </a:cubicBezTo>
                  <a:lnTo>
                    <a:pt x="690" y="12"/>
                  </a:lnTo>
                  <a:cubicBezTo>
                    <a:pt x="638" y="0"/>
                    <a:pt x="598" y="0"/>
                    <a:pt x="546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2827;p67">
              <a:extLst>
                <a:ext uri="{FF2B5EF4-FFF2-40B4-BE49-F238E27FC236}">
                  <a16:creationId xmlns:a16="http://schemas.microsoft.com/office/drawing/2014/main" id="{8323FBD1-9ABC-447C-B7FA-A01287542029}"/>
                </a:ext>
              </a:extLst>
            </p:cNvPr>
            <p:cNvSpPr/>
            <p:nvPr/>
          </p:nvSpPr>
          <p:spPr>
            <a:xfrm>
              <a:off x="7743548" y="3685418"/>
              <a:ext cx="132162" cy="32644"/>
            </a:xfrm>
            <a:custGeom>
              <a:avLst/>
              <a:gdLst/>
              <a:ahLst/>
              <a:cxnLst/>
              <a:rect l="l" t="t" r="r" b="b"/>
              <a:pathLst>
                <a:path w="834" h="206" extrusionOk="0">
                  <a:moveTo>
                    <a:pt x="423" y="0"/>
                  </a:moveTo>
                  <a:cubicBezTo>
                    <a:pt x="349" y="0"/>
                    <a:pt x="268" y="20"/>
                    <a:pt x="196" y="42"/>
                  </a:cubicBezTo>
                  <a:cubicBezTo>
                    <a:pt x="134" y="72"/>
                    <a:pt x="63" y="114"/>
                    <a:pt x="11" y="166"/>
                  </a:cubicBezTo>
                  <a:cubicBezTo>
                    <a:pt x="11" y="176"/>
                    <a:pt x="1" y="176"/>
                    <a:pt x="11" y="186"/>
                  </a:cubicBezTo>
                  <a:cubicBezTo>
                    <a:pt x="11" y="196"/>
                    <a:pt x="21" y="196"/>
                    <a:pt x="31" y="196"/>
                  </a:cubicBezTo>
                  <a:cubicBezTo>
                    <a:pt x="92" y="156"/>
                    <a:pt x="154" y="124"/>
                    <a:pt x="216" y="104"/>
                  </a:cubicBezTo>
                  <a:cubicBezTo>
                    <a:pt x="288" y="72"/>
                    <a:pt x="349" y="62"/>
                    <a:pt x="423" y="62"/>
                  </a:cubicBezTo>
                  <a:cubicBezTo>
                    <a:pt x="495" y="62"/>
                    <a:pt x="567" y="72"/>
                    <a:pt x="629" y="94"/>
                  </a:cubicBezTo>
                  <a:cubicBezTo>
                    <a:pt x="658" y="114"/>
                    <a:pt x="690" y="124"/>
                    <a:pt x="720" y="144"/>
                  </a:cubicBezTo>
                  <a:cubicBezTo>
                    <a:pt x="752" y="166"/>
                    <a:pt x="782" y="186"/>
                    <a:pt x="814" y="206"/>
                  </a:cubicBezTo>
                  <a:lnTo>
                    <a:pt x="834" y="206"/>
                  </a:lnTo>
                  <a:lnTo>
                    <a:pt x="834" y="186"/>
                  </a:lnTo>
                  <a:cubicBezTo>
                    <a:pt x="804" y="156"/>
                    <a:pt x="772" y="134"/>
                    <a:pt x="742" y="114"/>
                  </a:cubicBezTo>
                  <a:cubicBezTo>
                    <a:pt x="710" y="94"/>
                    <a:pt x="680" y="72"/>
                    <a:pt x="648" y="52"/>
                  </a:cubicBezTo>
                  <a:cubicBezTo>
                    <a:pt x="609" y="33"/>
                    <a:pt x="577" y="33"/>
                    <a:pt x="535" y="20"/>
                  </a:cubicBezTo>
                  <a:cubicBezTo>
                    <a:pt x="505" y="10"/>
                    <a:pt x="463" y="0"/>
                    <a:pt x="42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2828;p67">
              <a:extLst>
                <a:ext uri="{FF2B5EF4-FFF2-40B4-BE49-F238E27FC236}">
                  <a16:creationId xmlns:a16="http://schemas.microsoft.com/office/drawing/2014/main" id="{28C446B2-CE51-4FD2-B9D7-C1871C63BDB9}"/>
                </a:ext>
              </a:extLst>
            </p:cNvPr>
            <p:cNvSpPr/>
            <p:nvPr/>
          </p:nvSpPr>
          <p:spPr>
            <a:xfrm>
              <a:off x="8283601" y="3563399"/>
              <a:ext cx="215516" cy="195390"/>
            </a:xfrm>
            <a:custGeom>
              <a:avLst/>
              <a:gdLst/>
              <a:ahLst/>
              <a:cxnLst/>
              <a:rect l="l" t="t" r="r" b="b"/>
              <a:pathLst>
                <a:path w="1360" h="1233" extrusionOk="0">
                  <a:moveTo>
                    <a:pt x="676" y="1"/>
                  </a:moveTo>
                  <a:cubicBezTo>
                    <a:pt x="626" y="1"/>
                    <a:pt x="575" y="7"/>
                    <a:pt x="524" y="19"/>
                  </a:cubicBezTo>
                  <a:cubicBezTo>
                    <a:pt x="196" y="101"/>
                    <a:pt x="0" y="442"/>
                    <a:pt x="82" y="770"/>
                  </a:cubicBezTo>
                  <a:cubicBezTo>
                    <a:pt x="153" y="1048"/>
                    <a:pt x="405" y="1232"/>
                    <a:pt x="680" y="1232"/>
                  </a:cubicBezTo>
                  <a:cubicBezTo>
                    <a:pt x="731" y="1232"/>
                    <a:pt x="782" y="1226"/>
                    <a:pt x="833" y="1213"/>
                  </a:cubicBezTo>
                  <a:cubicBezTo>
                    <a:pt x="1154" y="1131"/>
                    <a:pt x="1360" y="803"/>
                    <a:pt x="1278" y="462"/>
                  </a:cubicBezTo>
                  <a:cubicBezTo>
                    <a:pt x="1199" y="183"/>
                    <a:pt x="951" y="1"/>
                    <a:pt x="676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2829;p67">
              <a:extLst>
                <a:ext uri="{FF2B5EF4-FFF2-40B4-BE49-F238E27FC236}">
                  <a16:creationId xmlns:a16="http://schemas.microsoft.com/office/drawing/2014/main" id="{77D6273F-8B34-45C8-A467-42BA2979DB83}"/>
                </a:ext>
              </a:extLst>
            </p:cNvPr>
            <p:cNvSpPr/>
            <p:nvPr/>
          </p:nvSpPr>
          <p:spPr>
            <a:xfrm>
              <a:off x="8329398" y="3628212"/>
              <a:ext cx="144998" cy="128993"/>
            </a:xfrm>
            <a:custGeom>
              <a:avLst/>
              <a:gdLst/>
              <a:ahLst/>
              <a:cxnLst/>
              <a:rect l="l" t="t" r="r" b="b"/>
              <a:pathLst>
                <a:path w="915" h="814" extrusionOk="0">
                  <a:moveTo>
                    <a:pt x="433" y="1"/>
                  </a:moveTo>
                  <a:cubicBezTo>
                    <a:pt x="391" y="1"/>
                    <a:pt x="349" y="1"/>
                    <a:pt x="309" y="11"/>
                  </a:cubicBezTo>
                  <a:lnTo>
                    <a:pt x="309" y="23"/>
                  </a:lnTo>
                  <a:cubicBezTo>
                    <a:pt x="329" y="11"/>
                    <a:pt x="339" y="11"/>
                    <a:pt x="359" y="11"/>
                  </a:cubicBezTo>
                  <a:lnTo>
                    <a:pt x="421" y="11"/>
                  </a:lnTo>
                  <a:cubicBezTo>
                    <a:pt x="495" y="11"/>
                    <a:pt x="557" y="23"/>
                    <a:pt x="628" y="33"/>
                  </a:cubicBezTo>
                  <a:cubicBezTo>
                    <a:pt x="566" y="11"/>
                    <a:pt x="505" y="1"/>
                    <a:pt x="433" y="1"/>
                  </a:cubicBezTo>
                  <a:close/>
                  <a:moveTo>
                    <a:pt x="359" y="72"/>
                  </a:moveTo>
                  <a:cubicBezTo>
                    <a:pt x="339" y="72"/>
                    <a:pt x="319" y="72"/>
                    <a:pt x="287" y="85"/>
                  </a:cubicBezTo>
                  <a:cubicBezTo>
                    <a:pt x="267" y="146"/>
                    <a:pt x="248" y="208"/>
                    <a:pt x="216" y="270"/>
                  </a:cubicBezTo>
                  <a:cubicBezTo>
                    <a:pt x="248" y="280"/>
                    <a:pt x="287" y="280"/>
                    <a:pt x="319" y="290"/>
                  </a:cubicBezTo>
                  <a:cubicBezTo>
                    <a:pt x="391" y="310"/>
                    <a:pt x="453" y="352"/>
                    <a:pt x="515" y="403"/>
                  </a:cubicBezTo>
                  <a:cubicBezTo>
                    <a:pt x="515" y="403"/>
                    <a:pt x="524" y="413"/>
                    <a:pt x="515" y="413"/>
                  </a:cubicBezTo>
                  <a:cubicBezTo>
                    <a:pt x="515" y="423"/>
                    <a:pt x="515" y="423"/>
                    <a:pt x="505" y="423"/>
                  </a:cubicBezTo>
                  <a:lnTo>
                    <a:pt x="495" y="423"/>
                  </a:lnTo>
                  <a:cubicBezTo>
                    <a:pt x="433" y="394"/>
                    <a:pt x="371" y="361"/>
                    <a:pt x="297" y="352"/>
                  </a:cubicBezTo>
                  <a:cubicBezTo>
                    <a:pt x="267" y="342"/>
                    <a:pt x="225" y="332"/>
                    <a:pt x="196" y="332"/>
                  </a:cubicBezTo>
                  <a:cubicBezTo>
                    <a:pt x="144" y="443"/>
                    <a:pt x="72" y="557"/>
                    <a:pt x="1" y="660"/>
                  </a:cubicBezTo>
                  <a:cubicBezTo>
                    <a:pt x="82" y="764"/>
                    <a:pt x="216" y="814"/>
                    <a:pt x="359" y="814"/>
                  </a:cubicBezTo>
                  <a:cubicBezTo>
                    <a:pt x="401" y="814"/>
                    <a:pt x="453" y="814"/>
                    <a:pt x="495" y="804"/>
                  </a:cubicBezTo>
                  <a:cubicBezTo>
                    <a:pt x="752" y="732"/>
                    <a:pt x="915" y="505"/>
                    <a:pt x="865" y="290"/>
                  </a:cubicBezTo>
                  <a:cubicBezTo>
                    <a:pt x="843" y="238"/>
                    <a:pt x="823" y="196"/>
                    <a:pt x="791" y="156"/>
                  </a:cubicBezTo>
                  <a:cubicBezTo>
                    <a:pt x="742" y="134"/>
                    <a:pt x="690" y="114"/>
                    <a:pt x="628" y="95"/>
                  </a:cubicBezTo>
                  <a:cubicBezTo>
                    <a:pt x="566" y="85"/>
                    <a:pt x="495" y="72"/>
                    <a:pt x="421" y="7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2830;p67">
              <a:extLst>
                <a:ext uri="{FF2B5EF4-FFF2-40B4-BE49-F238E27FC236}">
                  <a16:creationId xmlns:a16="http://schemas.microsoft.com/office/drawing/2014/main" id="{79C550E9-EE2A-4FDD-B7C2-99FB1269A0D8}"/>
                </a:ext>
              </a:extLst>
            </p:cNvPr>
            <p:cNvSpPr/>
            <p:nvPr/>
          </p:nvSpPr>
          <p:spPr>
            <a:xfrm>
              <a:off x="8306262" y="3629163"/>
              <a:ext cx="168134" cy="48174"/>
            </a:xfrm>
            <a:custGeom>
              <a:avLst/>
              <a:gdLst/>
              <a:ahLst/>
              <a:cxnLst/>
              <a:rect l="l" t="t" r="r" b="b"/>
              <a:pathLst>
                <a:path w="1061" h="304" extrusionOk="0">
                  <a:moveTo>
                    <a:pt x="576" y="1"/>
                  </a:moveTo>
                  <a:cubicBezTo>
                    <a:pt x="552" y="1"/>
                    <a:pt x="528" y="2"/>
                    <a:pt x="505" y="5"/>
                  </a:cubicBezTo>
                  <a:cubicBezTo>
                    <a:pt x="455" y="5"/>
                    <a:pt x="413" y="27"/>
                    <a:pt x="362" y="37"/>
                  </a:cubicBezTo>
                  <a:lnTo>
                    <a:pt x="290" y="56"/>
                  </a:lnTo>
                  <a:cubicBezTo>
                    <a:pt x="270" y="66"/>
                    <a:pt x="248" y="79"/>
                    <a:pt x="228" y="89"/>
                  </a:cubicBezTo>
                  <a:cubicBezTo>
                    <a:pt x="186" y="108"/>
                    <a:pt x="147" y="140"/>
                    <a:pt x="105" y="170"/>
                  </a:cubicBezTo>
                  <a:lnTo>
                    <a:pt x="53" y="222"/>
                  </a:lnTo>
                  <a:lnTo>
                    <a:pt x="1" y="274"/>
                  </a:lnTo>
                  <a:lnTo>
                    <a:pt x="1" y="304"/>
                  </a:lnTo>
                  <a:lnTo>
                    <a:pt x="33" y="304"/>
                  </a:lnTo>
                  <a:lnTo>
                    <a:pt x="85" y="252"/>
                  </a:lnTo>
                  <a:cubicBezTo>
                    <a:pt x="105" y="242"/>
                    <a:pt x="114" y="222"/>
                    <a:pt x="134" y="212"/>
                  </a:cubicBezTo>
                  <a:cubicBezTo>
                    <a:pt x="176" y="180"/>
                    <a:pt x="208" y="160"/>
                    <a:pt x="248" y="140"/>
                  </a:cubicBezTo>
                  <a:cubicBezTo>
                    <a:pt x="332" y="98"/>
                    <a:pt x="423" y="66"/>
                    <a:pt x="505" y="66"/>
                  </a:cubicBezTo>
                  <a:cubicBezTo>
                    <a:pt x="530" y="64"/>
                    <a:pt x="554" y="62"/>
                    <a:pt x="578" y="62"/>
                  </a:cubicBezTo>
                  <a:cubicBezTo>
                    <a:pt x="646" y="62"/>
                    <a:pt x="712" y="72"/>
                    <a:pt x="774" y="89"/>
                  </a:cubicBezTo>
                  <a:cubicBezTo>
                    <a:pt x="866" y="118"/>
                    <a:pt x="950" y="150"/>
                    <a:pt x="1031" y="202"/>
                  </a:cubicBezTo>
                  <a:cubicBezTo>
                    <a:pt x="1041" y="202"/>
                    <a:pt x="1051" y="202"/>
                    <a:pt x="1061" y="190"/>
                  </a:cubicBezTo>
                  <a:cubicBezTo>
                    <a:pt x="1061" y="180"/>
                    <a:pt x="1061" y="170"/>
                    <a:pt x="1051" y="170"/>
                  </a:cubicBezTo>
                  <a:cubicBezTo>
                    <a:pt x="1011" y="140"/>
                    <a:pt x="969" y="108"/>
                    <a:pt x="927" y="89"/>
                  </a:cubicBezTo>
                  <a:cubicBezTo>
                    <a:pt x="888" y="66"/>
                    <a:pt x="846" y="47"/>
                    <a:pt x="794" y="37"/>
                  </a:cubicBezTo>
                  <a:cubicBezTo>
                    <a:pt x="725" y="12"/>
                    <a:pt x="649" y="1"/>
                    <a:pt x="57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2831;p67">
              <a:extLst>
                <a:ext uri="{FF2B5EF4-FFF2-40B4-BE49-F238E27FC236}">
                  <a16:creationId xmlns:a16="http://schemas.microsoft.com/office/drawing/2014/main" id="{6C87B20A-C7AC-4F25-9BE1-A63A55AA728A}"/>
                </a:ext>
              </a:extLst>
            </p:cNvPr>
            <p:cNvSpPr/>
            <p:nvPr/>
          </p:nvSpPr>
          <p:spPr>
            <a:xfrm>
              <a:off x="8280432" y="3670206"/>
              <a:ext cx="132162" cy="38032"/>
            </a:xfrm>
            <a:custGeom>
              <a:avLst/>
              <a:gdLst/>
              <a:ahLst/>
              <a:cxnLst/>
              <a:rect l="l" t="t" r="r" b="b"/>
              <a:pathLst>
                <a:path w="834" h="240" extrusionOk="0">
                  <a:moveTo>
                    <a:pt x="463" y="0"/>
                  </a:moveTo>
                  <a:cubicBezTo>
                    <a:pt x="442" y="0"/>
                    <a:pt x="421" y="2"/>
                    <a:pt x="401" y="5"/>
                  </a:cubicBezTo>
                  <a:cubicBezTo>
                    <a:pt x="359" y="5"/>
                    <a:pt x="319" y="15"/>
                    <a:pt x="287" y="25"/>
                  </a:cubicBezTo>
                  <a:cubicBezTo>
                    <a:pt x="248" y="35"/>
                    <a:pt x="216" y="54"/>
                    <a:pt x="186" y="77"/>
                  </a:cubicBezTo>
                  <a:cubicBezTo>
                    <a:pt x="144" y="87"/>
                    <a:pt x="124" y="116"/>
                    <a:pt x="92" y="138"/>
                  </a:cubicBezTo>
                  <a:cubicBezTo>
                    <a:pt x="63" y="158"/>
                    <a:pt x="30" y="190"/>
                    <a:pt x="11" y="220"/>
                  </a:cubicBezTo>
                  <a:cubicBezTo>
                    <a:pt x="1" y="220"/>
                    <a:pt x="1" y="230"/>
                    <a:pt x="11" y="240"/>
                  </a:cubicBezTo>
                  <a:lnTo>
                    <a:pt x="30" y="240"/>
                  </a:lnTo>
                  <a:cubicBezTo>
                    <a:pt x="63" y="210"/>
                    <a:pt x="82" y="190"/>
                    <a:pt x="112" y="168"/>
                  </a:cubicBezTo>
                  <a:cubicBezTo>
                    <a:pt x="144" y="148"/>
                    <a:pt x="174" y="129"/>
                    <a:pt x="206" y="116"/>
                  </a:cubicBezTo>
                  <a:cubicBezTo>
                    <a:pt x="268" y="87"/>
                    <a:pt x="329" y="67"/>
                    <a:pt x="401" y="54"/>
                  </a:cubicBezTo>
                  <a:cubicBezTo>
                    <a:pt x="473" y="54"/>
                    <a:pt x="544" y="67"/>
                    <a:pt x="606" y="87"/>
                  </a:cubicBezTo>
                  <a:cubicBezTo>
                    <a:pt x="680" y="96"/>
                    <a:pt x="742" y="129"/>
                    <a:pt x="804" y="158"/>
                  </a:cubicBezTo>
                  <a:cubicBezTo>
                    <a:pt x="814" y="158"/>
                    <a:pt x="824" y="158"/>
                    <a:pt x="824" y="148"/>
                  </a:cubicBezTo>
                  <a:cubicBezTo>
                    <a:pt x="833" y="148"/>
                    <a:pt x="824" y="138"/>
                    <a:pt x="824" y="138"/>
                  </a:cubicBezTo>
                  <a:cubicBezTo>
                    <a:pt x="762" y="87"/>
                    <a:pt x="700" y="45"/>
                    <a:pt x="628" y="25"/>
                  </a:cubicBezTo>
                  <a:cubicBezTo>
                    <a:pt x="577" y="10"/>
                    <a:pt x="518" y="0"/>
                    <a:pt x="46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2832;p67">
              <a:extLst>
                <a:ext uri="{FF2B5EF4-FFF2-40B4-BE49-F238E27FC236}">
                  <a16:creationId xmlns:a16="http://schemas.microsoft.com/office/drawing/2014/main" id="{8561BD4A-24F2-4839-B483-5F8CDC9A4129}"/>
                </a:ext>
              </a:extLst>
            </p:cNvPr>
            <p:cNvSpPr/>
            <p:nvPr/>
          </p:nvSpPr>
          <p:spPr>
            <a:xfrm>
              <a:off x="7751788" y="3202413"/>
              <a:ext cx="660809" cy="647181"/>
            </a:xfrm>
            <a:custGeom>
              <a:avLst/>
              <a:gdLst/>
              <a:ahLst/>
              <a:cxnLst/>
              <a:rect l="l" t="t" r="r" b="b"/>
              <a:pathLst>
                <a:path w="4170" h="4084" extrusionOk="0">
                  <a:moveTo>
                    <a:pt x="2088" y="1"/>
                  </a:moveTo>
                  <a:cubicBezTo>
                    <a:pt x="1084" y="1"/>
                    <a:pt x="228" y="761"/>
                    <a:pt x="112" y="1783"/>
                  </a:cubicBezTo>
                  <a:cubicBezTo>
                    <a:pt x="1" y="2883"/>
                    <a:pt x="619" y="3923"/>
                    <a:pt x="1884" y="4069"/>
                  </a:cubicBezTo>
                  <a:cubicBezTo>
                    <a:pt x="1979" y="4079"/>
                    <a:pt x="2071" y="4084"/>
                    <a:pt x="2160" y="4084"/>
                  </a:cubicBezTo>
                  <a:cubicBezTo>
                    <a:pt x="3337" y="4084"/>
                    <a:pt x="3940" y="3228"/>
                    <a:pt x="4046" y="2203"/>
                  </a:cubicBezTo>
                  <a:cubicBezTo>
                    <a:pt x="4169" y="1114"/>
                    <a:pt x="3386" y="125"/>
                    <a:pt x="2296" y="11"/>
                  </a:cubicBezTo>
                  <a:cubicBezTo>
                    <a:pt x="2226" y="4"/>
                    <a:pt x="2157" y="1"/>
                    <a:pt x="2088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2833;p67">
              <a:extLst>
                <a:ext uri="{FF2B5EF4-FFF2-40B4-BE49-F238E27FC236}">
                  <a16:creationId xmlns:a16="http://schemas.microsoft.com/office/drawing/2014/main" id="{4DED73D9-C9E6-4799-A27C-3621E5DF60E4}"/>
                </a:ext>
              </a:extLst>
            </p:cNvPr>
            <p:cNvSpPr/>
            <p:nvPr/>
          </p:nvSpPr>
          <p:spPr>
            <a:xfrm>
              <a:off x="7673506" y="3163588"/>
              <a:ext cx="755573" cy="413125"/>
            </a:xfrm>
            <a:custGeom>
              <a:avLst/>
              <a:gdLst/>
              <a:ahLst/>
              <a:cxnLst/>
              <a:rect l="l" t="t" r="r" b="b"/>
              <a:pathLst>
                <a:path w="4768" h="2607" extrusionOk="0">
                  <a:moveTo>
                    <a:pt x="2535" y="0"/>
                  </a:moveTo>
                  <a:cubicBezTo>
                    <a:pt x="1817" y="0"/>
                    <a:pt x="912" y="343"/>
                    <a:pt x="505" y="793"/>
                  </a:cubicBezTo>
                  <a:cubicBezTo>
                    <a:pt x="1" y="1349"/>
                    <a:pt x="411" y="2584"/>
                    <a:pt x="411" y="2584"/>
                  </a:cubicBezTo>
                  <a:cubicBezTo>
                    <a:pt x="432" y="2599"/>
                    <a:pt x="457" y="2606"/>
                    <a:pt x="485" y="2606"/>
                  </a:cubicBezTo>
                  <a:cubicBezTo>
                    <a:pt x="756" y="2606"/>
                    <a:pt x="1307" y="1950"/>
                    <a:pt x="1399" y="1905"/>
                  </a:cubicBezTo>
                  <a:cubicBezTo>
                    <a:pt x="1503" y="1853"/>
                    <a:pt x="1409" y="1203"/>
                    <a:pt x="1409" y="1203"/>
                  </a:cubicBezTo>
                  <a:lnTo>
                    <a:pt x="1409" y="1203"/>
                  </a:lnTo>
                  <a:cubicBezTo>
                    <a:pt x="1409" y="1203"/>
                    <a:pt x="1565" y="1759"/>
                    <a:pt x="1669" y="1821"/>
                  </a:cubicBezTo>
                  <a:cubicBezTo>
                    <a:pt x="1700" y="1840"/>
                    <a:pt x="1819" y="1847"/>
                    <a:pt x="1971" y="1847"/>
                  </a:cubicBezTo>
                  <a:cubicBezTo>
                    <a:pt x="2308" y="1847"/>
                    <a:pt x="2806" y="1811"/>
                    <a:pt x="2862" y="1791"/>
                  </a:cubicBezTo>
                  <a:cubicBezTo>
                    <a:pt x="2944" y="1769"/>
                    <a:pt x="2882" y="1152"/>
                    <a:pt x="2882" y="1151"/>
                  </a:cubicBezTo>
                  <a:lnTo>
                    <a:pt x="2882" y="1151"/>
                  </a:lnTo>
                  <a:cubicBezTo>
                    <a:pt x="2882" y="1152"/>
                    <a:pt x="2966" y="1749"/>
                    <a:pt x="3161" y="1811"/>
                  </a:cubicBezTo>
                  <a:cubicBezTo>
                    <a:pt x="3366" y="1873"/>
                    <a:pt x="3831" y="1905"/>
                    <a:pt x="3831" y="1905"/>
                  </a:cubicBezTo>
                  <a:cubicBezTo>
                    <a:pt x="3831" y="1905"/>
                    <a:pt x="3831" y="1402"/>
                    <a:pt x="3871" y="1402"/>
                  </a:cubicBezTo>
                  <a:cubicBezTo>
                    <a:pt x="3874" y="1402"/>
                    <a:pt x="3877" y="1405"/>
                    <a:pt x="3880" y="1410"/>
                  </a:cubicBezTo>
                  <a:cubicBezTo>
                    <a:pt x="3932" y="1492"/>
                    <a:pt x="4016" y="1944"/>
                    <a:pt x="4107" y="2016"/>
                  </a:cubicBezTo>
                  <a:cubicBezTo>
                    <a:pt x="4211" y="2078"/>
                    <a:pt x="4612" y="2522"/>
                    <a:pt x="4612" y="2522"/>
                  </a:cubicBezTo>
                  <a:cubicBezTo>
                    <a:pt x="4612" y="2522"/>
                    <a:pt x="4767" y="1625"/>
                    <a:pt x="4654" y="978"/>
                  </a:cubicBezTo>
                  <a:cubicBezTo>
                    <a:pt x="4530" y="338"/>
                    <a:pt x="3737" y="286"/>
                    <a:pt x="3005" y="61"/>
                  </a:cubicBezTo>
                  <a:cubicBezTo>
                    <a:pt x="2865" y="20"/>
                    <a:pt x="2706" y="0"/>
                    <a:pt x="253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2834;p67">
              <a:extLst>
                <a:ext uri="{FF2B5EF4-FFF2-40B4-BE49-F238E27FC236}">
                  <a16:creationId xmlns:a16="http://schemas.microsoft.com/office/drawing/2014/main" id="{27B34D78-A260-40E6-A9A0-8DC940CC74F7}"/>
                </a:ext>
              </a:extLst>
            </p:cNvPr>
            <p:cNvSpPr/>
            <p:nvPr/>
          </p:nvSpPr>
          <p:spPr>
            <a:xfrm>
              <a:off x="8110556" y="3142354"/>
              <a:ext cx="326760" cy="399497"/>
            </a:xfrm>
            <a:custGeom>
              <a:avLst/>
              <a:gdLst/>
              <a:ahLst/>
              <a:cxnLst/>
              <a:rect l="l" t="t" r="r" b="b"/>
              <a:pathLst>
                <a:path w="2062" h="2521" extrusionOk="0">
                  <a:moveTo>
                    <a:pt x="0" y="0"/>
                  </a:moveTo>
                  <a:lnTo>
                    <a:pt x="0" y="20"/>
                  </a:lnTo>
                  <a:lnTo>
                    <a:pt x="42" y="20"/>
                  </a:lnTo>
                  <a:cubicBezTo>
                    <a:pt x="640" y="20"/>
                    <a:pt x="1236" y="309"/>
                    <a:pt x="1606" y="781"/>
                  </a:cubicBezTo>
                  <a:cubicBezTo>
                    <a:pt x="1886" y="1132"/>
                    <a:pt x="2039" y="1584"/>
                    <a:pt x="2039" y="2026"/>
                  </a:cubicBezTo>
                  <a:cubicBezTo>
                    <a:pt x="2039" y="2192"/>
                    <a:pt x="2019" y="2357"/>
                    <a:pt x="1977" y="2521"/>
                  </a:cubicBezTo>
                  <a:lnTo>
                    <a:pt x="1999" y="2521"/>
                  </a:lnTo>
                  <a:cubicBezTo>
                    <a:pt x="2039" y="2367"/>
                    <a:pt x="2061" y="2192"/>
                    <a:pt x="2061" y="2026"/>
                  </a:cubicBezTo>
                  <a:cubicBezTo>
                    <a:pt x="2061" y="1574"/>
                    <a:pt x="1905" y="1122"/>
                    <a:pt x="1629" y="771"/>
                  </a:cubicBezTo>
                  <a:cubicBezTo>
                    <a:pt x="1246" y="287"/>
                    <a:pt x="650" y="0"/>
                    <a:pt x="42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2835;p67">
              <a:extLst>
                <a:ext uri="{FF2B5EF4-FFF2-40B4-BE49-F238E27FC236}">
                  <a16:creationId xmlns:a16="http://schemas.microsoft.com/office/drawing/2014/main" id="{8BA6D3EB-C78A-47C0-8510-E1A9ACB25018}"/>
                </a:ext>
              </a:extLst>
            </p:cNvPr>
            <p:cNvSpPr/>
            <p:nvPr/>
          </p:nvSpPr>
          <p:spPr>
            <a:xfrm>
              <a:off x="7740061" y="3230461"/>
              <a:ext cx="116157" cy="296968"/>
            </a:xfrm>
            <a:custGeom>
              <a:avLst/>
              <a:gdLst/>
              <a:ahLst/>
              <a:cxnLst/>
              <a:rect l="l" t="t" r="r" b="b"/>
              <a:pathLst>
                <a:path w="733" h="1874" extrusionOk="0">
                  <a:moveTo>
                    <a:pt x="722" y="0"/>
                  </a:moveTo>
                  <a:cubicBezTo>
                    <a:pt x="270" y="339"/>
                    <a:pt x="1" y="904"/>
                    <a:pt x="1" y="1470"/>
                  </a:cubicBezTo>
                  <a:cubicBezTo>
                    <a:pt x="1" y="1606"/>
                    <a:pt x="13" y="1740"/>
                    <a:pt x="43" y="1873"/>
                  </a:cubicBezTo>
                  <a:lnTo>
                    <a:pt x="62" y="1873"/>
                  </a:lnTo>
                  <a:cubicBezTo>
                    <a:pt x="33" y="1740"/>
                    <a:pt x="23" y="1606"/>
                    <a:pt x="23" y="1470"/>
                  </a:cubicBezTo>
                  <a:cubicBezTo>
                    <a:pt x="23" y="904"/>
                    <a:pt x="280" y="348"/>
                    <a:pt x="732" y="10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2836;p67">
              <a:extLst>
                <a:ext uri="{FF2B5EF4-FFF2-40B4-BE49-F238E27FC236}">
                  <a16:creationId xmlns:a16="http://schemas.microsoft.com/office/drawing/2014/main" id="{7407A9DE-53B8-486D-A78C-282537A96FB1}"/>
                </a:ext>
              </a:extLst>
            </p:cNvPr>
            <p:cNvSpPr/>
            <p:nvPr/>
          </p:nvSpPr>
          <p:spPr>
            <a:xfrm>
              <a:off x="8069830" y="3177850"/>
              <a:ext cx="158309" cy="210920"/>
            </a:xfrm>
            <a:custGeom>
              <a:avLst/>
              <a:gdLst/>
              <a:ahLst/>
              <a:cxnLst/>
              <a:rect l="l" t="t" r="r" b="b"/>
              <a:pathLst>
                <a:path w="999" h="1331" extrusionOk="0">
                  <a:moveTo>
                    <a:pt x="10" y="1"/>
                  </a:moveTo>
                  <a:lnTo>
                    <a:pt x="0" y="23"/>
                  </a:lnTo>
                  <a:cubicBezTo>
                    <a:pt x="280" y="115"/>
                    <a:pt x="527" y="290"/>
                    <a:pt x="700" y="517"/>
                  </a:cubicBezTo>
                  <a:cubicBezTo>
                    <a:pt x="865" y="752"/>
                    <a:pt x="969" y="1041"/>
                    <a:pt x="979" y="1330"/>
                  </a:cubicBezTo>
                  <a:lnTo>
                    <a:pt x="999" y="1330"/>
                  </a:lnTo>
                  <a:cubicBezTo>
                    <a:pt x="989" y="1031"/>
                    <a:pt x="885" y="742"/>
                    <a:pt x="712" y="505"/>
                  </a:cubicBezTo>
                  <a:cubicBezTo>
                    <a:pt x="537" y="270"/>
                    <a:pt x="289" y="95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2837;p67">
              <a:extLst>
                <a:ext uri="{FF2B5EF4-FFF2-40B4-BE49-F238E27FC236}">
                  <a16:creationId xmlns:a16="http://schemas.microsoft.com/office/drawing/2014/main" id="{5586D935-FB16-42CD-A4FE-DBBCE33E2244}"/>
                </a:ext>
              </a:extLst>
            </p:cNvPr>
            <p:cNvSpPr/>
            <p:nvPr/>
          </p:nvSpPr>
          <p:spPr>
            <a:xfrm>
              <a:off x="8209915" y="3253122"/>
              <a:ext cx="49125" cy="173205"/>
            </a:xfrm>
            <a:custGeom>
              <a:avLst/>
              <a:gdLst/>
              <a:ahLst/>
              <a:cxnLst/>
              <a:rect l="l" t="t" r="r" b="b"/>
              <a:pathLst>
                <a:path w="310" h="1093" extrusionOk="0">
                  <a:moveTo>
                    <a:pt x="23" y="0"/>
                  </a:moveTo>
                  <a:lnTo>
                    <a:pt x="1" y="10"/>
                  </a:lnTo>
                  <a:cubicBezTo>
                    <a:pt x="186" y="205"/>
                    <a:pt x="290" y="485"/>
                    <a:pt x="290" y="752"/>
                  </a:cubicBezTo>
                  <a:cubicBezTo>
                    <a:pt x="290" y="865"/>
                    <a:pt x="270" y="979"/>
                    <a:pt x="238" y="1080"/>
                  </a:cubicBezTo>
                  <a:lnTo>
                    <a:pt x="260" y="1093"/>
                  </a:lnTo>
                  <a:cubicBezTo>
                    <a:pt x="290" y="979"/>
                    <a:pt x="310" y="865"/>
                    <a:pt x="310" y="752"/>
                  </a:cubicBezTo>
                  <a:cubicBezTo>
                    <a:pt x="310" y="475"/>
                    <a:pt x="209" y="196"/>
                    <a:pt x="23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2838;p67">
              <a:extLst>
                <a:ext uri="{FF2B5EF4-FFF2-40B4-BE49-F238E27FC236}">
                  <a16:creationId xmlns:a16="http://schemas.microsoft.com/office/drawing/2014/main" id="{D4500214-395A-4EAF-B63F-50587A0207EA}"/>
                </a:ext>
              </a:extLst>
            </p:cNvPr>
            <p:cNvSpPr/>
            <p:nvPr/>
          </p:nvSpPr>
          <p:spPr>
            <a:xfrm>
              <a:off x="7958904" y="3222221"/>
              <a:ext cx="109501" cy="199035"/>
            </a:xfrm>
            <a:custGeom>
              <a:avLst/>
              <a:gdLst/>
              <a:ahLst/>
              <a:cxnLst/>
              <a:rect l="l" t="t" r="r" b="b"/>
              <a:pathLst>
                <a:path w="691" h="1256" extrusionOk="0">
                  <a:moveTo>
                    <a:pt x="11" y="0"/>
                  </a:moveTo>
                  <a:lnTo>
                    <a:pt x="1" y="20"/>
                  </a:lnTo>
                  <a:cubicBezTo>
                    <a:pt x="401" y="277"/>
                    <a:pt x="671" y="751"/>
                    <a:pt x="671" y="1236"/>
                  </a:cubicBezTo>
                  <a:lnTo>
                    <a:pt x="671" y="1255"/>
                  </a:lnTo>
                  <a:lnTo>
                    <a:pt x="690" y="1255"/>
                  </a:lnTo>
                  <a:lnTo>
                    <a:pt x="690" y="1236"/>
                  </a:lnTo>
                  <a:cubicBezTo>
                    <a:pt x="690" y="741"/>
                    <a:pt x="424" y="267"/>
                    <a:pt x="11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2839;p67">
              <a:extLst>
                <a:ext uri="{FF2B5EF4-FFF2-40B4-BE49-F238E27FC236}">
                  <a16:creationId xmlns:a16="http://schemas.microsoft.com/office/drawing/2014/main" id="{DBCF30AF-0701-444B-B06B-8FC45ADAE5DE}"/>
                </a:ext>
              </a:extLst>
            </p:cNvPr>
            <p:cNvSpPr/>
            <p:nvPr/>
          </p:nvSpPr>
          <p:spPr>
            <a:xfrm>
              <a:off x="7847819" y="3297017"/>
              <a:ext cx="16481" cy="156724"/>
            </a:xfrm>
            <a:custGeom>
              <a:avLst/>
              <a:gdLst/>
              <a:ahLst/>
              <a:cxnLst/>
              <a:rect l="l" t="t" r="r" b="b"/>
              <a:pathLst>
                <a:path w="104" h="989" extrusionOk="0">
                  <a:moveTo>
                    <a:pt x="84" y="0"/>
                  </a:moveTo>
                  <a:cubicBezTo>
                    <a:pt x="22" y="166"/>
                    <a:pt x="0" y="341"/>
                    <a:pt x="0" y="517"/>
                  </a:cubicBezTo>
                  <a:cubicBezTo>
                    <a:pt x="0" y="670"/>
                    <a:pt x="22" y="835"/>
                    <a:pt x="62" y="989"/>
                  </a:cubicBezTo>
                  <a:lnTo>
                    <a:pt x="84" y="979"/>
                  </a:lnTo>
                  <a:cubicBezTo>
                    <a:pt x="42" y="825"/>
                    <a:pt x="22" y="670"/>
                    <a:pt x="22" y="517"/>
                  </a:cubicBezTo>
                  <a:cubicBezTo>
                    <a:pt x="22" y="341"/>
                    <a:pt x="42" y="176"/>
                    <a:pt x="104" y="1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2840;p67">
              <a:extLst>
                <a:ext uri="{FF2B5EF4-FFF2-40B4-BE49-F238E27FC236}">
                  <a16:creationId xmlns:a16="http://schemas.microsoft.com/office/drawing/2014/main" id="{6534715D-6F72-41AC-8EB8-C094169456D8}"/>
                </a:ext>
              </a:extLst>
            </p:cNvPr>
            <p:cNvSpPr/>
            <p:nvPr/>
          </p:nvSpPr>
          <p:spPr>
            <a:xfrm>
              <a:off x="8037345" y="3649447"/>
              <a:ext cx="106173" cy="36131"/>
            </a:xfrm>
            <a:custGeom>
              <a:avLst/>
              <a:gdLst/>
              <a:ahLst/>
              <a:cxnLst/>
              <a:rect l="l" t="t" r="r" b="b"/>
              <a:pathLst>
                <a:path w="670" h="228" extrusionOk="0">
                  <a:moveTo>
                    <a:pt x="10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22"/>
                  </a:lnTo>
                  <a:cubicBezTo>
                    <a:pt x="10" y="32"/>
                    <a:pt x="10" y="42"/>
                    <a:pt x="10" y="52"/>
                  </a:cubicBezTo>
                  <a:cubicBezTo>
                    <a:pt x="20" y="74"/>
                    <a:pt x="40" y="94"/>
                    <a:pt x="72" y="124"/>
                  </a:cubicBezTo>
                  <a:cubicBezTo>
                    <a:pt x="82" y="136"/>
                    <a:pt x="102" y="156"/>
                    <a:pt x="124" y="166"/>
                  </a:cubicBezTo>
                  <a:cubicBezTo>
                    <a:pt x="134" y="176"/>
                    <a:pt x="153" y="185"/>
                    <a:pt x="186" y="198"/>
                  </a:cubicBezTo>
                  <a:cubicBezTo>
                    <a:pt x="205" y="208"/>
                    <a:pt x="225" y="208"/>
                    <a:pt x="257" y="218"/>
                  </a:cubicBezTo>
                  <a:lnTo>
                    <a:pt x="299" y="218"/>
                  </a:lnTo>
                  <a:lnTo>
                    <a:pt x="329" y="227"/>
                  </a:lnTo>
                  <a:cubicBezTo>
                    <a:pt x="349" y="227"/>
                    <a:pt x="361" y="218"/>
                    <a:pt x="371" y="218"/>
                  </a:cubicBezTo>
                  <a:lnTo>
                    <a:pt x="410" y="218"/>
                  </a:lnTo>
                  <a:cubicBezTo>
                    <a:pt x="433" y="218"/>
                    <a:pt x="462" y="208"/>
                    <a:pt x="485" y="198"/>
                  </a:cubicBezTo>
                  <a:cubicBezTo>
                    <a:pt x="524" y="176"/>
                    <a:pt x="566" y="156"/>
                    <a:pt x="596" y="124"/>
                  </a:cubicBezTo>
                  <a:cubicBezTo>
                    <a:pt x="618" y="94"/>
                    <a:pt x="638" y="74"/>
                    <a:pt x="648" y="52"/>
                  </a:cubicBezTo>
                  <a:cubicBezTo>
                    <a:pt x="658" y="32"/>
                    <a:pt x="670" y="22"/>
                    <a:pt x="670" y="22"/>
                  </a:cubicBezTo>
                  <a:cubicBezTo>
                    <a:pt x="670" y="12"/>
                    <a:pt x="670" y="0"/>
                    <a:pt x="658" y="0"/>
                  </a:cubicBezTo>
                  <a:cubicBezTo>
                    <a:pt x="658" y="0"/>
                    <a:pt x="648" y="0"/>
                    <a:pt x="648" y="12"/>
                  </a:cubicBezTo>
                  <a:cubicBezTo>
                    <a:pt x="648" y="12"/>
                    <a:pt x="638" y="22"/>
                    <a:pt x="628" y="32"/>
                  </a:cubicBezTo>
                  <a:cubicBezTo>
                    <a:pt x="618" y="52"/>
                    <a:pt x="596" y="74"/>
                    <a:pt x="566" y="94"/>
                  </a:cubicBezTo>
                  <a:cubicBezTo>
                    <a:pt x="546" y="124"/>
                    <a:pt x="504" y="146"/>
                    <a:pt x="462" y="156"/>
                  </a:cubicBezTo>
                  <a:cubicBezTo>
                    <a:pt x="443" y="166"/>
                    <a:pt x="423" y="166"/>
                    <a:pt x="401" y="176"/>
                  </a:cubicBezTo>
                  <a:lnTo>
                    <a:pt x="299" y="176"/>
                  </a:lnTo>
                  <a:cubicBezTo>
                    <a:pt x="287" y="176"/>
                    <a:pt x="277" y="176"/>
                    <a:pt x="267" y="166"/>
                  </a:cubicBezTo>
                  <a:cubicBezTo>
                    <a:pt x="237" y="166"/>
                    <a:pt x="215" y="166"/>
                    <a:pt x="195" y="156"/>
                  </a:cubicBezTo>
                  <a:cubicBezTo>
                    <a:pt x="176" y="146"/>
                    <a:pt x="153" y="136"/>
                    <a:pt x="144" y="124"/>
                  </a:cubicBezTo>
                  <a:cubicBezTo>
                    <a:pt x="124" y="114"/>
                    <a:pt x="114" y="104"/>
                    <a:pt x="92" y="94"/>
                  </a:cubicBezTo>
                  <a:cubicBezTo>
                    <a:pt x="72" y="74"/>
                    <a:pt x="52" y="52"/>
                    <a:pt x="40" y="32"/>
                  </a:cubicBezTo>
                  <a:cubicBezTo>
                    <a:pt x="30" y="22"/>
                    <a:pt x="30" y="22"/>
                    <a:pt x="30" y="12"/>
                  </a:cubicBezTo>
                  <a:cubicBezTo>
                    <a:pt x="20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2841;p67">
              <a:extLst>
                <a:ext uri="{FF2B5EF4-FFF2-40B4-BE49-F238E27FC236}">
                  <a16:creationId xmlns:a16="http://schemas.microsoft.com/office/drawing/2014/main" id="{0D07A000-BC3B-4E97-98D1-7E008A6C636C}"/>
                </a:ext>
              </a:extLst>
            </p:cNvPr>
            <p:cNvSpPr/>
            <p:nvPr/>
          </p:nvSpPr>
          <p:spPr>
            <a:xfrm>
              <a:off x="7852256" y="3446451"/>
              <a:ext cx="160528" cy="101895"/>
            </a:xfrm>
            <a:custGeom>
              <a:avLst/>
              <a:gdLst/>
              <a:ahLst/>
              <a:cxnLst/>
              <a:rect l="l" t="t" r="r" b="b"/>
              <a:pathLst>
                <a:path w="1013" h="643" extrusionOk="0">
                  <a:moveTo>
                    <a:pt x="702" y="1"/>
                  </a:moveTo>
                  <a:cubicBezTo>
                    <a:pt x="456" y="1"/>
                    <a:pt x="66" y="478"/>
                    <a:pt x="66" y="478"/>
                  </a:cubicBezTo>
                  <a:cubicBezTo>
                    <a:pt x="0" y="606"/>
                    <a:pt x="54" y="643"/>
                    <a:pt x="136" y="643"/>
                  </a:cubicBezTo>
                  <a:cubicBezTo>
                    <a:pt x="220" y="643"/>
                    <a:pt x="334" y="603"/>
                    <a:pt x="375" y="582"/>
                  </a:cubicBezTo>
                  <a:cubicBezTo>
                    <a:pt x="457" y="540"/>
                    <a:pt x="1013" y="191"/>
                    <a:pt x="788" y="26"/>
                  </a:cubicBezTo>
                  <a:cubicBezTo>
                    <a:pt x="762" y="9"/>
                    <a:pt x="733" y="1"/>
                    <a:pt x="70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2842;p67">
              <a:extLst>
                <a:ext uri="{FF2B5EF4-FFF2-40B4-BE49-F238E27FC236}">
                  <a16:creationId xmlns:a16="http://schemas.microsoft.com/office/drawing/2014/main" id="{3C48970E-2A95-40A4-B0F2-F0B3B51747C6}"/>
                </a:ext>
              </a:extLst>
            </p:cNvPr>
            <p:cNvSpPr/>
            <p:nvPr/>
          </p:nvSpPr>
          <p:spPr>
            <a:xfrm>
              <a:off x="8143359" y="3436943"/>
              <a:ext cx="167025" cy="95556"/>
            </a:xfrm>
            <a:custGeom>
              <a:avLst/>
              <a:gdLst/>
              <a:ahLst/>
              <a:cxnLst/>
              <a:rect l="l" t="t" r="r" b="b"/>
              <a:pathLst>
                <a:path w="1054" h="603" extrusionOk="0">
                  <a:moveTo>
                    <a:pt x="326" y="1"/>
                  </a:moveTo>
                  <a:cubicBezTo>
                    <a:pt x="289" y="1"/>
                    <a:pt x="254" y="11"/>
                    <a:pt x="226" y="34"/>
                  </a:cubicBezTo>
                  <a:cubicBezTo>
                    <a:pt x="1" y="209"/>
                    <a:pt x="586" y="518"/>
                    <a:pt x="668" y="560"/>
                  </a:cubicBezTo>
                  <a:cubicBezTo>
                    <a:pt x="712" y="574"/>
                    <a:pt x="816" y="603"/>
                    <a:pt x="898" y="603"/>
                  </a:cubicBezTo>
                  <a:cubicBezTo>
                    <a:pt x="990" y="603"/>
                    <a:pt x="1054" y="567"/>
                    <a:pt x="977" y="437"/>
                  </a:cubicBezTo>
                  <a:cubicBezTo>
                    <a:pt x="977" y="437"/>
                    <a:pt x="575" y="1"/>
                    <a:pt x="32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2843;p67">
              <a:extLst>
                <a:ext uri="{FF2B5EF4-FFF2-40B4-BE49-F238E27FC236}">
                  <a16:creationId xmlns:a16="http://schemas.microsoft.com/office/drawing/2014/main" id="{BF6A89AC-FF7E-4056-A458-E6DC1E1325BD}"/>
                </a:ext>
              </a:extLst>
            </p:cNvPr>
            <p:cNvSpPr/>
            <p:nvPr/>
          </p:nvSpPr>
          <p:spPr>
            <a:xfrm>
              <a:off x="8063175" y="3479887"/>
              <a:ext cx="78441" cy="168134"/>
            </a:xfrm>
            <a:custGeom>
              <a:avLst/>
              <a:gdLst/>
              <a:ahLst/>
              <a:cxnLst/>
              <a:rect l="l" t="t" r="r" b="b"/>
              <a:pathLst>
                <a:path w="495" h="1061" extrusionOk="0">
                  <a:moveTo>
                    <a:pt x="42" y="0"/>
                  </a:moveTo>
                  <a:cubicBezTo>
                    <a:pt x="32" y="0"/>
                    <a:pt x="32" y="0"/>
                    <a:pt x="32" y="10"/>
                  </a:cubicBezTo>
                  <a:cubicBezTo>
                    <a:pt x="32" y="10"/>
                    <a:pt x="32" y="32"/>
                    <a:pt x="23" y="72"/>
                  </a:cubicBezTo>
                  <a:cubicBezTo>
                    <a:pt x="23" y="124"/>
                    <a:pt x="13" y="185"/>
                    <a:pt x="13" y="257"/>
                  </a:cubicBezTo>
                  <a:cubicBezTo>
                    <a:pt x="13" y="341"/>
                    <a:pt x="0" y="423"/>
                    <a:pt x="13" y="514"/>
                  </a:cubicBezTo>
                  <a:cubicBezTo>
                    <a:pt x="13" y="546"/>
                    <a:pt x="23" y="566"/>
                    <a:pt x="23" y="598"/>
                  </a:cubicBezTo>
                  <a:cubicBezTo>
                    <a:pt x="32" y="618"/>
                    <a:pt x="32" y="638"/>
                    <a:pt x="42" y="670"/>
                  </a:cubicBezTo>
                  <a:cubicBezTo>
                    <a:pt x="52" y="680"/>
                    <a:pt x="62" y="690"/>
                    <a:pt x="84" y="699"/>
                  </a:cubicBezTo>
                  <a:cubicBezTo>
                    <a:pt x="84" y="712"/>
                    <a:pt x="84" y="712"/>
                    <a:pt x="94" y="712"/>
                  </a:cubicBezTo>
                  <a:lnTo>
                    <a:pt x="124" y="712"/>
                  </a:lnTo>
                  <a:cubicBezTo>
                    <a:pt x="156" y="712"/>
                    <a:pt x="176" y="699"/>
                    <a:pt x="208" y="690"/>
                  </a:cubicBezTo>
                  <a:cubicBezTo>
                    <a:pt x="247" y="680"/>
                    <a:pt x="299" y="650"/>
                    <a:pt x="341" y="650"/>
                  </a:cubicBezTo>
                  <a:cubicBezTo>
                    <a:pt x="347" y="646"/>
                    <a:pt x="353" y="645"/>
                    <a:pt x="360" y="645"/>
                  </a:cubicBezTo>
                  <a:cubicBezTo>
                    <a:pt x="374" y="645"/>
                    <a:pt x="389" y="653"/>
                    <a:pt x="403" y="660"/>
                  </a:cubicBezTo>
                  <a:cubicBezTo>
                    <a:pt x="413" y="660"/>
                    <a:pt x="423" y="680"/>
                    <a:pt x="433" y="699"/>
                  </a:cubicBezTo>
                  <a:cubicBezTo>
                    <a:pt x="455" y="741"/>
                    <a:pt x="455" y="793"/>
                    <a:pt x="445" y="823"/>
                  </a:cubicBezTo>
                  <a:cubicBezTo>
                    <a:pt x="433" y="865"/>
                    <a:pt x="413" y="897"/>
                    <a:pt x="393" y="927"/>
                  </a:cubicBezTo>
                  <a:cubicBezTo>
                    <a:pt x="341" y="979"/>
                    <a:pt x="280" y="1008"/>
                    <a:pt x="247" y="1021"/>
                  </a:cubicBezTo>
                  <a:lnTo>
                    <a:pt x="186" y="1050"/>
                  </a:lnTo>
                  <a:cubicBezTo>
                    <a:pt x="176" y="1050"/>
                    <a:pt x="176" y="1050"/>
                    <a:pt x="176" y="1060"/>
                  </a:cubicBezTo>
                  <a:lnTo>
                    <a:pt x="186" y="1060"/>
                  </a:lnTo>
                  <a:cubicBezTo>
                    <a:pt x="186" y="1060"/>
                    <a:pt x="208" y="1060"/>
                    <a:pt x="247" y="1040"/>
                  </a:cubicBezTo>
                  <a:cubicBezTo>
                    <a:pt x="289" y="1031"/>
                    <a:pt x="351" y="998"/>
                    <a:pt x="413" y="947"/>
                  </a:cubicBezTo>
                  <a:cubicBezTo>
                    <a:pt x="445" y="917"/>
                    <a:pt x="465" y="875"/>
                    <a:pt x="475" y="835"/>
                  </a:cubicBezTo>
                  <a:cubicBezTo>
                    <a:pt x="495" y="783"/>
                    <a:pt x="485" y="741"/>
                    <a:pt x="475" y="690"/>
                  </a:cubicBezTo>
                  <a:cubicBezTo>
                    <a:pt x="465" y="670"/>
                    <a:pt x="445" y="638"/>
                    <a:pt x="423" y="618"/>
                  </a:cubicBezTo>
                  <a:cubicBezTo>
                    <a:pt x="393" y="608"/>
                    <a:pt x="361" y="608"/>
                    <a:pt x="341" y="608"/>
                  </a:cubicBezTo>
                  <a:cubicBezTo>
                    <a:pt x="280" y="618"/>
                    <a:pt x="238" y="638"/>
                    <a:pt x="186" y="660"/>
                  </a:cubicBezTo>
                  <a:cubicBezTo>
                    <a:pt x="166" y="660"/>
                    <a:pt x="146" y="670"/>
                    <a:pt x="124" y="670"/>
                  </a:cubicBezTo>
                  <a:lnTo>
                    <a:pt x="94" y="670"/>
                  </a:lnTo>
                  <a:cubicBezTo>
                    <a:pt x="94" y="670"/>
                    <a:pt x="84" y="660"/>
                    <a:pt x="84" y="650"/>
                  </a:cubicBezTo>
                  <a:cubicBezTo>
                    <a:pt x="62" y="608"/>
                    <a:pt x="52" y="566"/>
                    <a:pt x="52" y="514"/>
                  </a:cubicBezTo>
                  <a:cubicBezTo>
                    <a:pt x="42" y="423"/>
                    <a:pt x="42" y="341"/>
                    <a:pt x="42" y="257"/>
                  </a:cubicBezTo>
                  <a:cubicBezTo>
                    <a:pt x="42" y="114"/>
                    <a:pt x="52" y="10"/>
                    <a:pt x="52" y="10"/>
                  </a:cubicBezTo>
                  <a:cubicBezTo>
                    <a:pt x="52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2844;p67">
              <a:extLst>
                <a:ext uri="{FF2B5EF4-FFF2-40B4-BE49-F238E27FC236}">
                  <a16:creationId xmlns:a16="http://schemas.microsoft.com/office/drawing/2014/main" id="{8E9BC335-304E-4149-8901-695C11F3D0D5}"/>
                </a:ext>
              </a:extLst>
            </p:cNvPr>
            <p:cNvSpPr/>
            <p:nvPr/>
          </p:nvSpPr>
          <p:spPr>
            <a:xfrm>
              <a:off x="8157938" y="3543432"/>
              <a:ext cx="124239" cy="70518"/>
            </a:xfrm>
            <a:custGeom>
              <a:avLst/>
              <a:gdLst/>
              <a:ahLst/>
              <a:cxnLst/>
              <a:rect l="l" t="t" r="r" b="b"/>
              <a:pathLst>
                <a:path w="784" h="445" extrusionOk="0">
                  <a:moveTo>
                    <a:pt x="424" y="0"/>
                  </a:moveTo>
                  <a:cubicBezTo>
                    <a:pt x="413" y="0"/>
                    <a:pt x="402" y="1"/>
                    <a:pt x="391" y="2"/>
                  </a:cubicBezTo>
                  <a:cubicBezTo>
                    <a:pt x="289" y="2"/>
                    <a:pt x="176" y="51"/>
                    <a:pt x="104" y="135"/>
                  </a:cubicBezTo>
                  <a:cubicBezTo>
                    <a:pt x="32" y="207"/>
                    <a:pt x="0" y="331"/>
                    <a:pt x="32" y="422"/>
                  </a:cubicBezTo>
                  <a:cubicBezTo>
                    <a:pt x="32" y="434"/>
                    <a:pt x="42" y="444"/>
                    <a:pt x="42" y="444"/>
                  </a:cubicBezTo>
                  <a:cubicBezTo>
                    <a:pt x="52" y="434"/>
                    <a:pt x="62" y="434"/>
                    <a:pt x="52" y="422"/>
                  </a:cubicBezTo>
                  <a:cubicBezTo>
                    <a:pt x="42" y="331"/>
                    <a:pt x="82" y="227"/>
                    <a:pt x="144" y="165"/>
                  </a:cubicBezTo>
                  <a:cubicBezTo>
                    <a:pt x="205" y="93"/>
                    <a:pt x="299" y="64"/>
                    <a:pt x="391" y="64"/>
                  </a:cubicBezTo>
                  <a:cubicBezTo>
                    <a:pt x="485" y="64"/>
                    <a:pt x="576" y="93"/>
                    <a:pt x="638" y="165"/>
                  </a:cubicBezTo>
                  <a:cubicBezTo>
                    <a:pt x="700" y="227"/>
                    <a:pt x="732" y="321"/>
                    <a:pt x="722" y="422"/>
                  </a:cubicBezTo>
                  <a:lnTo>
                    <a:pt x="732" y="434"/>
                  </a:lnTo>
                  <a:cubicBezTo>
                    <a:pt x="742" y="434"/>
                    <a:pt x="751" y="434"/>
                    <a:pt x="751" y="422"/>
                  </a:cubicBezTo>
                  <a:cubicBezTo>
                    <a:pt x="784" y="321"/>
                    <a:pt x="751" y="207"/>
                    <a:pt x="680" y="125"/>
                  </a:cubicBezTo>
                  <a:cubicBezTo>
                    <a:pt x="615" y="50"/>
                    <a:pt x="525" y="0"/>
                    <a:pt x="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2845;p67">
              <a:extLst>
                <a:ext uri="{FF2B5EF4-FFF2-40B4-BE49-F238E27FC236}">
                  <a16:creationId xmlns:a16="http://schemas.microsoft.com/office/drawing/2014/main" id="{80FE8EAE-0B89-47FE-B0A5-66D1A009A9B4}"/>
                </a:ext>
              </a:extLst>
            </p:cNvPr>
            <p:cNvSpPr/>
            <p:nvPr/>
          </p:nvSpPr>
          <p:spPr>
            <a:xfrm>
              <a:off x="8273777" y="3592557"/>
              <a:ext cx="32644" cy="9983"/>
            </a:xfrm>
            <a:custGeom>
              <a:avLst/>
              <a:gdLst/>
              <a:ahLst/>
              <a:cxnLst/>
              <a:rect l="l" t="t" r="r" b="b"/>
              <a:pathLst>
                <a:path w="206" h="63" extrusionOk="0">
                  <a:moveTo>
                    <a:pt x="186" y="1"/>
                  </a:moveTo>
                  <a:lnTo>
                    <a:pt x="20" y="11"/>
                  </a:lnTo>
                  <a:cubicBezTo>
                    <a:pt x="11" y="11"/>
                    <a:pt x="1" y="21"/>
                    <a:pt x="1" y="40"/>
                  </a:cubicBezTo>
                  <a:cubicBezTo>
                    <a:pt x="1" y="50"/>
                    <a:pt x="20" y="63"/>
                    <a:pt x="30" y="63"/>
                  </a:cubicBezTo>
                  <a:lnTo>
                    <a:pt x="186" y="30"/>
                  </a:lnTo>
                  <a:cubicBezTo>
                    <a:pt x="196" y="30"/>
                    <a:pt x="206" y="21"/>
                    <a:pt x="206" y="11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2846;p67">
              <a:extLst>
                <a:ext uri="{FF2B5EF4-FFF2-40B4-BE49-F238E27FC236}">
                  <a16:creationId xmlns:a16="http://schemas.microsoft.com/office/drawing/2014/main" id="{79BA5C4C-BF69-46F2-BFBA-741E9D7F5DB9}"/>
                </a:ext>
              </a:extLst>
            </p:cNvPr>
            <p:cNvSpPr/>
            <p:nvPr/>
          </p:nvSpPr>
          <p:spPr>
            <a:xfrm>
              <a:off x="8270607" y="3576077"/>
              <a:ext cx="32803" cy="16639"/>
            </a:xfrm>
            <a:custGeom>
              <a:avLst/>
              <a:gdLst/>
              <a:ahLst/>
              <a:cxnLst/>
              <a:rect l="l" t="t" r="r" b="b"/>
              <a:pathLst>
                <a:path w="207" h="105" extrusionOk="0">
                  <a:moveTo>
                    <a:pt x="174" y="1"/>
                  </a:moveTo>
                  <a:lnTo>
                    <a:pt x="21" y="53"/>
                  </a:lnTo>
                  <a:cubicBezTo>
                    <a:pt x="11" y="53"/>
                    <a:pt x="1" y="73"/>
                    <a:pt x="11" y="83"/>
                  </a:cubicBezTo>
                  <a:cubicBezTo>
                    <a:pt x="11" y="92"/>
                    <a:pt x="31" y="105"/>
                    <a:pt x="40" y="105"/>
                  </a:cubicBezTo>
                  <a:lnTo>
                    <a:pt x="186" y="43"/>
                  </a:lnTo>
                  <a:cubicBezTo>
                    <a:pt x="196" y="31"/>
                    <a:pt x="206" y="31"/>
                    <a:pt x="206" y="21"/>
                  </a:cubicBezTo>
                  <a:cubicBezTo>
                    <a:pt x="196" y="11"/>
                    <a:pt x="186" y="1"/>
                    <a:pt x="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2847;p67">
              <a:extLst>
                <a:ext uri="{FF2B5EF4-FFF2-40B4-BE49-F238E27FC236}">
                  <a16:creationId xmlns:a16="http://schemas.microsoft.com/office/drawing/2014/main" id="{13CC66EB-AD5F-46A3-9010-8F31F625695A}"/>
                </a:ext>
              </a:extLst>
            </p:cNvPr>
            <p:cNvSpPr/>
            <p:nvPr/>
          </p:nvSpPr>
          <p:spPr>
            <a:xfrm>
              <a:off x="8267121" y="3559121"/>
              <a:ext cx="31060" cy="20918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75" y="0"/>
                  </a:moveTo>
                  <a:cubicBezTo>
                    <a:pt x="172" y="0"/>
                    <a:pt x="169" y="1"/>
                    <a:pt x="166" y="4"/>
                  </a:cubicBezTo>
                  <a:lnTo>
                    <a:pt x="23" y="76"/>
                  </a:lnTo>
                  <a:lnTo>
                    <a:pt x="23" y="88"/>
                  </a:lnTo>
                  <a:cubicBezTo>
                    <a:pt x="11" y="88"/>
                    <a:pt x="1" y="108"/>
                    <a:pt x="11" y="118"/>
                  </a:cubicBezTo>
                  <a:cubicBezTo>
                    <a:pt x="19" y="125"/>
                    <a:pt x="32" y="132"/>
                    <a:pt x="42" y="132"/>
                  </a:cubicBezTo>
                  <a:cubicBezTo>
                    <a:pt x="46" y="132"/>
                    <a:pt x="50" y="131"/>
                    <a:pt x="53" y="128"/>
                  </a:cubicBezTo>
                  <a:lnTo>
                    <a:pt x="186" y="36"/>
                  </a:lnTo>
                  <a:cubicBezTo>
                    <a:pt x="186" y="26"/>
                    <a:pt x="196" y="14"/>
                    <a:pt x="186" y="14"/>
                  </a:cubicBezTo>
                  <a:cubicBezTo>
                    <a:pt x="186" y="7"/>
                    <a:pt x="181" y="0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2848;p67">
              <a:extLst>
                <a:ext uri="{FF2B5EF4-FFF2-40B4-BE49-F238E27FC236}">
                  <a16:creationId xmlns:a16="http://schemas.microsoft.com/office/drawing/2014/main" id="{9A53F97D-9DFD-4412-A987-799B70C9A5CF}"/>
                </a:ext>
              </a:extLst>
            </p:cNvPr>
            <p:cNvSpPr/>
            <p:nvPr/>
          </p:nvSpPr>
          <p:spPr>
            <a:xfrm>
              <a:off x="7895200" y="3545176"/>
              <a:ext cx="125823" cy="71786"/>
            </a:xfrm>
            <a:custGeom>
              <a:avLst/>
              <a:gdLst/>
              <a:ahLst/>
              <a:cxnLst/>
              <a:rect l="l" t="t" r="r" b="b"/>
              <a:pathLst>
                <a:path w="794" h="453" extrusionOk="0">
                  <a:moveTo>
                    <a:pt x="403" y="1"/>
                  </a:moveTo>
                  <a:cubicBezTo>
                    <a:pt x="289" y="1"/>
                    <a:pt x="176" y="53"/>
                    <a:pt x="104" y="134"/>
                  </a:cubicBezTo>
                  <a:cubicBezTo>
                    <a:pt x="32" y="216"/>
                    <a:pt x="0" y="339"/>
                    <a:pt x="32" y="443"/>
                  </a:cubicBezTo>
                  <a:cubicBezTo>
                    <a:pt x="32" y="453"/>
                    <a:pt x="42" y="453"/>
                    <a:pt x="42" y="453"/>
                  </a:cubicBezTo>
                  <a:cubicBezTo>
                    <a:pt x="52" y="453"/>
                    <a:pt x="62" y="443"/>
                    <a:pt x="62" y="433"/>
                  </a:cubicBezTo>
                  <a:cubicBezTo>
                    <a:pt x="52" y="339"/>
                    <a:pt x="84" y="238"/>
                    <a:pt x="146" y="176"/>
                  </a:cubicBezTo>
                  <a:cubicBezTo>
                    <a:pt x="208" y="102"/>
                    <a:pt x="299" y="63"/>
                    <a:pt x="403" y="63"/>
                  </a:cubicBezTo>
                  <a:cubicBezTo>
                    <a:pt x="494" y="63"/>
                    <a:pt x="588" y="102"/>
                    <a:pt x="650" y="176"/>
                  </a:cubicBezTo>
                  <a:cubicBezTo>
                    <a:pt x="722" y="248"/>
                    <a:pt x="751" y="339"/>
                    <a:pt x="742" y="443"/>
                  </a:cubicBezTo>
                  <a:cubicBezTo>
                    <a:pt x="742" y="443"/>
                    <a:pt x="742" y="453"/>
                    <a:pt x="751" y="453"/>
                  </a:cubicBezTo>
                  <a:cubicBezTo>
                    <a:pt x="764" y="453"/>
                    <a:pt x="774" y="453"/>
                    <a:pt x="774" y="443"/>
                  </a:cubicBezTo>
                  <a:cubicBezTo>
                    <a:pt x="793" y="339"/>
                    <a:pt x="764" y="226"/>
                    <a:pt x="690" y="144"/>
                  </a:cubicBezTo>
                  <a:cubicBezTo>
                    <a:pt x="618" y="53"/>
                    <a:pt x="504" y="11"/>
                    <a:pt x="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2849;p67">
              <a:extLst>
                <a:ext uri="{FF2B5EF4-FFF2-40B4-BE49-F238E27FC236}">
                  <a16:creationId xmlns:a16="http://schemas.microsoft.com/office/drawing/2014/main" id="{C5511ECD-041A-4F89-8EF7-2C11917C20AD}"/>
                </a:ext>
              </a:extLst>
            </p:cNvPr>
            <p:cNvSpPr/>
            <p:nvPr/>
          </p:nvSpPr>
          <p:spPr>
            <a:xfrm>
              <a:off x="7869370" y="3595726"/>
              <a:ext cx="34229" cy="9983"/>
            </a:xfrm>
            <a:custGeom>
              <a:avLst/>
              <a:gdLst/>
              <a:ahLst/>
              <a:cxnLst/>
              <a:rect l="l" t="t" r="r" b="b"/>
              <a:pathLst>
                <a:path w="216" h="63" extrusionOk="0">
                  <a:moveTo>
                    <a:pt x="20" y="1"/>
                  </a:moveTo>
                  <a:cubicBezTo>
                    <a:pt x="10" y="1"/>
                    <a:pt x="10" y="10"/>
                    <a:pt x="10" y="20"/>
                  </a:cubicBezTo>
                  <a:cubicBezTo>
                    <a:pt x="0" y="30"/>
                    <a:pt x="10" y="43"/>
                    <a:pt x="20" y="43"/>
                  </a:cubicBezTo>
                  <a:lnTo>
                    <a:pt x="185" y="62"/>
                  </a:lnTo>
                  <a:cubicBezTo>
                    <a:pt x="205" y="62"/>
                    <a:pt x="215" y="52"/>
                    <a:pt x="215" y="43"/>
                  </a:cubicBezTo>
                  <a:cubicBezTo>
                    <a:pt x="215" y="20"/>
                    <a:pt x="205" y="10"/>
                    <a:pt x="185" y="1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2850;p67">
              <a:extLst>
                <a:ext uri="{FF2B5EF4-FFF2-40B4-BE49-F238E27FC236}">
                  <a16:creationId xmlns:a16="http://schemas.microsoft.com/office/drawing/2014/main" id="{5F0BFDF8-AEE1-4E28-A0F5-6186ECC676B9}"/>
                </a:ext>
              </a:extLst>
            </p:cNvPr>
            <p:cNvSpPr/>
            <p:nvPr/>
          </p:nvSpPr>
          <p:spPr>
            <a:xfrm>
              <a:off x="7873966" y="3580197"/>
              <a:ext cx="32644" cy="15688"/>
            </a:xfrm>
            <a:custGeom>
              <a:avLst/>
              <a:gdLst/>
              <a:ahLst/>
              <a:cxnLst/>
              <a:rect l="l" t="t" r="r" b="b"/>
              <a:pathLst>
                <a:path w="206" h="99" extrusionOk="0">
                  <a:moveTo>
                    <a:pt x="12" y="1"/>
                  </a:moveTo>
                  <a:cubicBezTo>
                    <a:pt x="6" y="1"/>
                    <a:pt x="1" y="8"/>
                    <a:pt x="1" y="17"/>
                  </a:cubicBezTo>
                  <a:cubicBezTo>
                    <a:pt x="1" y="27"/>
                    <a:pt x="1" y="37"/>
                    <a:pt x="11" y="37"/>
                  </a:cubicBezTo>
                  <a:lnTo>
                    <a:pt x="166" y="99"/>
                  </a:lnTo>
                  <a:cubicBezTo>
                    <a:pt x="186" y="99"/>
                    <a:pt x="196" y="99"/>
                    <a:pt x="196" y="79"/>
                  </a:cubicBezTo>
                  <a:cubicBezTo>
                    <a:pt x="206" y="66"/>
                    <a:pt x="196" y="47"/>
                    <a:pt x="186" y="47"/>
                  </a:cubicBezTo>
                  <a:lnTo>
                    <a:pt x="21" y="5"/>
                  </a:ln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2851;p67">
              <a:extLst>
                <a:ext uri="{FF2B5EF4-FFF2-40B4-BE49-F238E27FC236}">
                  <a16:creationId xmlns:a16="http://schemas.microsoft.com/office/drawing/2014/main" id="{2C51F8E4-1706-4833-8AE6-425DAB47804A}"/>
                </a:ext>
              </a:extLst>
            </p:cNvPr>
            <p:cNvSpPr/>
            <p:nvPr/>
          </p:nvSpPr>
          <p:spPr>
            <a:xfrm>
              <a:off x="7879037" y="3562290"/>
              <a:ext cx="31218" cy="21393"/>
            </a:xfrm>
            <a:custGeom>
              <a:avLst/>
              <a:gdLst/>
              <a:ahLst/>
              <a:cxnLst/>
              <a:rect l="l" t="t" r="r" b="b"/>
              <a:pathLst>
                <a:path w="197" h="135" extrusionOk="0">
                  <a:moveTo>
                    <a:pt x="21" y="1"/>
                  </a:moveTo>
                  <a:cubicBezTo>
                    <a:pt x="14" y="1"/>
                    <a:pt x="7" y="6"/>
                    <a:pt x="1" y="6"/>
                  </a:cubicBezTo>
                  <a:cubicBezTo>
                    <a:pt x="1" y="16"/>
                    <a:pt x="1" y="26"/>
                    <a:pt x="11" y="36"/>
                  </a:cubicBezTo>
                  <a:lnTo>
                    <a:pt x="144" y="130"/>
                  </a:lnTo>
                  <a:cubicBezTo>
                    <a:pt x="150" y="133"/>
                    <a:pt x="155" y="134"/>
                    <a:pt x="159" y="134"/>
                  </a:cubicBezTo>
                  <a:cubicBezTo>
                    <a:pt x="170" y="134"/>
                    <a:pt x="177" y="126"/>
                    <a:pt x="186" y="118"/>
                  </a:cubicBezTo>
                  <a:cubicBezTo>
                    <a:pt x="196" y="108"/>
                    <a:pt x="186" y="88"/>
                    <a:pt x="174" y="88"/>
                  </a:cubicBezTo>
                  <a:lnTo>
                    <a:pt x="31" y="6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2852;p67">
              <a:extLst>
                <a:ext uri="{FF2B5EF4-FFF2-40B4-BE49-F238E27FC236}">
                  <a16:creationId xmlns:a16="http://schemas.microsoft.com/office/drawing/2014/main" id="{099866F4-9E0E-4DB9-81FA-374B9758C46D}"/>
                </a:ext>
              </a:extLst>
            </p:cNvPr>
            <p:cNvSpPr/>
            <p:nvPr/>
          </p:nvSpPr>
          <p:spPr>
            <a:xfrm>
              <a:off x="7872381" y="4613873"/>
              <a:ext cx="176374" cy="318044"/>
            </a:xfrm>
            <a:custGeom>
              <a:avLst/>
              <a:gdLst/>
              <a:ahLst/>
              <a:cxnLst/>
              <a:rect l="l" t="t" r="r" b="b"/>
              <a:pathLst>
                <a:path w="1113" h="2007" extrusionOk="0">
                  <a:moveTo>
                    <a:pt x="1" y="0"/>
                  </a:moveTo>
                  <a:lnTo>
                    <a:pt x="53" y="371"/>
                  </a:lnTo>
                  <a:lnTo>
                    <a:pt x="166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2853;p67">
              <a:extLst>
                <a:ext uri="{FF2B5EF4-FFF2-40B4-BE49-F238E27FC236}">
                  <a16:creationId xmlns:a16="http://schemas.microsoft.com/office/drawing/2014/main" id="{EC5A357E-B279-4C3B-AD01-434D6F2C5967}"/>
                </a:ext>
              </a:extLst>
            </p:cNvPr>
            <p:cNvSpPr/>
            <p:nvPr/>
          </p:nvSpPr>
          <p:spPr>
            <a:xfrm>
              <a:off x="7898686" y="4750947"/>
              <a:ext cx="148484" cy="88266"/>
            </a:xfrm>
            <a:custGeom>
              <a:avLst/>
              <a:gdLst/>
              <a:ahLst/>
              <a:cxnLst/>
              <a:rect l="l" t="t" r="r" b="b"/>
              <a:pathLst>
                <a:path w="937" h="557" extrusionOk="0">
                  <a:moveTo>
                    <a:pt x="804" y="0"/>
                  </a:moveTo>
                  <a:lnTo>
                    <a:pt x="791" y="413"/>
                  </a:lnTo>
                  <a:lnTo>
                    <a:pt x="0" y="433"/>
                  </a:lnTo>
                  <a:lnTo>
                    <a:pt x="20" y="556"/>
                  </a:lnTo>
                  <a:lnTo>
                    <a:pt x="937" y="556"/>
                  </a:lnTo>
                  <a:lnTo>
                    <a:pt x="937" y="10"/>
                  </a:lnTo>
                  <a:cubicBezTo>
                    <a:pt x="895" y="10"/>
                    <a:pt x="843" y="10"/>
                    <a:pt x="804" y="0"/>
                  </a:cubicBez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2854;p67">
              <a:extLst>
                <a:ext uri="{FF2B5EF4-FFF2-40B4-BE49-F238E27FC236}">
                  <a16:creationId xmlns:a16="http://schemas.microsoft.com/office/drawing/2014/main" id="{A8147ADF-0518-4D7D-8D3F-A9075B8709C8}"/>
                </a:ext>
              </a:extLst>
            </p:cNvPr>
            <p:cNvSpPr/>
            <p:nvPr/>
          </p:nvSpPr>
          <p:spPr>
            <a:xfrm>
              <a:off x="7820404" y="4839054"/>
              <a:ext cx="246417" cy="175265"/>
            </a:xfrm>
            <a:custGeom>
              <a:avLst/>
              <a:gdLst/>
              <a:ahLst/>
              <a:cxnLst/>
              <a:rect l="l" t="t" r="r" b="b"/>
              <a:pathLst>
                <a:path w="1555" h="1106" extrusionOk="0">
                  <a:moveTo>
                    <a:pt x="472" y="0"/>
                  </a:moveTo>
                  <a:lnTo>
                    <a:pt x="534" y="546"/>
                  </a:lnTo>
                  <a:lnTo>
                    <a:pt x="494" y="608"/>
                  </a:lnTo>
                  <a:lnTo>
                    <a:pt x="359" y="699"/>
                  </a:lnTo>
                  <a:lnTo>
                    <a:pt x="10" y="855"/>
                  </a:lnTo>
                  <a:cubicBezTo>
                    <a:pt x="10" y="855"/>
                    <a:pt x="0" y="1040"/>
                    <a:pt x="205" y="1092"/>
                  </a:cubicBezTo>
                  <a:cubicBezTo>
                    <a:pt x="246" y="1102"/>
                    <a:pt x="320" y="1106"/>
                    <a:pt x="414" y="1106"/>
                  </a:cubicBezTo>
                  <a:cubicBezTo>
                    <a:pt x="800" y="1106"/>
                    <a:pt x="1513" y="1040"/>
                    <a:pt x="1513" y="1040"/>
                  </a:cubicBezTo>
                  <a:cubicBezTo>
                    <a:pt x="1555" y="885"/>
                    <a:pt x="1471" y="670"/>
                    <a:pt x="1471" y="670"/>
                  </a:cubicBezTo>
                  <a:lnTo>
                    <a:pt x="1461" y="586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2855;p67">
              <a:extLst>
                <a:ext uri="{FF2B5EF4-FFF2-40B4-BE49-F238E27FC236}">
                  <a16:creationId xmlns:a16="http://schemas.microsoft.com/office/drawing/2014/main" id="{8E95367D-9419-463D-B8B9-BADABCF27A28}"/>
                </a:ext>
              </a:extLst>
            </p:cNvPr>
            <p:cNvSpPr/>
            <p:nvPr/>
          </p:nvSpPr>
          <p:spPr>
            <a:xfrm>
              <a:off x="7779203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742" y="0"/>
                  </a:moveTo>
                  <a:lnTo>
                    <a:pt x="703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7" y="249"/>
                    <a:pt x="1052" y="250"/>
                    <a:pt x="1029" y="250"/>
                  </a:cubicBezTo>
                  <a:cubicBezTo>
                    <a:pt x="737" y="250"/>
                    <a:pt x="631" y="92"/>
                    <a:pt x="631" y="92"/>
                  </a:cubicBezTo>
                  <a:cubicBezTo>
                    <a:pt x="631" y="92"/>
                    <a:pt x="495" y="143"/>
                    <a:pt x="362" y="205"/>
                  </a:cubicBezTo>
                  <a:cubicBezTo>
                    <a:pt x="280" y="247"/>
                    <a:pt x="198" y="277"/>
                    <a:pt x="137" y="309"/>
                  </a:cubicBezTo>
                  <a:cubicBezTo>
                    <a:pt x="1" y="381"/>
                    <a:pt x="13" y="472"/>
                    <a:pt x="13" y="472"/>
                  </a:cubicBezTo>
                  <a:cubicBezTo>
                    <a:pt x="150" y="537"/>
                    <a:pt x="391" y="559"/>
                    <a:pt x="652" y="559"/>
                  </a:cubicBezTo>
                  <a:cubicBezTo>
                    <a:pt x="1173" y="559"/>
                    <a:pt x="1773" y="472"/>
                    <a:pt x="1773" y="472"/>
                  </a:cubicBezTo>
                  <a:cubicBezTo>
                    <a:pt x="1815" y="410"/>
                    <a:pt x="1805" y="329"/>
                    <a:pt x="1792" y="257"/>
                  </a:cubicBezTo>
                  <a:cubicBezTo>
                    <a:pt x="1773" y="143"/>
                    <a:pt x="1731" y="50"/>
                    <a:pt x="1731" y="50"/>
                  </a:cubicBezTo>
                  <a:cubicBezTo>
                    <a:pt x="1731" y="50"/>
                    <a:pt x="1701" y="124"/>
                    <a:pt x="1249" y="225"/>
                  </a:cubicBezTo>
                  <a:cubicBezTo>
                    <a:pt x="1217" y="225"/>
                    <a:pt x="1187" y="235"/>
                    <a:pt x="1165" y="235"/>
                  </a:cubicBezTo>
                  <a:cubicBezTo>
                    <a:pt x="1103" y="185"/>
                    <a:pt x="898" y="3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2856;p67">
              <a:extLst>
                <a:ext uri="{FF2B5EF4-FFF2-40B4-BE49-F238E27FC236}">
                  <a16:creationId xmlns:a16="http://schemas.microsoft.com/office/drawing/2014/main" id="{304FC34C-169B-47C3-9C51-2F1AECDD9159}"/>
                </a:ext>
              </a:extLst>
            </p:cNvPr>
            <p:cNvSpPr/>
            <p:nvPr/>
          </p:nvSpPr>
          <p:spPr>
            <a:xfrm>
              <a:off x="7781263" y="4966303"/>
              <a:ext cx="283974" cy="5578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49" y="0"/>
                  </a:moveTo>
                  <a:cubicBezTo>
                    <a:pt x="267" y="42"/>
                    <a:pt x="185" y="72"/>
                    <a:pt x="124" y="104"/>
                  </a:cubicBezTo>
                  <a:cubicBezTo>
                    <a:pt x="10" y="166"/>
                    <a:pt x="0" y="247"/>
                    <a:pt x="0" y="267"/>
                  </a:cubicBezTo>
                  <a:cubicBezTo>
                    <a:pt x="134" y="329"/>
                    <a:pt x="381" y="351"/>
                    <a:pt x="638" y="351"/>
                  </a:cubicBezTo>
                  <a:cubicBezTo>
                    <a:pt x="1162" y="351"/>
                    <a:pt x="1760" y="267"/>
                    <a:pt x="1760" y="267"/>
                  </a:cubicBezTo>
                  <a:cubicBezTo>
                    <a:pt x="1779" y="228"/>
                    <a:pt x="1792" y="186"/>
                    <a:pt x="1792" y="134"/>
                  </a:cubicBezTo>
                  <a:cubicBezTo>
                    <a:pt x="1792" y="104"/>
                    <a:pt x="1792" y="72"/>
                    <a:pt x="1779" y="52"/>
                  </a:cubicBezTo>
                  <a:cubicBezTo>
                    <a:pt x="1512" y="166"/>
                    <a:pt x="1213" y="195"/>
                    <a:pt x="927" y="195"/>
                  </a:cubicBezTo>
                  <a:lnTo>
                    <a:pt x="875" y="195"/>
                  </a:lnTo>
                  <a:cubicBezTo>
                    <a:pt x="823" y="195"/>
                    <a:pt x="761" y="195"/>
                    <a:pt x="699" y="186"/>
                  </a:cubicBezTo>
                  <a:cubicBezTo>
                    <a:pt x="596" y="166"/>
                    <a:pt x="504" y="114"/>
                    <a:pt x="420" y="62"/>
                  </a:cubicBezTo>
                  <a:cubicBezTo>
                    <a:pt x="400" y="42"/>
                    <a:pt x="371" y="20"/>
                    <a:pt x="349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2857;p67">
              <a:extLst>
                <a:ext uri="{FF2B5EF4-FFF2-40B4-BE49-F238E27FC236}">
                  <a16:creationId xmlns:a16="http://schemas.microsoft.com/office/drawing/2014/main" id="{CDD13C31-84BB-42C6-8A93-BEC787910939}"/>
                </a:ext>
              </a:extLst>
            </p:cNvPr>
            <p:cNvSpPr/>
            <p:nvPr/>
          </p:nvSpPr>
          <p:spPr>
            <a:xfrm>
              <a:off x="8127037" y="4613873"/>
              <a:ext cx="174790" cy="318044"/>
            </a:xfrm>
            <a:custGeom>
              <a:avLst/>
              <a:gdLst/>
              <a:ahLst/>
              <a:cxnLst/>
              <a:rect l="l" t="t" r="r" b="b"/>
              <a:pathLst>
                <a:path w="1103" h="2007" extrusionOk="0">
                  <a:moveTo>
                    <a:pt x="0" y="0"/>
                  </a:moveTo>
                  <a:lnTo>
                    <a:pt x="10" y="1997"/>
                  </a:lnTo>
                  <a:lnTo>
                    <a:pt x="855" y="2007"/>
                  </a:lnTo>
                  <a:lnTo>
                    <a:pt x="937" y="1298"/>
                  </a:lnTo>
                  <a:lnTo>
                    <a:pt x="1060" y="391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2858;p67">
              <a:extLst>
                <a:ext uri="{FF2B5EF4-FFF2-40B4-BE49-F238E27FC236}">
                  <a16:creationId xmlns:a16="http://schemas.microsoft.com/office/drawing/2014/main" id="{3EAEA929-97A7-41FA-AD3F-A723AD658259}"/>
                </a:ext>
              </a:extLst>
            </p:cNvPr>
            <p:cNvSpPr/>
            <p:nvPr/>
          </p:nvSpPr>
          <p:spPr>
            <a:xfrm>
              <a:off x="8127037" y="4749362"/>
              <a:ext cx="148484" cy="89851"/>
            </a:xfrm>
            <a:custGeom>
              <a:avLst/>
              <a:gdLst/>
              <a:ahLst/>
              <a:cxnLst/>
              <a:rect l="l" t="t" r="r" b="b"/>
              <a:pathLst>
                <a:path w="937" h="567" extrusionOk="0">
                  <a:moveTo>
                    <a:pt x="257" y="0"/>
                  </a:moveTo>
                  <a:cubicBezTo>
                    <a:pt x="176" y="10"/>
                    <a:pt x="92" y="20"/>
                    <a:pt x="0" y="20"/>
                  </a:cubicBezTo>
                  <a:lnTo>
                    <a:pt x="10" y="566"/>
                  </a:lnTo>
                  <a:lnTo>
                    <a:pt x="927" y="566"/>
                  </a:lnTo>
                  <a:lnTo>
                    <a:pt x="937" y="443"/>
                  </a:lnTo>
                  <a:lnTo>
                    <a:pt x="267" y="42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2859;p67">
              <a:extLst>
                <a:ext uri="{FF2B5EF4-FFF2-40B4-BE49-F238E27FC236}">
                  <a16:creationId xmlns:a16="http://schemas.microsoft.com/office/drawing/2014/main" id="{4710E8D0-D969-4D12-8552-D7A865C9AD48}"/>
                </a:ext>
              </a:extLst>
            </p:cNvPr>
            <p:cNvSpPr/>
            <p:nvPr/>
          </p:nvSpPr>
          <p:spPr>
            <a:xfrm>
              <a:off x="8110556" y="4839054"/>
              <a:ext cx="244832" cy="175265"/>
            </a:xfrm>
            <a:custGeom>
              <a:avLst/>
              <a:gdLst/>
              <a:ahLst/>
              <a:cxnLst/>
              <a:rect l="l" t="t" r="r" b="b"/>
              <a:pathLst>
                <a:path w="1545" h="1106" extrusionOk="0">
                  <a:moveTo>
                    <a:pt x="84" y="0"/>
                  </a:moveTo>
                  <a:lnTo>
                    <a:pt x="94" y="586"/>
                  </a:lnTo>
                  <a:lnTo>
                    <a:pt x="72" y="670"/>
                  </a:lnTo>
                  <a:cubicBezTo>
                    <a:pt x="72" y="670"/>
                    <a:pt x="0" y="885"/>
                    <a:pt x="32" y="1040"/>
                  </a:cubicBezTo>
                  <a:cubicBezTo>
                    <a:pt x="32" y="1040"/>
                    <a:pt x="751" y="1106"/>
                    <a:pt x="1134" y="1106"/>
                  </a:cubicBezTo>
                  <a:cubicBezTo>
                    <a:pt x="1228" y="1106"/>
                    <a:pt x="1301" y="1102"/>
                    <a:pt x="1340" y="1092"/>
                  </a:cubicBezTo>
                  <a:cubicBezTo>
                    <a:pt x="1545" y="1040"/>
                    <a:pt x="1545" y="855"/>
                    <a:pt x="1545" y="855"/>
                  </a:cubicBezTo>
                  <a:lnTo>
                    <a:pt x="1184" y="699"/>
                  </a:lnTo>
                  <a:lnTo>
                    <a:pt x="1060" y="608"/>
                  </a:lnTo>
                  <a:lnTo>
                    <a:pt x="1011" y="54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2860;p67">
              <a:extLst>
                <a:ext uri="{FF2B5EF4-FFF2-40B4-BE49-F238E27FC236}">
                  <a16:creationId xmlns:a16="http://schemas.microsoft.com/office/drawing/2014/main" id="{49B09C0D-56B7-4FCF-863A-3F1C2039BD2E}"/>
                </a:ext>
              </a:extLst>
            </p:cNvPr>
            <p:cNvSpPr/>
            <p:nvPr/>
          </p:nvSpPr>
          <p:spPr>
            <a:xfrm>
              <a:off x="8110556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1073" y="0"/>
                  </a:moveTo>
                  <a:cubicBezTo>
                    <a:pt x="917" y="30"/>
                    <a:pt x="712" y="185"/>
                    <a:pt x="650" y="235"/>
                  </a:cubicBezTo>
                  <a:cubicBezTo>
                    <a:pt x="618" y="235"/>
                    <a:pt x="598" y="225"/>
                    <a:pt x="566" y="225"/>
                  </a:cubicBezTo>
                  <a:cubicBezTo>
                    <a:pt x="104" y="124"/>
                    <a:pt x="84" y="50"/>
                    <a:pt x="84" y="50"/>
                  </a:cubicBezTo>
                  <a:cubicBezTo>
                    <a:pt x="84" y="50"/>
                    <a:pt x="23" y="163"/>
                    <a:pt x="10" y="287"/>
                  </a:cubicBezTo>
                  <a:cubicBezTo>
                    <a:pt x="0" y="358"/>
                    <a:pt x="10" y="420"/>
                    <a:pt x="32" y="472"/>
                  </a:cubicBezTo>
                  <a:cubicBezTo>
                    <a:pt x="32" y="472"/>
                    <a:pt x="636" y="559"/>
                    <a:pt x="1161" y="559"/>
                  </a:cubicBezTo>
                  <a:cubicBezTo>
                    <a:pt x="1423" y="559"/>
                    <a:pt x="1665" y="537"/>
                    <a:pt x="1802" y="472"/>
                  </a:cubicBezTo>
                  <a:cubicBezTo>
                    <a:pt x="1802" y="472"/>
                    <a:pt x="1814" y="381"/>
                    <a:pt x="1668" y="309"/>
                  </a:cubicBezTo>
                  <a:cubicBezTo>
                    <a:pt x="1597" y="267"/>
                    <a:pt x="1483" y="215"/>
                    <a:pt x="1382" y="173"/>
                  </a:cubicBezTo>
                  <a:cubicBezTo>
                    <a:pt x="1268" y="134"/>
                    <a:pt x="1184" y="92"/>
                    <a:pt x="1184" y="92"/>
                  </a:cubicBezTo>
                  <a:cubicBezTo>
                    <a:pt x="1184" y="92"/>
                    <a:pt x="1078" y="250"/>
                    <a:pt x="786" y="250"/>
                  </a:cubicBezTo>
                  <a:cubicBezTo>
                    <a:pt x="762" y="250"/>
                    <a:pt x="738" y="249"/>
                    <a:pt x="712" y="247"/>
                  </a:cubicBezTo>
                  <a:cubicBezTo>
                    <a:pt x="803" y="185"/>
                    <a:pt x="979" y="72"/>
                    <a:pt x="1102" y="40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2861;p67">
              <a:extLst>
                <a:ext uri="{FF2B5EF4-FFF2-40B4-BE49-F238E27FC236}">
                  <a16:creationId xmlns:a16="http://schemas.microsoft.com/office/drawing/2014/main" id="{B3A35204-A071-45CC-AB7C-097795BC8878}"/>
                </a:ext>
              </a:extLst>
            </p:cNvPr>
            <p:cNvSpPr/>
            <p:nvPr/>
          </p:nvSpPr>
          <p:spPr>
            <a:xfrm>
              <a:off x="8112141" y="4961232"/>
              <a:ext cx="283974" cy="60852"/>
            </a:xfrm>
            <a:custGeom>
              <a:avLst/>
              <a:gdLst/>
              <a:ahLst/>
              <a:cxnLst/>
              <a:rect l="l" t="t" r="r" b="b"/>
              <a:pathLst>
                <a:path w="1792" h="384" extrusionOk="0">
                  <a:moveTo>
                    <a:pt x="1372" y="0"/>
                  </a:moveTo>
                  <a:cubicBezTo>
                    <a:pt x="1339" y="32"/>
                    <a:pt x="1297" y="62"/>
                    <a:pt x="1268" y="94"/>
                  </a:cubicBezTo>
                  <a:cubicBezTo>
                    <a:pt x="1174" y="146"/>
                    <a:pt x="1082" y="198"/>
                    <a:pt x="989" y="218"/>
                  </a:cubicBezTo>
                  <a:cubicBezTo>
                    <a:pt x="927" y="227"/>
                    <a:pt x="865" y="227"/>
                    <a:pt x="803" y="227"/>
                  </a:cubicBezTo>
                  <a:lnTo>
                    <a:pt x="764" y="227"/>
                  </a:lnTo>
                  <a:cubicBezTo>
                    <a:pt x="507" y="227"/>
                    <a:pt x="237" y="208"/>
                    <a:pt x="0" y="114"/>
                  </a:cubicBezTo>
                  <a:lnTo>
                    <a:pt x="0" y="166"/>
                  </a:lnTo>
                  <a:cubicBezTo>
                    <a:pt x="0" y="218"/>
                    <a:pt x="0" y="260"/>
                    <a:pt x="22" y="299"/>
                  </a:cubicBezTo>
                  <a:cubicBezTo>
                    <a:pt x="22" y="299"/>
                    <a:pt x="630" y="383"/>
                    <a:pt x="1144" y="383"/>
                  </a:cubicBezTo>
                  <a:cubicBezTo>
                    <a:pt x="1411" y="383"/>
                    <a:pt x="1648" y="361"/>
                    <a:pt x="1792" y="299"/>
                  </a:cubicBezTo>
                  <a:cubicBezTo>
                    <a:pt x="1792" y="279"/>
                    <a:pt x="1782" y="198"/>
                    <a:pt x="1658" y="136"/>
                  </a:cubicBezTo>
                  <a:cubicBezTo>
                    <a:pt x="1587" y="94"/>
                    <a:pt x="1473" y="42"/>
                    <a:pt x="1372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2862;p67">
              <a:extLst>
                <a:ext uri="{FF2B5EF4-FFF2-40B4-BE49-F238E27FC236}">
                  <a16:creationId xmlns:a16="http://schemas.microsoft.com/office/drawing/2014/main" id="{B6837671-4688-4233-812E-38315C7A5692}"/>
                </a:ext>
              </a:extLst>
            </p:cNvPr>
            <p:cNvSpPr/>
            <p:nvPr/>
          </p:nvSpPr>
          <p:spPr>
            <a:xfrm>
              <a:off x="7627550" y="4044503"/>
              <a:ext cx="293957" cy="486337"/>
            </a:xfrm>
            <a:custGeom>
              <a:avLst/>
              <a:gdLst/>
              <a:ahLst/>
              <a:cxnLst/>
              <a:rect l="l" t="t" r="r" b="b"/>
              <a:pathLst>
                <a:path w="1855" h="3069" extrusionOk="0">
                  <a:moveTo>
                    <a:pt x="990" y="0"/>
                  </a:moveTo>
                  <a:cubicBezTo>
                    <a:pt x="980" y="52"/>
                    <a:pt x="970" y="92"/>
                    <a:pt x="948" y="134"/>
                  </a:cubicBezTo>
                  <a:cubicBezTo>
                    <a:pt x="918" y="247"/>
                    <a:pt x="990" y="371"/>
                    <a:pt x="948" y="485"/>
                  </a:cubicBezTo>
                  <a:cubicBezTo>
                    <a:pt x="805" y="967"/>
                    <a:pt x="557" y="1441"/>
                    <a:pt x="424" y="1925"/>
                  </a:cubicBezTo>
                  <a:lnTo>
                    <a:pt x="402" y="1987"/>
                  </a:lnTo>
                  <a:cubicBezTo>
                    <a:pt x="402" y="1987"/>
                    <a:pt x="43" y="2387"/>
                    <a:pt x="11" y="2501"/>
                  </a:cubicBezTo>
                  <a:cubicBezTo>
                    <a:pt x="0" y="2529"/>
                    <a:pt x="9" y="2539"/>
                    <a:pt x="29" y="2539"/>
                  </a:cubicBezTo>
                  <a:cubicBezTo>
                    <a:pt x="83" y="2539"/>
                    <a:pt x="216" y="2462"/>
                    <a:pt x="216" y="2462"/>
                  </a:cubicBezTo>
                  <a:lnTo>
                    <a:pt x="216" y="2462"/>
                  </a:lnTo>
                  <a:cubicBezTo>
                    <a:pt x="216" y="2462"/>
                    <a:pt x="31" y="2738"/>
                    <a:pt x="43" y="2790"/>
                  </a:cubicBezTo>
                  <a:cubicBezTo>
                    <a:pt x="45" y="2801"/>
                    <a:pt x="52" y="2805"/>
                    <a:pt x="63" y="2805"/>
                  </a:cubicBezTo>
                  <a:cubicBezTo>
                    <a:pt x="118" y="2805"/>
                    <a:pt x="270" y="2691"/>
                    <a:pt x="330" y="2605"/>
                  </a:cubicBezTo>
                  <a:lnTo>
                    <a:pt x="330" y="2605"/>
                  </a:lnTo>
                  <a:cubicBezTo>
                    <a:pt x="320" y="2625"/>
                    <a:pt x="187" y="2943"/>
                    <a:pt x="239" y="2985"/>
                  </a:cubicBezTo>
                  <a:cubicBezTo>
                    <a:pt x="242" y="2988"/>
                    <a:pt x="246" y="2990"/>
                    <a:pt x="251" y="2990"/>
                  </a:cubicBezTo>
                  <a:cubicBezTo>
                    <a:pt x="317" y="2990"/>
                    <a:pt x="496" y="2738"/>
                    <a:pt x="496" y="2738"/>
                  </a:cubicBezTo>
                  <a:lnTo>
                    <a:pt x="496" y="2738"/>
                  </a:lnTo>
                  <a:cubicBezTo>
                    <a:pt x="496" y="2738"/>
                    <a:pt x="414" y="3047"/>
                    <a:pt x="476" y="3067"/>
                  </a:cubicBezTo>
                  <a:cubicBezTo>
                    <a:pt x="478" y="3068"/>
                    <a:pt x="480" y="3069"/>
                    <a:pt x="483" y="3069"/>
                  </a:cubicBezTo>
                  <a:cubicBezTo>
                    <a:pt x="551" y="3069"/>
                    <a:pt x="733" y="2657"/>
                    <a:pt x="733" y="2657"/>
                  </a:cubicBezTo>
                  <a:cubicBezTo>
                    <a:pt x="733" y="2657"/>
                    <a:pt x="810" y="2794"/>
                    <a:pt x="870" y="2794"/>
                  </a:cubicBezTo>
                  <a:cubicBezTo>
                    <a:pt x="876" y="2794"/>
                    <a:pt x="881" y="2793"/>
                    <a:pt x="886" y="2790"/>
                  </a:cubicBezTo>
                  <a:cubicBezTo>
                    <a:pt x="948" y="2758"/>
                    <a:pt x="896" y="2234"/>
                    <a:pt x="896" y="2234"/>
                  </a:cubicBezTo>
                  <a:lnTo>
                    <a:pt x="1247" y="1616"/>
                  </a:lnTo>
                  <a:lnTo>
                    <a:pt x="1855" y="514"/>
                  </a:lnTo>
                  <a:cubicBezTo>
                    <a:pt x="1566" y="339"/>
                    <a:pt x="1279" y="176"/>
                    <a:pt x="990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2863;p67">
              <a:extLst>
                <a:ext uri="{FF2B5EF4-FFF2-40B4-BE49-F238E27FC236}">
                  <a16:creationId xmlns:a16="http://schemas.microsoft.com/office/drawing/2014/main" id="{2E0B45B9-0BA7-4364-95EC-C15BD9794764}"/>
                </a:ext>
              </a:extLst>
            </p:cNvPr>
            <p:cNvSpPr/>
            <p:nvPr/>
          </p:nvSpPr>
          <p:spPr>
            <a:xfrm>
              <a:off x="8255870" y="4029608"/>
              <a:ext cx="293957" cy="486654"/>
            </a:xfrm>
            <a:custGeom>
              <a:avLst/>
              <a:gdLst/>
              <a:ahLst/>
              <a:cxnLst/>
              <a:rect l="l" t="t" r="r" b="b"/>
              <a:pathLst>
                <a:path w="1855" h="3071" extrusionOk="0">
                  <a:moveTo>
                    <a:pt x="865" y="0"/>
                  </a:moveTo>
                  <a:cubicBezTo>
                    <a:pt x="576" y="176"/>
                    <a:pt x="289" y="341"/>
                    <a:pt x="0" y="517"/>
                  </a:cubicBezTo>
                  <a:lnTo>
                    <a:pt x="618" y="1607"/>
                  </a:lnTo>
                  <a:lnTo>
                    <a:pt x="959" y="2224"/>
                  </a:lnTo>
                  <a:cubicBezTo>
                    <a:pt x="959" y="2224"/>
                    <a:pt x="907" y="2751"/>
                    <a:pt x="969" y="2780"/>
                  </a:cubicBezTo>
                  <a:cubicBezTo>
                    <a:pt x="974" y="2783"/>
                    <a:pt x="981" y="2785"/>
                    <a:pt x="987" y="2785"/>
                  </a:cubicBezTo>
                  <a:cubicBezTo>
                    <a:pt x="1047" y="2785"/>
                    <a:pt x="1122" y="2657"/>
                    <a:pt x="1122" y="2657"/>
                  </a:cubicBezTo>
                  <a:cubicBezTo>
                    <a:pt x="1122" y="2657"/>
                    <a:pt x="1308" y="3070"/>
                    <a:pt x="1375" y="3070"/>
                  </a:cubicBezTo>
                  <a:cubicBezTo>
                    <a:pt x="1376" y="3070"/>
                    <a:pt x="1378" y="3070"/>
                    <a:pt x="1379" y="3070"/>
                  </a:cubicBezTo>
                  <a:cubicBezTo>
                    <a:pt x="1441" y="3037"/>
                    <a:pt x="1359" y="2729"/>
                    <a:pt x="1359" y="2728"/>
                  </a:cubicBezTo>
                  <a:lnTo>
                    <a:pt x="1359" y="2728"/>
                  </a:lnTo>
                  <a:cubicBezTo>
                    <a:pt x="1359" y="2729"/>
                    <a:pt x="1548" y="2980"/>
                    <a:pt x="1606" y="2980"/>
                  </a:cubicBezTo>
                  <a:cubicBezTo>
                    <a:pt x="1610" y="2980"/>
                    <a:pt x="1613" y="2978"/>
                    <a:pt x="1616" y="2976"/>
                  </a:cubicBezTo>
                  <a:cubicBezTo>
                    <a:pt x="1667" y="2946"/>
                    <a:pt x="1538" y="2626"/>
                    <a:pt x="1525" y="2606"/>
                  </a:cubicBezTo>
                  <a:lnTo>
                    <a:pt x="1525" y="2606"/>
                  </a:lnTo>
                  <a:cubicBezTo>
                    <a:pt x="1586" y="2693"/>
                    <a:pt x="1742" y="2802"/>
                    <a:pt x="1802" y="2802"/>
                  </a:cubicBezTo>
                  <a:cubicBezTo>
                    <a:pt x="1813" y="2802"/>
                    <a:pt x="1820" y="2798"/>
                    <a:pt x="1824" y="2790"/>
                  </a:cubicBezTo>
                  <a:cubicBezTo>
                    <a:pt x="1824" y="2729"/>
                    <a:pt x="1638" y="2452"/>
                    <a:pt x="1638" y="2452"/>
                  </a:cubicBezTo>
                  <a:lnTo>
                    <a:pt x="1638" y="2452"/>
                  </a:lnTo>
                  <a:cubicBezTo>
                    <a:pt x="1638" y="2452"/>
                    <a:pt x="1771" y="2534"/>
                    <a:pt x="1826" y="2534"/>
                  </a:cubicBezTo>
                  <a:cubicBezTo>
                    <a:pt x="1845" y="2534"/>
                    <a:pt x="1855" y="2523"/>
                    <a:pt x="1843" y="2494"/>
                  </a:cubicBezTo>
                  <a:cubicBezTo>
                    <a:pt x="1811" y="2390"/>
                    <a:pt x="1453" y="1987"/>
                    <a:pt x="1453" y="1987"/>
                  </a:cubicBezTo>
                  <a:lnTo>
                    <a:pt x="1431" y="1916"/>
                  </a:lnTo>
                  <a:cubicBezTo>
                    <a:pt x="1297" y="1431"/>
                    <a:pt x="1040" y="999"/>
                    <a:pt x="897" y="517"/>
                  </a:cubicBezTo>
                  <a:cubicBezTo>
                    <a:pt x="865" y="403"/>
                    <a:pt x="937" y="238"/>
                    <a:pt x="907" y="124"/>
                  </a:cubicBezTo>
                  <a:cubicBezTo>
                    <a:pt x="897" y="84"/>
                    <a:pt x="875" y="42"/>
                    <a:pt x="865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2864;p67">
              <a:extLst>
                <a:ext uri="{FF2B5EF4-FFF2-40B4-BE49-F238E27FC236}">
                  <a16:creationId xmlns:a16="http://schemas.microsoft.com/office/drawing/2014/main" id="{CD48B4F3-E15E-412F-9914-0416C2E23B6B}"/>
                </a:ext>
              </a:extLst>
            </p:cNvPr>
            <p:cNvSpPr/>
            <p:nvPr/>
          </p:nvSpPr>
          <p:spPr>
            <a:xfrm>
              <a:off x="7952248" y="3918840"/>
              <a:ext cx="277477" cy="269078"/>
            </a:xfrm>
            <a:custGeom>
              <a:avLst/>
              <a:gdLst/>
              <a:ahLst/>
              <a:cxnLst/>
              <a:rect l="l" t="t" r="r" b="b"/>
              <a:pathLst>
                <a:path w="1751" h="1698" extrusionOk="0">
                  <a:moveTo>
                    <a:pt x="115" y="0"/>
                  </a:moveTo>
                  <a:lnTo>
                    <a:pt x="1" y="514"/>
                  </a:lnTo>
                  <a:lnTo>
                    <a:pt x="228" y="1451"/>
                  </a:lnTo>
                  <a:lnTo>
                    <a:pt x="671" y="1698"/>
                  </a:lnTo>
                  <a:lnTo>
                    <a:pt x="1380" y="1616"/>
                  </a:lnTo>
                  <a:lnTo>
                    <a:pt x="1597" y="1102"/>
                  </a:lnTo>
                  <a:lnTo>
                    <a:pt x="1750" y="227"/>
                  </a:lnTo>
                  <a:lnTo>
                    <a:pt x="1617" y="0"/>
                  </a:lnTo>
                  <a:cubicBezTo>
                    <a:pt x="1565" y="277"/>
                    <a:pt x="1464" y="475"/>
                    <a:pt x="1360" y="608"/>
                  </a:cubicBezTo>
                  <a:cubicBezTo>
                    <a:pt x="1246" y="751"/>
                    <a:pt x="1069" y="823"/>
                    <a:pt x="892" y="823"/>
                  </a:cubicBezTo>
                  <a:cubicBezTo>
                    <a:pt x="715" y="823"/>
                    <a:pt x="537" y="751"/>
                    <a:pt x="424" y="608"/>
                  </a:cubicBezTo>
                  <a:cubicBezTo>
                    <a:pt x="206" y="351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2865;p67">
              <a:extLst>
                <a:ext uri="{FF2B5EF4-FFF2-40B4-BE49-F238E27FC236}">
                  <a16:creationId xmlns:a16="http://schemas.microsoft.com/office/drawing/2014/main" id="{CF01D3D7-464D-4274-ABE8-4541EC9A0110}"/>
                </a:ext>
              </a:extLst>
            </p:cNvPr>
            <p:cNvSpPr/>
            <p:nvPr/>
          </p:nvSpPr>
          <p:spPr>
            <a:xfrm>
              <a:off x="7684915" y="3911867"/>
              <a:ext cx="287143" cy="236909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48" y="1"/>
                  </a:moveTo>
                  <a:cubicBezTo>
                    <a:pt x="959" y="1"/>
                    <a:pt x="730" y="68"/>
                    <a:pt x="514" y="311"/>
                  </a:cubicBezTo>
                  <a:cubicBezTo>
                    <a:pt x="0" y="899"/>
                    <a:pt x="566" y="1248"/>
                    <a:pt x="566" y="1248"/>
                  </a:cubicBezTo>
                  <a:lnTo>
                    <a:pt x="423" y="1495"/>
                  </a:lnTo>
                  <a:lnTo>
                    <a:pt x="1461" y="1495"/>
                  </a:lnTo>
                  <a:lnTo>
                    <a:pt x="1369" y="1309"/>
                  </a:lnTo>
                  <a:lnTo>
                    <a:pt x="1668" y="1270"/>
                  </a:lnTo>
                  <a:lnTo>
                    <a:pt x="1812" y="776"/>
                  </a:lnTo>
                  <a:lnTo>
                    <a:pt x="1555" y="106"/>
                  </a:lnTo>
                  <a:cubicBezTo>
                    <a:pt x="1555" y="106"/>
                    <a:pt x="1383" y="1"/>
                    <a:pt x="114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2866;p67">
              <a:extLst>
                <a:ext uri="{FF2B5EF4-FFF2-40B4-BE49-F238E27FC236}">
                  <a16:creationId xmlns:a16="http://schemas.microsoft.com/office/drawing/2014/main" id="{77D38360-55F0-4FCE-B1BD-EBBC039B6581}"/>
                </a:ext>
              </a:extLst>
            </p:cNvPr>
            <p:cNvSpPr/>
            <p:nvPr/>
          </p:nvSpPr>
          <p:spPr>
            <a:xfrm>
              <a:off x="8205319" y="3911867"/>
              <a:ext cx="298553" cy="236909"/>
            </a:xfrm>
            <a:custGeom>
              <a:avLst/>
              <a:gdLst/>
              <a:ahLst/>
              <a:cxnLst/>
              <a:rect l="l" t="t" r="r" b="b"/>
              <a:pathLst>
                <a:path w="1884" h="1495" extrusionOk="0">
                  <a:moveTo>
                    <a:pt x="690" y="1"/>
                  </a:moveTo>
                  <a:cubicBezTo>
                    <a:pt x="445" y="1"/>
                    <a:pt x="267" y="106"/>
                    <a:pt x="267" y="106"/>
                  </a:cubicBezTo>
                  <a:lnTo>
                    <a:pt x="0" y="785"/>
                  </a:lnTo>
                  <a:lnTo>
                    <a:pt x="144" y="1270"/>
                  </a:lnTo>
                  <a:lnTo>
                    <a:pt x="452" y="1309"/>
                  </a:lnTo>
                  <a:lnTo>
                    <a:pt x="361" y="1495"/>
                  </a:lnTo>
                  <a:lnTo>
                    <a:pt x="1431" y="1495"/>
                  </a:lnTo>
                  <a:lnTo>
                    <a:pt x="1298" y="1248"/>
                  </a:lnTo>
                  <a:cubicBezTo>
                    <a:pt x="1298" y="1248"/>
                    <a:pt x="1883" y="899"/>
                    <a:pt x="1349" y="311"/>
                  </a:cubicBezTo>
                  <a:cubicBezTo>
                    <a:pt x="1125" y="68"/>
                    <a:pt x="887" y="1"/>
                    <a:pt x="69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2867;p67">
              <a:extLst>
                <a:ext uri="{FF2B5EF4-FFF2-40B4-BE49-F238E27FC236}">
                  <a16:creationId xmlns:a16="http://schemas.microsoft.com/office/drawing/2014/main" id="{5E65606F-0170-4195-97B2-86DCF3DDB6A0}"/>
                </a:ext>
              </a:extLst>
            </p:cNvPr>
            <p:cNvSpPr/>
            <p:nvPr/>
          </p:nvSpPr>
          <p:spPr>
            <a:xfrm>
              <a:off x="7666850" y="4509286"/>
              <a:ext cx="833856" cy="24340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91" y="248"/>
                  </a:lnTo>
                  <a:lnTo>
                    <a:pt x="1" y="804"/>
                  </a:lnTo>
                  <a:cubicBezTo>
                    <a:pt x="1" y="804"/>
                    <a:pt x="958" y="1536"/>
                    <a:pt x="2546" y="1536"/>
                  </a:cubicBezTo>
                  <a:cubicBezTo>
                    <a:pt x="2579" y="1536"/>
                    <a:pt x="2613" y="1536"/>
                    <a:pt x="2647" y="1535"/>
                  </a:cubicBezTo>
                  <a:cubicBezTo>
                    <a:pt x="2681" y="1536"/>
                    <a:pt x="2714" y="1536"/>
                    <a:pt x="2747" y="1536"/>
                  </a:cubicBezTo>
                  <a:cubicBezTo>
                    <a:pt x="4323" y="1536"/>
                    <a:pt x="5261" y="804"/>
                    <a:pt x="5261" y="804"/>
                  </a:cubicBezTo>
                  <a:lnTo>
                    <a:pt x="4901" y="248"/>
                  </a:lnTo>
                  <a:lnTo>
                    <a:pt x="4416" y="0"/>
                  </a:lnTo>
                  <a:lnTo>
                    <a:pt x="2709" y="248"/>
                  </a:lnTo>
                  <a:lnTo>
                    <a:pt x="2647" y="784"/>
                  </a:lnTo>
                  <a:lnTo>
                    <a:pt x="2585" y="2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2868;p67">
              <a:extLst>
                <a:ext uri="{FF2B5EF4-FFF2-40B4-BE49-F238E27FC236}">
                  <a16:creationId xmlns:a16="http://schemas.microsoft.com/office/drawing/2014/main" id="{CB6CA174-D068-485B-A743-53E62CF74C6A}"/>
                </a:ext>
              </a:extLst>
            </p:cNvPr>
            <p:cNvSpPr/>
            <p:nvPr/>
          </p:nvSpPr>
          <p:spPr>
            <a:xfrm>
              <a:off x="7714231" y="4566492"/>
              <a:ext cx="758584" cy="27890"/>
            </a:xfrm>
            <a:custGeom>
              <a:avLst/>
              <a:gdLst/>
              <a:ahLst/>
              <a:cxnLst/>
              <a:rect l="l" t="t" r="r" b="b"/>
              <a:pathLst>
                <a:path w="4787" h="176" extrusionOk="0">
                  <a:moveTo>
                    <a:pt x="4673" y="0"/>
                  </a:moveTo>
                  <a:lnTo>
                    <a:pt x="4673" y="0"/>
                  </a:lnTo>
                  <a:lnTo>
                    <a:pt x="4787" y="176"/>
                  </a:lnTo>
                  <a:lnTo>
                    <a:pt x="4787" y="176"/>
                  </a:lnTo>
                  <a:lnTo>
                    <a:pt x="4673" y="0"/>
                  </a:lnTo>
                  <a:close/>
                  <a:moveTo>
                    <a:pt x="10" y="0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2869;p67">
              <a:extLst>
                <a:ext uri="{FF2B5EF4-FFF2-40B4-BE49-F238E27FC236}">
                  <a16:creationId xmlns:a16="http://schemas.microsoft.com/office/drawing/2014/main" id="{AE5E6023-92C3-49FD-B5AC-EDC0DCBAC2EA}"/>
                </a:ext>
              </a:extLst>
            </p:cNvPr>
            <p:cNvSpPr/>
            <p:nvPr/>
          </p:nvSpPr>
          <p:spPr>
            <a:xfrm>
              <a:off x="7714231" y="4566492"/>
              <a:ext cx="758584" cy="110927"/>
            </a:xfrm>
            <a:custGeom>
              <a:avLst/>
              <a:gdLst/>
              <a:ahLst/>
              <a:cxnLst/>
              <a:rect l="l" t="t" r="r" b="b"/>
              <a:pathLst>
                <a:path w="4787" h="700" extrusionOk="0">
                  <a:moveTo>
                    <a:pt x="10" y="0"/>
                  </a:moveTo>
                  <a:lnTo>
                    <a:pt x="1" y="32"/>
                  </a:lnTo>
                  <a:cubicBezTo>
                    <a:pt x="411" y="279"/>
                    <a:pt x="1164" y="638"/>
                    <a:pt x="2215" y="680"/>
                  </a:cubicBezTo>
                  <a:cubicBezTo>
                    <a:pt x="2358" y="700"/>
                    <a:pt x="2501" y="700"/>
                    <a:pt x="2647" y="700"/>
                  </a:cubicBezTo>
                  <a:cubicBezTo>
                    <a:pt x="3759" y="700"/>
                    <a:pt x="4540" y="329"/>
                    <a:pt x="4787" y="176"/>
                  </a:cubicBezTo>
                  <a:lnTo>
                    <a:pt x="4673" y="0"/>
                  </a:lnTo>
                  <a:cubicBezTo>
                    <a:pt x="4377" y="176"/>
                    <a:pt x="3623" y="527"/>
                    <a:pt x="2491" y="527"/>
                  </a:cubicBezTo>
                  <a:lnTo>
                    <a:pt x="2202" y="527"/>
                  </a:lnTo>
                  <a:cubicBezTo>
                    <a:pt x="1061" y="527"/>
                    <a:pt x="309" y="176"/>
                    <a:pt x="10" y="0"/>
                  </a:cubicBezTo>
                  <a:close/>
                </a:path>
              </a:pathLst>
            </a:custGeom>
            <a:solidFill>
              <a:srgbClr val="AC8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2870;p67">
              <a:extLst>
                <a:ext uri="{FF2B5EF4-FFF2-40B4-BE49-F238E27FC236}">
                  <a16:creationId xmlns:a16="http://schemas.microsoft.com/office/drawing/2014/main" id="{4429D3CD-EB45-4F45-96DC-01164C00F201}"/>
                </a:ext>
              </a:extLst>
            </p:cNvPr>
            <p:cNvSpPr/>
            <p:nvPr/>
          </p:nvSpPr>
          <p:spPr>
            <a:xfrm>
              <a:off x="7693155" y="4261444"/>
              <a:ext cx="786474" cy="388879"/>
            </a:xfrm>
            <a:custGeom>
              <a:avLst/>
              <a:gdLst/>
              <a:ahLst/>
              <a:cxnLst/>
              <a:rect l="l" t="t" r="r" b="b"/>
              <a:pathLst>
                <a:path w="4963" h="2454" extrusionOk="0">
                  <a:moveTo>
                    <a:pt x="1863" y="0"/>
                  </a:moveTo>
                  <a:lnTo>
                    <a:pt x="1359" y="186"/>
                  </a:lnTo>
                  <a:cubicBezTo>
                    <a:pt x="1359" y="186"/>
                    <a:pt x="618" y="546"/>
                    <a:pt x="0" y="1834"/>
                  </a:cubicBezTo>
                  <a:cubicBezTo>
                    <a:pt x="0" y="1834"/>
                    <a:pt x="825" y="2453"/>
                    <a:pt x="2342" y="2453"/>
                  </a:cubicBezTo>
                  <a:cubicBezTo>
                    <a:pt x="2388" y="2453"/>
                    <a:pt x="2434" y="2453"/>
                    <a:pt x="2481" y="2452"/>
                  </a:cubicBezTo>
                  <a:cubicBezTo>
                    <a:pt x="2528" y="2453"/>
                    <a:pt x="2574" y="2453"/>
                    <a:pt x="2620" y="2453"/>
                  </a:cubicBezTo>
                  <a:cubicBezTo>
                    <a:pt x="4138" y="2453"/>
                    <a:pt x="4962" y="1834"/>
                    <a:pt x="4962" y="1834"/>
                  </a:cubicBezTo>
                  <a:cubicBezTo>
                    <a:pt x="4292" y="475"/>
                    <a:pt x="3603" y="186"/>
                    <a:pt x="3603" y="186"/>
                  </a:cubicBezTo>
                  <a:lnTo>
                    <a:pt x="3089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2871;p67">
              <a:extLst>
                <a:ext uri="{FF2B5EF4-FFF2-40B4-BE49-F238E27FC236}">
                  <a16:creationId xmlns:a16="http://schemas.microsoft.com/office/drawing/2014/main" id="{B830A6CC-D6EB-4BD9-B068-67C2DAD39DA1}"/>
                </a:ext>
              </a:extLst>
            </p:cNvPr>
            <p:cNvSpPr/>
            <p:nvPr/>
          </p:nvSpPr>
          <p:spPr>
            <a:xfrm>
              <a:off x="7693155" y="4287591"/>
              <a:ext cx="786474" cy="362415"/>
            </a:xfrm>
            <a:custGeom>
              <a:avLst/>
              <a:gdLst/>
              <a:ahLst/>
              <a:cxnLst/>
              <a:rect l="l" t="t" r="r" b="b"/>
              <a:pathLst>
                <a:path w="4963" h="2287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4087" y="742"/>
                    <a:pt x="3583" y="1822"/>
                    <a:pt x="2481" y="1916"/>
                  </a:cubicBezTo>
                  <a:cubicBezTo>
                    <a:pt x="2348" y="1916"/>
                    <a:pt x="2202" y="1926"/>
                    <a:pt x="2059" y="1926"/>
                  </a:cubicBezTo>
                  <a:lnTo>
                    <a:pt x="1769" y="1926"/>
                  </a:lnTo>
                  <a:cubicBezTo>
                    <a:pt x="1018" y="1926"/>
                    <a:pt x="433" y="1770"/>
                    <a:pt x="20" y="1617"/>
                  </a:cubicBezTo>
                  <a:cubicBezTo>
                    <a:pt x="20" y="1637"/>
                    <a:pt x="10" y="1647"/>
                    <a:pt x="0" y="1669"/>
                  </a:cubicBezTo>
                  <a:cubicBezTo>
                    <a:pt x="0" y="1669"/>
                    <a:pt x="823" y="2287"/>
                    <a:pt x="2335" y="2287"/>
                  </a:cubicBezTo>
                  <a:lnTo>
                    <a:pt x="2624" y="2287"/>
                  </a:lnTo>
                  <a:cubicBezTo>
                    <a:pt x="4139" y="2287"/>
                    <a:pt x="4962" y="1669"/>
                    <a:pt x="4962" y="1669"/>
                  </a:cubicBezTo>
                  <a:cubicBezTo>
                    <a:pt x="4848" y="1451"/>
                    <a:pt x="4745" y="1256"/>
                    <a:pt x="4633" y="1091"/>
                  </a:cubicBezTo>
                  <a:cubicBezTo>
                    <a:pt x="4591" y="1009"/>
                    <a:pt x="4539" y="937"/>
                    <a:pt x="4488" y="876"/>
                  </a:cubicBezTo>
                  <a:cubicBezTo>
                    <a:pt x="4003" y="186"/>
                    <a:pt x="3603" y="21"/>
                    <a:pt x="3603" y="21"/>
                  </a:cubicBezTo>
                  <a:lnTo>
                    <a:pt x="3551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2872;p67">
              <a:extLst>
                <a:ext uri="{FF2B5EF4-FFF2-40B4-BE49-F238E27FC236}">
                  <a16:creationId xmlns:a16="http://schemas.microsoft.com/office/drawing/2014/main" id="{E0132A76-A25D-4940-8B2E-30E8FE7FF05E}"/>
                </a:ext>
              </a:extLst>
            </p:cNvPr>
            <p:cNvSpPr/>
            <p:nvPr/>
          </p:nvSpPr>
          <p:spPr>
            <a:xfrm>
              <a:off x="8161107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218" y="1"/>
                  </a:moveTo>
                  <a:lnTo>
                    <a:pt x="0" y="20"/>
                  </a:lnTo>
                  <a:lnTo>
                    <a:pt x="12" y="20"/>
                  </a:lnTo>
                  <a:cubicBezTo>
                    <a:pt x="237" y="20"/>
                    <a:pt x="484" y="814"/>
                    <a:pt x="484" y="814"/>
                  </a:cubicBezTo>
                  <a:cubicBezTo>
                    <a:pt x="556" y="268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2873;p67">
              <a:extLst>
                <a:ext uri="{FF2B5EF4-FFF2-40B4-BE49-F238E27FC236}">
                  <a16:creationId xmlns:a16="http://schemas.microsoft.com/office/drawing/2014/main" id="{9440B948-923F-447C-AB1A-CF2D965D0645}"/>
                </a:ext>
              </a:extLst>
            </p:cNvPr>
            <p:cNvSpPr/>
            <p:nvPr/>
          </p:nvSpPr>
          <p:spPr>
            <a:xfrm>
              <a:off x="7953833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342" y="1"/>
                  </a:moveTo>
                  <a:cubicBezTo>
                    <a:pt x="342" y="1"/>
                    <a:pt x="1" y="268"/>
                    <a:pt x="73" y="814"/>
                  </a:cubicBezTo>
                  <a:cubicBezTo>
                    <a:pt x="73" y="814"/>
                    <a:pt x="320" y="20"/>
                    <a:pt x="547" y="20"/>
                  </a:cubicBezTo>
                  <a:lnTo>
                    <a:pt x="557" y="20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2874;p67">
              <a:extLst>
                <a:ext uri="{FF2B5EF4-FFF2-40B4-BE49-F238E27FC236}">
                  <a16:creationId xmlns:a16="http://schemas.microsoft.com/office/drawing/2014/main" id="{5124E94D-8725-4527-8916-091826E336F1}"/>
                </a:ext>
              </a:extLst>
            </p:cNvPr>
            <p:cNvSpPr/>
            <p:nvPr/>
          </p:nvSpPr>
          <p:spPr>
            <a:xfrm>
              <a:off x="7898686" y="3918840"/>
              <a:ext cx="385076" cy="387295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4" y="0"/>
                  </a:moveTo>
                  <a:lnTo>
                    <a:pt x="10" y="1122"/>
                  </a:lnTo>
                  <a:cubicBezTo>
                    <a:pt x="0" y="1226"/>
                    <a:pt x="30" y="1339"/>
                    <a:pt x="102" y="1421"/>
                  </a:cubicBezTo>
                  <a:lnTo>
                    <a:pt x="297" y="1658"/>
                  </a:lnTo>
                  <a:lnTo>
                    <a:pt x="297" y="2306"/>
                  </a:lnTo>
                  <a:cubicBezTo>
                    <a:pt x="297" y="2306"/>
                    <a:pt x="729" y="2429"/>
                    <a:pt x="1112" y="2439"/>
                  </a:cubicBezTo>
                  <a:cubicBezTo>
                    <a:pt x="1161" y="2442"/>
                    <a:pt x="1208" y="2443"/>
                    <a:pt x="1255" y="2443"/>
                  </a:cubicBezTo>
                  <a:cubicBezTo>
                    <a:pt x="1738" y="2443"/>
                    <a:pt x="2140" y="2306"/>
                    <a:pt x="2140" y="2306"/>
                  </a:cubicBezTo>
                  <a:lnTo>
                    <a:pt x="2140" y="1658"/>
                  </a:lnTo>
                  <a:lnTo>
                    <a:pt x="2326" y="1421"/>
                  </a:lnTo>
                  <a:cubicBezTo>
                    <a:pt x="2397" y="1339"/>
                    <a:pt x="2429" y="1226"/>
                    <a:pt x="2420" y="1122"/>
                  </a:cubicBezTo>
                  <a:lnTo>
                    <a:pt x="2274" y="0"/>
                  </a:lnTo>
                  <a:lnTo>
                    <a:pt x="1955" y="0"/>
                  </a:lnTo>
                  <a:lnTo>
                    <a:pt x="1864" y="660"/>
                  </a:lnTo>
                  <a:cubicBezTo>
                    <a:pt x="1832" y="885"/>
                    <a:pt x="1678" y="1080"/>
                    <a:pt x="1461" y="1184"/>
                  </a:cubicBezTo>
                  <a:cubicBezTo>
                    <a:pt x="1347" y="1236"/>
                    <a:pt x="1276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36" y="1236"/>
                    <a:pt x="1214" y="1236"/>
                  </a:cubicBezTo>
                  <a:cubicBezTo>
                    <a:pt x="1204" y="1236"/>
                    <a:pt x="1194" y="1226"/>
                    <a:pt x="1194" y="1226"/>
                  </a:cubicBezTo>
                  <a:lnTo>
                    <a:pt x="1194" y="1246"/>
                  </a:lnTo>
                  <a:cubicBezTo>
                    <a:pt x="1152" y="1246"/>
                    <a:pt x="1090" y="1236"/>
                    <a:pt x="977" y="1184"/>
                  </a:cubicBezTo>
                  <a:cubicBezTo>
                    <a:pt x="752" y="1080"/>
                    <a:pt x="606" y="885"/>
                    <a:pt x="576" y="660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2875;p67">
              <a:extLst>
                <a:ext uri="{FF2B5EF4-FFF2-40B4-BE49-F238E27FC236}">
                  <a16:creationId xmlns:a16="http://schemas.microsoft.com/office/drawing/2014/main" id="{34B9C322-82F1-4D2B-9C99-C806338A0D12}"/>
                </a:ext>
              </a:extLst>
            </p:cNvPr>
            <p:cNvSpPr/>
            <p:nvPr/>
          </p:nvSpPr>
          <p:spPr>
            <a:xfrm>
              <a:off x="8016110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0"/>
                  </a:cubicBezTo>
                  <a:lnTo>
                    <a:pt x="40" y="1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2876;p67">
              <a:extLst>
                <a:ext uri="{FF2B5EF4-FFF2-40B4-BE49-F238E27FC236}">
                  <a16:creationId xmlns:a16="http://schemas.microsoft.com/office/drawing/2014/main" id="{62528E58-5E2E-4C0C-9734-15AC8600F0CD}"/>
                </a:ext>
              </a:extLst>
            </p:cNvPr>
            <p:cNvSpPr/>
            <p:nvPr/>
          </p:nvSpPr>
          <p:spPr>
            <a:xfrm>
              <a:off x="8019279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20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2877;p67">
              <a:extLst>
                <a:ext uri="{FF2B5EF4-FFF2-40B4-BE49-F238E27FC236}">
                  <a16:creationId xmlns:a16="http://schemas.microsoft.com/office/drawing/2014/main" id="{CE802C71-7294-4A8B-90BC-AAB6BA24AFFA}"/>
                </a:ext>
              </a:extLst>
            </p:cNvPr>
            <p:cNvSpPr/>
            <p:nvPr/>
          </p:nvSpPr>
          <p:spPr>
            <a:xfrm>
              <a:off x="8016110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1"/>
                  </a:cubicBezTo>
                  <a:cubicBezTo>
                    <a:pt x="40" y="1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2878;p67">
              <a:extLst>
                <a:ext uri="{FF2B5EF4-FFF2-40B4-BE49-F238E27FC236}">
                  <a16:creationId xmlns:a16="http://schemas.microsoft.com/office/drawing/2014/main" id="{6FE7F3E2-2AD9-4E78-B0A4-4E4514711B08}"/>
                </a:ext>
              </a:extLst>
            </p:cNvPr>
            <p:cNvSpPr/>
            <p:nvPr/>
          </p:nvSpPr>
          <p:spPr>
            <a:xfrm>
              <a:off x="8019279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11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5F66840-F6ED-430F-B993-391E99F2EC51}"/>
              </a:ext>
            </a:extLst>
          </p:cNvPr>
          <p:cNvGrpSpPr/>
          <p:nvPr/>
        </p:nvGrpSpPr>
        <p:grpSpPr>
          <a:xfrm>
            <a:off x="2984910" y="182182"/>
            <a:ext cx="5141335" cy="4095156"/>
            <a:chOff x="3203287" y="1160252"/>
            <a:chExt cx="5696678" cy="4537496"/>
          </a:xfrm>
        </p:grpSpPr>
        <p:grpSp>
          <p:nvGrpSpPr>
            <p:cNvPr id="91" name="组合 4">
              <a:extLst>
                <a:ext uri="{FF2B5EF4-FFF2-40B4-BE49-F238E27FC236}">
                  <a16:creationId xmlns:a16="http://schemas.microsoft.com/office/drawing/2014/main" id="{633D425F-568F-4A61-8E1A-100F0B5A84F9}"/>
                </a:ext>
              </a:extLst>
            </p:cNvPr>
            <p:cNvGrpSpPr/>
            <p:nvPr/>
          </p:nvGrpSpPr>
          <p:grpSpPr>
            <a:xfrm>
              <a:off x="3827252" y="1160252"/>
              <a:ext cx="4537496" cy="4537496"/>
              <a:chOff x="1411309" y="921917"/>
              <a:chExt cx="4537496" cy="4537496"/>
            </a:xfrm>
          </p:grpSpPr>
          <p:sp>
            <p:nvSpPr>
              <p:cNvPr id="100" name="椭圆 5">
                <a:extLst>
                  <a:ext uri="{FF2B5EF4-FFF2-40B4-BE49-F238E27FC236}">
                    <a16:creationId xmlns:a16="http://schemas.microsoft.com/office/drawing/2014/main" id="{6D7EAF77-4E4D-493D-A379-CF6B8543126A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5FAF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1" name="椭圆 7">
                <a:extLst>
                  <a:ext uri="{FF2B5EF4-FFF2-40B4-BE49-F238E27FC236}">
                    <a16:creationId xmlns:a16="http://schemas.microsoft.com/office/drawing/2014/main" id="{8FC44799-1555-4374-8425-4B9235490F7A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92" name="图片 9">
              <a:extLst>
                <a:ext uri="{FF2B5EF4-FFF2-40B4-BE49-F238E27FC236}">
                  <a16:creationId xmlns:a16="http://schemas.microsoft.com/office/drawing/2014/main" id="{B01C5F26-84E1-4948-99C2-EC422EF9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3287" y="2827901"/>
              <a:ext cx="388181" cy="438267"/>
            </a:xfrm>
            <a:prstGeom prst="rect">
              <a:avLst/>
            </a:prstGeom>
          </p:spPr>
        </p:pic>
        <p:pic>
          <p:nvPicPr>
            <p:cNvPr id="93" name="图片 10">
              <a:extLst>
                <a:ext uri="{FF2B5EF4-FFF2-40B4-BE49-F238E27FC236}">
                  <a16:creationId xmlns:a16="http://schemas.microsoft.com/office/drawing/2014/main" id="{AB99E08C-E9DD-4738-9AF7-F88277626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1179" y="3429000"/>
              <a:ext cx="388181" cy="438267"/>
            </a:xfrm>
            <a:prstGeom prst="rect">
              <a:avLst/>
            </a:prstGeom>
          </p:spPr>
        </p:pic>
        <p:pic>
          <p:nvPicPr>
            <p:cNvPr id="94" name="图片 11">
              <a:extLst>
                <a:ext uri="{FF2B5EF4-FFF2-40B4-BE49-F238E27FC236}">
                  <a16:creationId xmlns:a16="http://schemas.microsoft.com/office/drawing/2014/main" id="{128DFD81-F3E4-4698-8209-F556202CA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0360" y="4030099"/>
              <a:ext cx="388181" cy="438267"/>
            </a:xfrm>
            <a:prstGeom prst="rect">
              <a:avLst/>
            </a:prstGeom>
          </p:spPr>
        </p:pic>
        <p:pic>
          <p:nvPicPr>
            <p:cNvPr id="95" name="图片 12">
              <a:extLst>
                <a:ext uri="{FF2B5EF4-FFF2-40B4-BE49-F238E27FC236}">
                  <a16:creationId xmlns:a16="http://schemas.microsoft.com/office/drawing/2014/main" id="{1CCD88A0-09F6-4EAA-BA99-33F6F105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11784" y="2830793"/>
              <a:ext cx="388181" cy="438267"/>
            </a:xfrm>
            <a:prstGeom prst="rect">
              <a:avLst/>
            </a:prstGeom>
          </p:spPr>
        </p:pic>
        <p:pic>
          <p:nvPicPr>
            <p:cNvPr id="96" name="图片 13">
              <a:extLst>
                <a:ext uri="{FF2B5EF4-FFF2-40B4-BE49-F238E27FC236}">
                  <a16:creationId xmlns:a16="http://schemas.microsoft.com/office/drawing/2014/main" id="{EA43574F-77F9-44B8-8EFA-D6740A079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82640" y="3429000"/>
              <a:ext cx="388181" cy="438267"/>
            </a:xfrm>
            <a:prstGeom prst="rect">
              <a:avLst/>
            </a:prstGeom>
          </p:spPr>
        </p:pic>
        <p:pic>
          <p:nvPicPr>
            <p:cNvPr id="97" name="图片 14">
              <a:extLst>
                <a:ext uri="{FF2B5EF4-FFF2-40B4-BE49-F238E27FC236}">
                  <a16:creationId xmlns:a16="http://schemas.microsoft.com/office/drawing/2014/main" id="{6F50E6A6-B2AD-4A22-806F-8F2ED3410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5152" y="4030099"/>
              <a:ext cx="388181" cy="438267"/>
            </a:xfrm>
            <a:prstGeom prst="rect">
              <a:avLst/>
            </a:prstGeom>
          </p:spPr>
        </p:pic>
        <p:pic>
          <p:nvPicPr>
            <p:cNvPr id="98" name="图片 15">
              <a:extLst>
                <a:ext uri="{FF2B5EF4-FFF2-40B4-BE49-F238E27FC236}">
                  <a16:creationId xmlns:a16="http://schemas.microsoft.com/office/drawing/2014/main" id="{645383CE-A534-4D99-80D5-56C0626BB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347853">
              <a:off x="3729019" y="4506698"/>
              <a:ext cx="973350" cy="951500"/>
            </a:xfrm>
            <a:prstGeom prst="rect">
              <a:avLst/>
            </a:prstGeom>
          </p:spPr>
        </p:pic>
        <p:pic>
          <p:nvPicPr>
            <p:cNvPr id="99" name="图片 19">
              <a:extLst>
                <a:ext uri="{FF2B5EF4-FFF2-40B4-BE49-F238E27FC236}">
                  <a16:creationId xmlns:a16="http://schemas.microsoft.com/office/drawing/2014/main" id="{16EE7207-31D8-4D33-88AC-5720CE5C9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444447">
              <a:off x="7548784" y="4526369"/>
              <a:ext cx="973350" cy="951500"/>
            </a:xfrm>
            <a:prstGeom prst="rect">
              <a:avLst/>
            </a:prstGeom>
          </p:spPr>
        </p:pic>
      </p:grpSp>
      <p:sp>
        <p:nvSpPr>
          <p:cNvPr id="102" name="文本框 21">
            <a:extLst>
              <a:ext uri="{FF2B5EF4-FFF2-40B4-BE49-F238E27FC236}">
                <a16:creationId xmlns:a16="http://schemas.microsoft.com/office/drawing/2014/main" id="{9642A221-9F1B-4720-B1C2-6E1451584B01}"/>
              </a:ext>
            </a:extLst>
          </p:cNvPr>
          <p:cNvSpPr txBox="1"/>
          <p:nvPr/>
        </p:nvSpPr>
        <p:spPr>
          <a:xfrm>
            <a:off x="5101412" y="786658"/>
            <a:ext cx="1103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685800">
              <a:buClrTx/>
            </a:pPr>
            <a:r>
              <a:rPr lang="en-US" altLang="zh-CN" sz="5400" kern="1200" dirty="0">
                <a:latin typeface="UTM Dai Co Viet" panose="02040603050506020204" pitchFamily="18" charset="0"/>
              </a:rPr>
              <a:t>01</a:t>
            </a:r>
            <a:endParaRPr lang="zh-CN" altLang="en-US" sz="5400" kern="1200" dirty="0">
              <a:latin typeface="UTM Dai Co Viet" panose="02040603050506020204" pitchFamily="18" charset="0"/>
            </a:endParaRPr>
          </a:p>
        </p:txBody>
      </p:sp>
      <p:sp>
        <p:nvSpPr>
          <p:cNvPr id="103" name="文本框 22">
            <a:extLst>
              <a:ext uri="{FF2B5EF4-FFF2-40B4-BE49-F238E27FC236}">
                <a16:creationId xmlns:a16="http://schemas.microsoft.com/office/drawing/2014/main" id="{D6BF37DF-4E0D-4316-BA20-1A0A026EE863}"/>
              </a:ext>
            </a:extLst>
          </p:cNvPr>
          <p:cNvSpPr txBox="1"/>
          <p:nvPr/>
        </p:nvSpPr>
        <p:spPr>
          <a:xfrm>
            <a:off x="4170840" y="1501825"/>
            <a:ext cx="286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685800">
              <a:buClrTx/>
            </a:pPr>
            <a:r>
              <a:rPr lang="en-US" altLang="zh-CN" sz="5400" kern="1200" dirty="0" err="1">
                <a:latin typeface="UVN Anh Hai Nhe" panose="02040503060506090203" pitchFamily="18" charset="0"/>
              </a:rPr>
              <a:t>Luyện</a:t>
            </a:r>
            <a:r>
              <a:rPr lang="en-US" altLang="zh-CN" sz="5400" kern="1200" dirty="0">
                <a:latin typeface="UVN Anh Hai Nhe" panose="02040503060506090203" pitchFamily="18" charset="0"/>
              </a:rPr>
              <a:t> </a:t>
            </a:r>
            <a:r>
              <a:rPr lang="en-US" altLang="zh-CN" sz="5400" kern="1200" dirty="0" err="1">
                <a:latin typeface="UVN Anh Hai Nhe" panose="02040503060506090203" pitchFamily="18" charset="0"/>
              </a:rPr>
              <a:t>viết</a:t>
            </a:r>
            <a:r>
              <a:rPr lang="en-US" altLang="zh-CN" sz="5400" kern="1200" dirty="0">
                <a:latin typeface="UVN Anh Hai Nhe" panose="02040503060506090203" pitchFamily="18" charset="0"/>
              </a:rPr>
              <a:t> </a:t>
            </a:r>
            <a:r>
              <a:rPr lang="en-US" altLang="zh-CN" sz="5400" kern="1200" dirty="0" err="1">
                <a:latin typeface="UVN Anh Hai Nhe" panose="02040503060506090203" pitchFamily="18" charset="0"/>
              </a:rPr>
              <a:t>chữ</a:t>
            </a:r>
            <a:endParaRPr lang="zh-CN" altLang="en-US" sz="5400" kern="1200" dirty="0">
              <a:latin typeface="UVN Anh Hai Nhe" panose="02040503060506090203" pitchFamily="18" charset="0"/>
            </a:endParaRPr>
          </a:p>
        </p:txBody>
      </p:sp>
      <p:pic>
        <p:nvPicPr>
          <p:cNvPr id="104" name="图片 20">
            <a:extLst>
              <a:ext uri="{FF2B5EF4-FFF2-40B4-BE49-F238E27FC236}">
                <a16:creationId xmlns:a16="http://schemas.microsoft.com/office/drawing/2014/main" id="{9F6438E4-A537-4329-9D14-F28EE4008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0708" y="997389"/>
            <a:ext cx="350240" cy="2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51C1D6-D4A2-495C-B588-68670AA00A3A}"/>
              </a:ext>
            </a:extLst>
          </p:cNvPr>
          <p:cNvSpPr/>
          <p:nvPr/>
        </p:nvSpPr>
        <p:spPr>
          <a:xfrm>
            <a:off x="619864" y="1016222"/>
            <a:ext cx="8130436" cy="38201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1E92D-4D62-472B-AEE3-5EAACCD73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025" y="1202227"/>
            <a:ext cx="3885449" cy="3295933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25305" y="491371"/>
            <a:ext cx="700585" cy="613967"/>
          </a:xfrm>
          <a:prstGeom prst="rect">
            <a:avLst/>
          </a:prstGeom>
        </p:spPr>
      </p:pic>
      <p:pic>
        <p:nvPicPr>
          <p:cNvPr id="3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97480" y="597768"/>
            <a:ext cx="953766" cy="835846"/>
          </a:xfrm>
          <a:prstGeom prst="rect">
            <a:avLst/>
          </a:prstGeom>
        </p:spPr>
      </p:pic>
      <p:grpSp>
        <p:nvGrpSpPr>
          <p:cNvPr id="31" name="组合 13">
            <a:extLst>
              <a:ext uri="{FF2B5EF4-FFF2-40B4-BE49-F238E27FC236}">
                <a16:creationId xmlns:a16="http://schemas.microsoft.com/office/drawing/2014/main" id="{0D07AB5A-45CE-4D2A-BADE-020522925F75}"/>
              </a:ext>
            </a:extLst>
          </p:cNvPr>
          <p:cNvGrpSpPr/>
          <p:nvPr/>
        </p:nvGrpSpPr>
        <p:grpSpPr>
          <a:xfrm rot="21168012">
            <a:off x="663427" y="49662"/>
            <a:ext cx="839543" cy="747997"/>
            <a:chOff x="1411309" y="921917"/>
            <a:chExt cx="4912289" cy="4537496"/>
          </a:xfrm>
        </p:grpSpPr>
        <p:sp>
          <p:nvSpPr>
            <p:cNvPr id="32" name="椭圆 14">
              <a:extLst>
                <a:ext uri="{FF2B5EF4-FFF2-40B4-BE49-F238E27FC236}">
                  <a16:creationId xmlns:a16="http://schemas.microsoft.com/office/drawing/2014/main" id="{85C2CF16-AAF4-4E6F-A1DA-A79035780AED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zh-CN" altLang="en-US" sz="1350" kern="1200">
                <a:solidFill>
                  <a:prstClr val="white"/>
                </a:solidFill>
                <a:ea typeface="字魂35号-经典雅黑"/>
              </a:endParaRPr>
            </a:p>
          </p:txBody>
        </p:sp>
        <p:grpSp>
          <p:nvGrpSpPr>
            <p:cNvPr id="33" name="组合 15">
              <a:extLst>
                <a:ext uri="{FF2B5EF4-FFF2-40B4-BE49-F238E27FC236}">
                  <a16:creationId xmlns:a16="http://schemas.microsoft.com/office/drawing/2014/main" id="{B8FFEE63-22AB-474C-93AC-FA520BA64A9D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34" name="椭圆 16">
                <a:extLst>
                  <a:ext uri="{FF2B5EF4-FFF2-40B4-BE49-F238E27FC236}">
                    <a16:creationId xmlns:a16="http://schemas.microsoft.com/office/drawing/2014/main" id="{00AA8DD6-C58E-4C01-B7F0-FC9058C45F40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zh-CN" altLang="en-US" sz="1350" kern="1200">
                  <a:solidFill>
                    <a:prstClr val="white"/>
                  </a:solidFill>
                  <a:ea typeface="字魂35号-经典雅黑"/>
                </a:endParaRPr>
              </a:p>
            </p:txBody>
          </p:sp>
          <p:sp>
            <p:nvSpPr>
              <p:cNvPr id="35" name="等腰三角形 17">
                <a:extLst>
                  <a:ext uri="{FF2B5EF4-FFF2-40B4-BE49-F238E27FC236}">
                    <a16:creationId xmlns:a16="http://schemas.microsoft.com/office/drawing/2014/main" id="{0233F8F5-0B41-47D7-8DE1-358192DB920E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buClrTx/>
                </a:pPr>
                <a:endParaRPr lang="zh-CN" altLang="en-US" sz="1350" kern="1200">
                  <a:solidFill>
                    <a:prstClr val="white"/>
                  </a:solidFill>
                  <a:ea typeface="字魂35号-经典雅黑"/>
                </a:endParaRPr>
              </a:p>
            </p:txBody>
          </p:sp>
        </p:grpSp>
      </p:grpSp>
      <p:grpSp>
        <p:nvGrpSpPr>
          <p:cNvPr id="36" name="组合 1">
            <a:extLst>
              <a:ext uri="{FF2B5EF4-FFF2-40B4-BE49-F238E27FC236}">
                <a16:creationId xmlns:a16="http://schemas.microsoft.com/office/drawing/2014/main" id="{FFF9A8F3-5C02-48F1-AD84-581414A896F5}"/>
              </a:ext>
            </a:extLst>
          </p:cNvPr>
          <p:cNvGrpSpPr/>
          <p:nvPr/>
        </p:nvGrpSpPr>
        <p:grpSpPr>
          <a:xfrm>
            <a:off x="1180707" y="78620"/>
            <a:ext cx="7213060" cy="586826"/>
            <a:chOff x="1305482" y="2213477"/>
            <a:chExt cx="3838375" cy="684264"/>
          </a:xfrm>
        </p:grpSpPr>
        <p:sp>
          <p:nvSpPr>
            <p:cNvPr id="37" name="矩形: 圆角 15">
              <a:extLst>
                <a:ext uri="{FF2B5EF4-FFF2-40B4-BE49-F238E27FC236}">
                  <a16:creationId xmlns:a16="http://schemas.microsoft.com/office/drawing/2014/main" id="{63DAC3C8-7BE4-408D-A93B-9FEE964AB1BF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zh-CN" altLang="en-US" sz="1350" kern="1200">
                <a:solidFill>
                  <a:prstClr val="white"/>
                </a:solidFill>
                <a:ea typeface="字魂35号-经典雅黑"/>
              </a:endParaRPr>
            </a:p>
          </p:txBody>
        </p:sp>
        <p:sp>
          <p:nvSpPr>
            <p:cNvPr id="38" name="矩形: 圆角 27">
              <a:extLst>
                <a:ext uri="{FF2B5EF4-FFF2-40B4-BE49-F238E27FC236}">
                  <a16:creationId xmlns:a16="http://schemas.microsoft.com/office/drawing/2014/main" id="{6592420B-9602-423F-A49B-5B1323453CD7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zh-CN" altLang="en-US" sz="1350" kern="1200">
                <a:solidFill>
                  <a:prstClr val="white"/>
                </a:solidFill>
                <a:ea typeface="字魂35号-经典雅黑"/>
              </a:endParaRPr>
            </a:p>
          </p:txBody>
        </p:sp>
      </p:grpSp>
      <p:pic>
        <p:nvPicPr>
          <p:cNvPr id="39" name="Pictur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720825" y="602309"/>
            <a:ext cx="472307" cy="413913"/>
          </a:xfrm>
          <a:prstGeom prst="rect">
            <a:avLst/>
          </a:prstGeom>
        </p:spPr>
      </p:pic>
      <p:sp>
        <p:nvSpPr>
          <p:cNvPr id="40" name="Google Shape;697;p24"/>
          <p:cNvSpPr txBox="1">
            <a:spLocks/>
          </p:cNvSpPr>
          <p:nvPr/>
        </p:nvSpPr>
        <p:spPr>
          <a:xfrm flipH="1">
            <a:off x="3014870" y="47738"/>
            <a:ext cx="3320165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685800"/>
            <a:r>
              <a:rPr lang="en-US" sz="33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3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3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endParaRPr lang="en-US" sz="3300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92" y="162965"/>
            <a:ext cx="382176" cy="497352"/>
          </a:xfrm>
          <a:prstGeom prst="rect">
            <a:avLst/>
          </a:prstGeom>
        </p:spPr>
      </p:pic>
      <p:cxnSp>
        <p:nvCxnSpPr>
          <p:cNvPr id="43" name="Straight Arrow Connector 42"/>
          <p:cNvCxnSpPr>
            <a:cxnSpLocks/>
          </p:cNvCxnSpPr>
          <p:nvPr/>
        </p:nvCxnSpPr>
        <p:spPr>
          <a:xfrm>
            <a:off x="6236354" y="2637341"/>
            <a:ext cx="0" cy="149745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6129367" y="2778555"/>
            <a:ext cx="1446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</a:rPr>
              <a:t>2 </a:t>
            </a:r>
          </a:p>
          <a:p>
            <a:pPr algn="ctr" defTabSz="685800"/>
            <a:r>
              <a:rPr lang="vi-VN" sz="2400" b="1" dirty="0">
                <a:solidFill>
                  <a:srgbClr val="F40909"/>
                </a:solidFill>
                <a:ea typeface="字魂35号-经典雅黑"/>
              </a:rPr>
              <a:t>ô ly rưỡi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562023" y="4400282"/>
            <a:ext cx="1511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1 ô </a:t>
            </a:r>
            <a:r>
              <a:rPr lang="en-US" sz="2400" b="1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ly</a:t>
            </a:r>
            <a:r>
              <a:rPr lang="en-US" sz="2400" b="1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rưỡi</a:t>
            </a:r>
            <a:endParaRPr lang="en-US" sz="2400" b="1" dirty="0">
              <a:solidFill>
                <a:srgbClr val="F40909"/>
              </a:solidFill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cxnSp>
        <p:nvCxnSpPr>
          <p:cNvPr id="46" name="Straight Arrow Connector 45"/>
          <p:cNvCxnSpPr>
            <a:cxnSpLocks/>
          </p:cNvCxnSpPr>
          <p:nvPr/>
        </p:nvCxnSpPr>
        <p:spPr>
          <a:xfrm flipH="1">
            <a:off x="3613150" y="4302545"/>
            <a:ext cx="1071932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50" name="Rectangle 49"/>
          <p:cNvSpPr/>
          <p:nvPr/>
        </p:nvSpPr>
        <p:spPr>
          <a:xfrm>
            <a:off x="797480" y="1402810"/>
            <a:ext cx="23885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100" b="1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Chữ</a:t>
            </a:r>
            <a:r>
              <a:rPr lang="en-US" sz="2100" b="1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S </a:t>
            </a:r>
            <a:r>
              <a:rPr lang="en-US" sz="2100" b="1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được</a:t>
            </a:r>
            <a:r>
              <a:rPr lang="en-US" sz="2100" b="1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viết</a:t>
            </a:r>
            <a:r>
              <a:rPr lang="en-US" sz="2100" b="1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bởi</a:t>
            </a:r>
            <a:r>
              <a:rPr lang="en-US" sz="2100" b="1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2 </a:t>
            </a:r>
            <a:r>
              <a:rPr lang="en-US" sz="2100" b="1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nét</a:t>
            </a:r>
            <a:r>
              <a:rPr lang="en-US" sz="2100" b="1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: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010571" y="3214476"/>
            <a:ext cx="16738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2400" b="1" dirty="0" err="1"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nét</a:t>
            </a:r>
            <a:r>
              <a:rPr lang="en-US" sz="2400" b="1" dirty="0"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</a:p>
          <a:p>
            <a:pPr algn="ctr" defTabSz="685800"/>
            <a:r>
              <a:rPr lang="en-US" sz="2400" b="1" dirty="0" err="1"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thẳng</a:t>
            </a:r>
            <a:r>
              <a:rPr lang="en-US" sz="2400" b="1" dirty="0"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đứng</a:t>
            </a:r>
            <a:endParaRPr lang="en-US" sz="2400" b="1" dirty="0"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/>
          <p:cNvCxnSpPr>
            <a:cxnSpLocks/>
            <a:stCxn id="51" idx="3"/>
          </p:cNvCxnSpPr>
          <p:nvPr/>
        </p:nvCxnSpPr>
        <p:spPr>
          <a:xfrm flipV="1">
            <a:off x="2684427" y="3365501"/>
            <a:ext cx="1633573" cy="26447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56" name="Rectangle 55"/>
          <p:cNvSpPr/>
          <p:nvPr/>
        </p:nvSpPr>
        <p:spPr>
          <a:xfrm>
            <a:off x="913588" y="2388529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2400" b="1" dirty="0" err="1"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nét</a:t>
            </a:r>
            <a:r>
              <a:rPr lang="en-US" sz="2400" b="1" dirty="0"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 </a:t>
            </a:r>
            <a:r>
              <a:rPr lang="en-US" sz="2400" b="1" dirty="0" err="1"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cong</a:t>
            </a:r>
            <a:r>
              <a:rPr lang="en-US" sz="2400" b="1" dirty="0"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trái</a:t>
            </a:r>
            <a:endParaRPr lang="en-US" sz="2400" b="1" dirty="0"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cxnSp>
        <p:nvCxnSpPr>
          <p:cNvPr id="57" name="Straight Arrow Connector 56"/>
          <p:cNvCxnSpPr>
            <a:cxnSpLocks/>
            <a:stCxn id="56" idx="3"/>
          </p:cNvCxnSpPr>
          <p:nvPr/>
        </p:nvCxnSpPr>
        <p:spPr>
          <a:xfrm>
            <a:off x="2781407" y="2619362"/>
            <a:ext cx="1053993" cy="17961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0" grpId="0"/>
      <p:bldP spid="51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25305" y="491371"/>
            <a:ext cx="700585" cy="613967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97480" y="597768"/>
            <a:ext cx="953766" cy="835846"/>
          </a:xfrm>
          <a:prstGeom prst="rect">
            <a:avLst/>
          </a:prstGeom>
        </p:spPr>
      </p:pic>
      <p:grpSp>
        <p:nvGrpSpPr>
          <p:cNvPr id="30" name="组合 13">
            <a:extLst>
              <a:ext uri="{FF2B5EF4-FFF2-40B4-BE49-F238E27FC236}">
                <a16:creationId xmlns:a16="http://schemas.microsoft.com/office/drawing/2014/main" id="{0D07AB5A-45CE-4D2A-BADE-020522925F75}"/>
              </a:ext>
            </a:extLst>
          </p:cNvPr>
          <p:cNvGrpSpPr/>
          <p:nvPr/>
        </p:nvGrpSpPr>
        <p:grpSpPr>
          <a:xfrm rot="21168012">
            <a:off x="663427" y="49662"/>
            <a:ext cx="839543" cy="747997"/>
            <a:chOff x="1411309" y="921917"/>
            <a:chExt cx="4912289" cy="4537496"/>
          </a:xfrm>
        </p:grpSpPr>
        <p:sp>
          <p:nvSpPr>
            <p:cNvPr id="31" name="椭圆 14">
              <a:extLst>
                <a:ext uri="{FF2B5EF4-FFF2-40B4-BE49-F238E27FC236}">
                  <a16:creationId xmlns:a16="http://schemas.microsoft.com/office/drawing/2014/main" id="{85C2CF16-AAF4-4E6F-A1DA-A79035780AED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zh-CN" altLang="en-US" sz="1350" kern="1200">
                <a:solidFill>
                  <a:prstClr val="white"/>
                </a:solidFill>
                <a:ea typeface="字魂35号-经典雅黑"/>
              </a:endParaRPr>
            </a:p>
          </p:txBody>
        </p:sp>
        <p:grpSp>
          <p:nvGrpSpPr>
            <p:cNvPr id="32" name="组合 15">
              <a:extLst>
                <a:ext uri="{FF2B5EF4-FFF2-40B4-BE49-F238E27FC236}">
                  <a16:creationId xmlns:a16="http://schemas.microsoft.com/office/drawing/2014/main" id="{B8FFEE63-22AB-474C-93AC-FA520BA64A9D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33" name="椭圆 16">
                <a:extLst>
                  <a:ext uri="{FF2B5EF4-FFF2-40B4-BE49-F238E27FC236}">
                    <a16:creationId xmlns:a16="http://schemas.microsoft.com/office/drawing/2014/main" id="{00AA8DD6-C58E-4C01-B7F0-FC9058C45F40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zh-CN" altLang="en-US" sz="1350" kern="1200">
                  <a:solidFill>
                    <a:prstClr val="white"/>
                  </a:solidFill>
                  <a:ea typeface="字魂35号-经典雅黑"/>
                </a:endParaRPr>
              </a:p>
            </p:txBody>
          </p:sp>
          <p:sp>
            <p:nvSpPr>
              <p:cNvPr id="34" name="等腰三角形 17">
                <a:extLst>
                  <a:ext uri="{FF2B5EF4-FFF2-40B4-BE49-F238E27FC236}">
                    <a16:creationId xmlns:a16="http://schemas.microsoft.com/office/drawing/2014/main" id="{0233F8F5-0B41-47D7-8DE1-358192DB920E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buClrTx/>
                </a:pPr>
                <a:endParaRPr lang="zh-CN" altLang="en-US" sz="1350" kern="1200">
                  <a:solidFill>
                    <a:prstClr val="white"/>
                  </a:solidFill>
                  <a:ea typeface="字魂35号-经典雅黑"/>
                </a:endParaRPr>
              </a:p>
            </p:txBody>
          </p:sp>
        </p:grpSp>
      </p:grpSp>
      <p:grpSp>
        <p:nvGrpSpPr>
          <p:cNvPr id="35" name="组合 1">
            <a:extLst>
              <a:ext uri="{FF2B5EF4-FFF2-40B4-BE49-F238E27FC236}">
                <a16:creationId xmlns:a16="http://schemas.microsoft.com/office/drawing/2014/main" id="{FFF9A8F3-5C02-48F1-AD84-581414A896F5}"/>
              </a:ext>
            </a:extLst>
          </p:cNvPr>
          <p:cNvGrpSpPr/>
          <p:nvPr/>
        </p:nvGrpSpPr>
        <p:grpSpPr>
          <a:xfrm>
            <a:off x="1180707" y="78620"/>
            <a:ext cx="7213060" cy="586826"/>
            <a:chOff x="1305482" y="2213477"/>
            <a:chExt cx="3838375" cy="684264"/>
          </a:xfrm>
        </p:grpSpPr>
        <p:sp>
          <p:nvSpPr>
            <p:cNvPr id="36" name="矩形: 圆角 15">
              <a:extLst>
                <a:ext uri="{FF2B5EF4-FFF2-40B4-BE49-F238E27FC236}">
                  <a16:creationId xmlns:a16="http://schemas.microsoft.com/office/drawing/2014/main" id="{63DAC3C8-7BE4-408D-A93B-9FEE964AB1BF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zh-CN" altLang="en-US" sz="1350" kern="1200">
                <a:solidFill>
                  <a:prstClr val="white"/>
                </a:solidFill>
                <a:ea typeface="字魂35号-经典雅黑"/>
              </a:endParaRPr>
            </a:p>
          </p:txBody>
        </p:sp>
        <p:sp>
          <p:nvSpPr>
            <p:cNvPr id="37" name="矩形: 圆角 27">
              <a:extLst>
                <a:ext uri="{FF2B5EF4-FFF2-40B4-BE49-F238E27FC236}">
                  <a16:creationId xmlns:a16="http://schemas.microsoft.com/office/drawing/2014/main" id="{6592420B-9602-423F-A49B-5B1323453CD7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zh-CN" altLang="en-US" sz="1350" kern="1200">
                <a:solidFill>
                  <a:prstClr val="white"/>
                </a:solidFill>
                <a:ea typeface="字魂35号-经典雅黑"/>
              </a:endParaRPr>
            </a:p>
          </p:txBody>
        </p:sp>
      </p:grpSp>
      <p:pic>
        <p:nvPicPr>
          <p:cNvPr id="38" name="Pictur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720825" y="602309"/>
            <a:ext cx="472307" cy="413913"/>
          </a:xfrm>
          <a:prstGeom prst="rect">
            <a:avLst/>
          </a:prstGeom>
        </p:spPr>
      </p:pic>
      <p:sp>
        <p:nvSpPr>
          <p:cNvPr id="39" name="Google Shape;697;p24"/>
          <p:cNvSpPr txBox="1">
            <a:spLocks/>
          </p:cNvSpPr>
          <p:nvPr/>
        </p:nvSpPr>
        <p:spPr>
          <a:xfrm flipH="1">
            <a:off x="3014870" y="47738"/>
            <a:ext cx="3320165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685800"/>
            <a:r>
              <a:rPr lang="en-US" sz="33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3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3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endParaRPr lang="en-US" sz="3300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92" y="162965"/>
            <a:ext cx="382176" cy="497352"/>
          </a:xfrm>
          <a:prstGeom prst="rect">
            <a:avLst/>
          </a:prstGeom>
        </p:spPr>
      </p:pic>
      <p:sp>
        <p:nvSpPr>
          <p:cNvPr id="43" name="Google Shape;697;p24"/>
          <p:cNvSpPr txBox="1">
            <a:spLocks/>
          </p:cNvSpPr>
          <p:nvPr/>
        </p:nvSpPr>
        <p:spPr>
          <a:xfrm flipH="1">
            <a:off x="4587868" y="1093618"/>
            <a:ext cx="2774719" cy="48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3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sz="33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video: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1C8B03F-0A37-4360-91BB-91A74A68E7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209" y="1979741"/>
            <a:ext cx="3250287" cy="2757140"/>
          </a:xfrm>
          <a:prstGeom prst="rect">
            <a:avLst/>
          </a:prstGeom>
        </p:spPr>
      </p:pic>
      <p:pic>
        <p:nvPicPr>
          <p:cNvPr id="2" name="HƯỚNG DẪN VIẾT CHỮ HOA S  - -KIẾN THỨC TIỂU HỌC-">
            <a:hlinkClick r:id="" action="ppaction://media"/>
            <a:extLst>
              <a:ext uri="{FF2B5EF4-FFF2-40B4-BE49-F238E27FC236}">
                <a16:creationId xmlns:a16="http://schemas.microsoft.com/office/drawing/2014/main" id="{0208CA7F-0803-4792-8F0C-B2208EBE44A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84244" y="2006910"/>
            <a:ext cx="4901582" cy="27571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B19E10-D00D-4D7C-B9BB-51A33476EA18}"/>
              </a:ext>
            </a:extLst>
          </p:cNvPr>
          <p:cNvSpPr/>
          <p:nvPr/>
        </p:nvSpPr>
        <p:spPr>
          <a:xfrm>
            <a:off x="6438900" y="4541191"/>
            <a:ext cx="1638300" cy="1956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51C1D6-D4A2-495C-B588-68670AA00A3A}"/>
              </a:ext>
            </a:extLst>
          </p:cNvPr>
          <p:cNvSpPr/>
          <p:nvPr/>
        </p:nvSpPr>
        <p:spPr>
          <a:xfrm>
            <a:off x="619864" y="1016222"/>
            <a:ext cx="8130436" cy="38201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1E92D-4D62-472B-AEE3-5EAACCD73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025" y="1202227"/>
            <a:ext cx="3885449" cy="3295933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25305" y="491371"/>
            <a:ext cx="700585" cy="613967"/>
          </a:xfrm>
          <a:prstGeom prst="rect">
            <a:avLst/>
          </a:prstGeom>
        </p:spPr>
      </p:pic>
      <p:pic>
        <p:nvPicPr>
          <p:cNvPr id="3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97480" y="597768"/>
            <a:ext cx="953766" cy="835846"/>
          </a:xfrm>
          <a:prstGeom prst="rect">
            <a:avLst/>
          </a:prstGeom>
        </p:spPr>
      </p:pic>
      <p:grpSp>
        <p:nvGrpSpPr>
          <p:cNvPr id="31" name="组合 13">
            <a:extLst>
              <a:ext uri="{FF2B5EF4-FFF2-40B4-BE49-F238E27FC236}">
                <a16:creationId xmlns:a16="http://schemas.microsoft.com/office/drawing/2014/main" id="{0D07AB5A-45CE-4D2A-BADE-020522925F75}"/>
              </a:ext>
            </a:extLst>
          </p:cNvPr>
          <p:cNvGrpSpPr/>
          <p:nvPr/>
        </p:nvGrpSpPr>
        <p:grpSpPr>
          <a:xfrm rot="21168012">
            <a:off x="663427" y="49662"/>
            <a:ext cx="839543" cy="747997"/>
            <a:chOff x="1411309" y="921917"/>
            <a:chExt cx="4912289" cy="4537496"/>
          </a:xfrm>
        </p:grpSpPr>
        <p:sp>
          <p:nvSpPr>
            <p:cNvPr id="32" name="椭圆 14">
              <a:extLst>
                <a:ext uri="{FF2B5EF4-FFF2-40B4-BE49-F238E27FC236}">
                  <a16:creationId xmlns:a16="http://schemas.microsoft.com/office/drawing/2014/main" id="{85C2CF16-AAF4-4E6F-A1DA-A79035780AED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字魂35号-经典雅黑"/>
                <a:cs typeface="+mn-cs"/>
                <a:sym typeface="Arial"/>
              </a:endParaRPr>
            </a:p>
          </p:txBody>
        </p:sp>
        <p:grpSp>
          <p:nvGrpSpPr>
            <p:cNvPr id="33" name="组合 15">
              <a:extLst>
                <a:ext uri="{FF2B5EF4-FFF2-40B4-BE49-F238E27FC236}">
                  <a16:creationId xmlns:a16="http://schemas.microsoft.com/office/drawing/2014/main" id="{B8FFEE63-22AB-474C-93AC-FA520BA64A9D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34" name="椭圆 16">
                <a:extLst>
                  <a:ext uri="{FF2B5EF4-FFF2-40B4-BE49-F238E27FC236}">
                    <a16:creationId xmlns:a16="http://schemas.microsoft.com/office/drawing/2014/main" id="{00AA8DD6-C58E-4C01-B7F0-FC9058C45F40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+mn-cs"/>
                  <a:sym typeface="Arial"/>
                </a:endParaRPr>
              </a:p>
            </p:txBody>
          </p:sp>
          <p:sp>
            <p:nvSpPr>
              <p:cNvPr id="35" name="等腰三角形 17">
                <a:extLst>
                  <a:ext uri="{FF2B5EF4-FFF2-40B4-BE49-F238E27FC236}">
                    <a16:creationId xmlns:a16="http://schemas.microsoft.com/office/drawing/2014/main" id="{0233F8F5-0B41-47D7-8DE1-358192DB920E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36" name="组合 1">
            <a:extLst>
              <a:ext uri="{FF2B5EF4-FFF2-40B4-BE49-F238E27FC236}">
                <a16:creationId xmlns:a16="http://schemas.microsoft.com/office/drawing/2014/main" id="{FFF9A8F3-5C02-48F1-AD84-581414A896F5}"/>
              </a:ext>
            </a:extLst>
          </p:cNvPr>
          <p:cNvGrpSpPr/>
          <p:nvPr/>
        </p:nvGrpSpPr>
        <p:grpSpPr>
          <a:xfrm>
            <a:off x="1180707" y="78620"/>
            <a:ext cx="7213060" cy="586826"/>
            <a:chOff x="1305482" y="2213477"/>
            <a:chExt cx="3838375" cy="684264"/>
          </a:xfrm>
        </p:grpSpPr>
        <p:sp>
          <p:nvSpPr>
            <p:cNvPr id="37" name="矩形: 圆角 15">
              <a:extLst>
                <a:ext uri="{FF2B5EF4-FFF2-40B4-BE49-F238E27FC236}">
                  <a16:creationId xmlns:a16="http://schemas.microsoft.com/office/drawing/2014/main" id="{63DAC3C8-7BE4-408D-A93B-9FEE964AB1BF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字魂35号-经典雅黑"/>
                <a:cs typeface="+mn-cs"/>
                <a:sym typeface="Arial"/>
              </a:endParaRPr>
            </a:p>
          </p:txBody>
        </p:sp>
        <p:sp>
          <p:nvSpPr>
            <p:cNvPr id="38" name="矩形: 圆角 27">
              <a:extLst>
                <a:ext uri="{FF2B5EF4-FFF2-40B4-BE49-F238E27FC236}">
                  <a16:creationId xmlns:a16="http://schemas.microsoft.com/office/drawing/2014/main" id="{6592420B-9602-423F-A49B-5B1323453CD7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字魂35号-经典雅黑"/>
                <a:cs typeface="+mn-cs"/>
                <a:sym typeface="Arial"/>
              </a:endParaRPr>
            </a:p>
          </p:txBody>
        </p:sp>
      </p:grpSp>
      <p:pic>
        <p:nvPicPr>
          <p:cNvPr id="39" name="Pictur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720825" y="602309"/>
            <a:ext cx="472307" cy="413913"/>
          </a:xfrm>
          <a:prstGeom prst="rect">
            <a:avLst/>
          </a:prstGeom>
        </p:spPr>
      </p:pic>
      <p:sp>
        <p:nvSpPr>
          <p:cNvPr id="40" name="Google Shape;697;p24"/>
          <p:cNvSpPr txBox="1">
            <a:spLocks/>
          </p:cNvSpPr>
          <p:nvPr/>
        </p:nvSpPr>
        <p:spPr>
          <a:xfrm flipH="1">
            <a:off x="3014870" y="47738"/>
            <a:ext cx="3320165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Cùng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tìm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hiểu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92" y="162965"/>
            <a:ext cx="382176" cy="497352"/>
          </a:xfrm>
          <a:prstGeom prst="rect">
            <a:avLst/>
          </a:prstGeom>
        </p:spPr>
      </p:pic>
      <p:cxnSp>
        <p:nvCxnSpPr>
          <p:cNvPr id="43" name="Straight Arrow Connector 42"/>
          <p:cNvCxnSpPr>
            <a:cxnSpLocks/>
          </p:cNvCxnSpPr>
          <p:nvPr/>
        </p:nvCxnSpPr>
        <p:spPr>
          <a:xfrm>
            <a:off x="6236354" y="2637341"/>
            <a:ext cx="0" cy="149745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6129367" y="2778555"/>
            <a:ext cx="1446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Arial"/>
                <a:sym typeface="Arial"/>
              </a:rPr>
              <a:t>ô ly rưỡi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562023" y="4400282"/>
            <a:ext cx="1511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1 ô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ly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rưỡi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46" name="Straight Arrow Connector 45"/>
          <p:cNvCxnSpPr>
            <a:cxnSpLocks/>
          </p:cNvCxnSpPr>
          <p:nvPr/>
        </p:nvCxnSpPr>
        <p:spPr>
          <a:xfrm flipH="1">
            <a:off x="3613150" y="4302545"/>
            <a:ext cx="1071932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50" name="Rectangle 49"/>
          <p:cNvSpPr/>
          <p:nvPr/>
        </p:nvSpPr>
        <p:spPr>
          <a:xfrm>
            <a:off x="797480" y="1402810"/>
            <a:ext cx="23885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S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2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010571" y="3214476"/>
            <a:ext cx="16738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đứng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52" name="Straight Arrow Connector 51"/>
          <p:cNvCxnSpPr>
            <a:cxnSpLocks/>
            <a:stCxn id="51" idx="3"/>
          </p:cNvCxnSpPr>
          <p:nvPr/>
        </p:nvCxnSpPr>
        <p:spPr>
          <a:xfrm flipV="1">
            <a:off x="2684427" y="3365501"/>
            <a:ext cx="1633573" cy="26447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56" name="Rectangle 55"/>
          <p:cNvSpPr/>
          <p:nvPr/>
        </p:nvSpPr>
        <p:spPr>
          <a:xfrm>
            <a:off x="913588" y="2388529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cong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trái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57" name="Straight Arrow Connector 56"/>
          <p:cNvCxnSpPr>
            <a:cxnSpLocks/>
            <a:stCxn id="56" idx="3"/>
          </p:cNvCxnSpPr>
          <p:nvPr/>
        </p:nvCxnSpPr>
        <p:spPr>
          <a:xfrm>
            <a:off x="2781407" y="2619362"/>
            <a:ext cx="1053993" cy="17961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D20E9B-6304-4E1F-BF68-F4CC432FD6EE}"/>
              </a:ext>
            </a:extLst>
          </p:cNvPr>
          <p:cNvGrpSpPr/>
          <p:nvPr/>
        </p:nvGrpSpPr>
        <p:grpSpPr>
          <a:xfrm>
            <a:off x="6543436" y="1282364"/>
            <a:ext cx="2064322" cy="1372438"/>
            <a:chOff x="6865144" y="3555389"/>
            <a:chExt cx="1609319" cy="11794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2CB0B03-2F39-4E5D-8F56-F61B1362B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1609319" cy="1179469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E1D6556-96F0-4EF2-8DEE-0F38661E46AE}"/>
                </a:ext>
              </a:extLst>
            </p:cNvPr>
            <p:cNvSpPr/>
            <p:nvPr/>
          </p:nvSpPr>
          <p:spPr>
            <a:xfrm>
              <a:off x="7105682" y="3808252"/>
              <a:ext cx="1198824" cy="7141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4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4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bảng</a:t>
              </a:r>
              <a:r>
                <a:rPr lang="en-US" sz="24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978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51C1D6-D4A2-495C-B588-68670AA00A3A}"/>
              </a:ext>
            </a:extLst>
          </p:cNvPr>
          <p:cNvSpPr/>
          <p:nvPr/>
        </p:nvSpPr>
        <p:spPr>
          <a:xfrm>
            <a:off x="619864" y="1016222"/>
            <a:ext cx="8130436" cy="38201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1E92D-4D62-472B-AEE3-5EAACCD73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025" y="1202227"/>
            <a:ext cx="3885449" cy="3295933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25305" y="491371"/>
            <a:ext cx="700585" cy="613967"/>
          </a:xfrm>
          <a:prstGeom prst="rect">
            <a:avLst/>
          </a:prstGeom>
        </p:spPr>
      </p:pic>
      <p:pic>
        <p:nvPicPr>
          <p:cNvPr id="3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97480" y="597768"/>
            <a:ext cx="953766" cy="835846"/>
          </a:xfrm>
          <a:prstGeom prst="rect">
            <a:avLst/>
          </a:prstGeom>
        </p:spPr>
      </p:pic>
      <p:grpSp>
        <p:nvGrpSpPr>
          <p:cNvPr id="31" name="组合 13">
            <a:extLst>
              <a:ext uri="{FF2B5EF4-FFF2-40B4-BE49-F238E27FC236}">
                <a16:creationId xmlns:a16="http://schemas.microsoft.com/office/drawing/2014/main" id="{0D07AB5A-45CE-4D2A-BADE-020522925F75}"/>
              </a:ext>
            </a:extLst>
          </p:cNvPr>
          <p:cNvGrpSpPr/>
          <p:nvPr/>
        </p:nvGrpSpPr>
        <p:grpSpPr>
          <a:xfrm rot="21168012">
            <a:off x="663427" y="49662"/>
            <a:ext cx="839543" cy="747997"/>
            <a:chOff x="1411309" y="921917"/>
            <a:chExt cx="4912289" cy="4537496"/>
          </a:xfrm>
        </p:grpSpPr>
        <p:sp>
          <p:nvSpPr>
            <p:cNvPr id="32" name="椭圆 14">
              <a:extLst>
                <a:ext uri="{FF2B5EF4-FFF2-40B4-BE49-F238E27FC236}">
                  <a16:creationId xmlns:a16="http://schemas.microsoft.com/office/drawing/2014/main" id="{85C2CF16-AAF4-4E6F-A1DA-A79035780AED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字魂35号-经典雅黑"/>
                <a:cs typeface="+mn-cs"/>
                <a:sym typeface="Arial"/>
              </a:endParaRPr>
            </a:p>
          </p:txBody>
        </p:sp>
        <p:grpSp>
          <p:nvGrpSpPr>
            <p:cNvPr id="33" name="组合 15">
              <a:extLst>
                <a:ext uri="{FF2B5EF4-FFF2-40B4-BE49-F238E27FC236}">
                  <a16:creationId xmlns:a16="http://schemas.microsoft.com/office/drawing/2014/main" id="{B8FFEE63-22AB-474C-93AC-FA520BA64A9D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34" name="椭圆 16">
                <a:extLst>
                  <a:ext uri="{FF2B5EF4-FFF2-40B4-BE49-F238E27FC236}">
                    <a16:creationId xmlns:a16="http://schemas.microsoft.com/office/drawing/2014/main" id="{00AA8DD6-C58E-4C01-B7F0-FC9058C45F40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+mn-cs"/>
                  <a:sym typeface="Arial"/>
                </a:endParaRPr>
              </a:p>
            </p:txBody>
          </p:sp>
          <p:sp>
            <p:nvSpPr>
              <p:cNvPr id="35" name="等腰三角形 17">
                <a:extLst>
                  <a:ext uri="{FF2B5EF4-FFF2-40B4-BE49-F238E27FC236}">
                    <a16:creationId xmlns:a16="http://schemas.microsoft.com/office/drawing/2014/main" id="{0233F8F5-0B41-47D7-8DE1-358192DB920E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36" name="组合 1">
            <a:extLst>
              <a:ext uri="{FF2B5EF4-FFF2-40B4-BE49-F238E27FC236}">
                <a16:creationId xmlns:a16="http://schemas.microsoft.com/office/drawing/2014/main" id="{FFF9A8F3-5C02-48F1-AD84-581414A896F5}"/>
              </a:ext>
            </a:extLst>
          </p:cNvPr>
          <p:cNvGrpSpPr/>
          <p:nvPr/>
        </p:nvGrpSpPr>
        <p:grpSpPr>
          <a:xfrm>
            <a:off x="1180707" y="78620"/>
            <a:ext cx="7213060" cy="586826"/>
            <a:chOff x="1305482" y="2213477"/>
            <a:chExt cx="3838375" cy="684264"/>
          </a:xfrm>
        </p:grpSpPr>
        <p:sp>
          <p:nvSpPr>
            <p:cNvPr id="37" name="矩形: 圆角 15">
              <a:extLst>
                <a:ext uri="{FF2B5EF4-FFF2-40B4-BE49-F238E27FC236}">
                  <a16:creationId xmlns:a16="http://schemas.microsoft.com/office/drawing/2014/main" id="{63DAC3C8-7BE4-408D-A93B-9FEE964AB1BF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字魂35号-经典雅黑"/>
                <a:cs typeface="+mn-cs"/>
                <a:sym typeface="Arial"/>
              </a:endParaRPr>
            </a:p>
          </p:txBody>
        </p:sp>
        <p:sp>
          <p:nvSpPr>
            <p:cNvPr id="38" name="矩形: 圆角 27">
              <a:extLst>
                <a:ext uri="{FF2B5EF4-FFF2-40B4-BE49-F238E27FC236}">
                  <a16:creationId xmlns:a16="http://schemas.microsoft.com/office/drawing/2014/main" id="{6592420B-9602-423F-A49B-5B1323453CD7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字魂35号-经典雅黑"/>
                <a:cs typeface="+mn-cs"/>
                <a:sym typeface="Arial"/>
              </a:endParaRPr>
            </a:p>
          </p:txBody>
        </p:sp>
      </p:grpSp>
      <p:pic>
        <p:nvPicPr>
          <p:cNvPr id="39" name="Pictur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720825" y="602309"/>
            <a:ext cx="472307" cy="413913"/>
          </a:xfrm>
          <a:prstGeom prst="rect">
            <a:avLst/>
          </a:prstGeom>
        </p:spPr>
      </p:pic>
      <p:sp>
        <p:nvSpPr>
          <p:cNvPr id="40" name="Google Shape;697;p24"/>
          <p:cNvSpPr txBox="1">
            <a:spLocks/>
          </p:cNvSpPr>
          <p:nvPr/>
        </p:nvSpPr>
        <p:spPr>
          <a:xfrm flipH="1">
            <a:off x="3014870" y="47738"/>
            <a:ext cx="3320165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Cùng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tìm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hiểu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92" y="162965"/>
            <a:ext cx="382176" cy="497352"/>
          </a:xfrm>
          <a:prstGeom prst="rect">
            <a:avLst/>
          </a:prstGeom>
        </p:spPr>
      </p:pic>
      <p:cxnSp>
        <p:nvCxnSpPr>
          <p:cNvPr id="43" name="Straight Arrow Connector 42"/>
          <p:cNvCxnSpPr>
            <a:cxnSpLocks/>
          </p:cNvCxnSpPr>
          <p:nvPr/>
        </p:nvCxnSpPr>
        <p:spPr>
          <a:xfrm>
            <a:off x="6236354" y="2637341"/>
            <a:ext cx="0" cy="149745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6129367" y="2778555"/>
            <a:ext cx="1446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Arial"/>
                <a:sym typeface="Arial"/>
              </a:rPr>
              <a:t>ô ly rưỡi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562023" y="4400282"/>
            <a:ext cx="1511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1 ô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ly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rưỡi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46" name="Straight Arrow Connector 45"/>
          <p:cNvCxnSpPr>
            <a:cxnSpLocks/>
          </p:cNvCxnSpPr>
          <p:nvPr/>
        </p:nvCxnSpPr>
        <p:spPr>
          <a:xfrm flipH="1">
            <a:off x="3613150" y="4302545"/>
            <a:ext cx="1071932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50" name="Rectangle 49"/>
          <p:cNvSpPr/>
          <p:nvPr/>
        </p:nvSpPr>
        <p:spPr>
          <a:xfrm>
            <a:off x="797480" y="1402810"/>
            <a:ext cx="23885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S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2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010571" y="3214476"/>
            <a:ext cx="16738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đứng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52" name="Straight Arrow Connector 51"/>
          <p:cNvCxnSpPr>
            <a:cxnSpLocks/>
            <a:stCxn id="51" idx="3"/>
          </p:cNvCxnSpPr>
          <p:nvPr/>
        </p:nvCxnSpPr>
        <p:spPr>
          <a:xfrm flipV="1">
            <a:off x="2684427" y="3365501"/>
            <a:ext cx="1633573" cy="26447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56" name="Rectangle 55"/>
          <p:cNvSpPr/>
          <p:nvPr/>
        </p:nvSpPr>
        <p:spPr>
          <a:xfrm>
            <a:off x="913588" y="2388529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cong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trái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57" name="Straight Arrow Connector 56"/>
          <p:cNvCxnSpPr>
            <a:cxnSpLocks/>
            <a:stCxn id="56" idx="3"/>
          </p:cNvCxnSpPr>
          <p:nvPr/>
        </p:nvCxnSpPr>
        <p:spPr>
          <a:xfrm>
            <a:off x="2781407" y="2619362"/>
            <a:ext cx="1053993" cy="17961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DA760-BA4C-42CD-9FB4-AEBDA157BB98}"/>
              </a:ext>
            </a:extLst>
          </p:cNvPr>
          <p:cNvGrpSpPr/>
          <p:nvPr/>
        </p:nvGrpSpPr>
        <p:grpSpPr>
          <a:xfrm>
            <a:off x="7279256" y="1477937"/>
            <a:ext cx="2018379" cy="2624235"/>
            <a:chOff x="419878" y="2519265"/>
            <a:chExt cx="2018379" cy="2624235"/>
          </a:xfrm>
        </p:grpSpPr>
        <p:pic>
          <p:nvPicPr>
            <p:cNvPr id="47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0198CC84-842A-4188-B3BF-076B22C0B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Callout 52">
              <a:extLst>
                <a:ext uri="{FF2B5EF4-FFF2-40B4-BE49-F238E27FC236}">
                  <a16:creationId xmlns:a16="http://schemas.microsoft.com/office/drawing/2014/main" id="{F83B726D-CA8F-42E8-8F97-C85A1BFF800F}"/>
                </a:ext>
              </a:extLst>
            </p:cNvPr>
            <p:cNvSpPr/>
            <p:nvPr/>
          </p:nvSpPr>
          <p:spPr>
            <a:xfrm>
              <a:off x="419878" y="2519265"/>
              <a:ext cx="2018379" cy="923731"/>
            </a:xfrm>
            <a:prstGeom prst="wedgeEllipseCallout">
              <a:avLst/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VBT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35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6B46CC9-9964-40E5-B682-2F8E40FCD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28845" y="3472314"/>
            <a:ext cx="1415156" cy="1671186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8095" y="1"/>
            <a:ext cx="1705906" cy="4178366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9FA7449-D589-457B-A58E-A12FCB289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3551015"/>
            <a:ext cx="1415156" cy="1592485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"/>
            <a:ext cx="2100943" cy="3472313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FF4DBC-490D-45F8-AFC7-215497232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3" y="686314"/>
            <a:ext cx="2848695" cy="436867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5978DD-9ADD-41DD-B5A1-4A1AF13304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1412" y="3429628"/>
            <a:ext cx="1415157" cy="149747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E498859-28AF-4659-AE91-105BFC805B55}"/>
              </a:ext>
            </a:extLst>
          </p:cNvPr>
          <p:cNvGrpSpPr/>
          <p:nvPr/>
        </p:nvGrpSpPr>
        <p:grpSpPr>
          <a:xfrm>
            <a:off x="6909646" y="252780"/>
            <a:ext cx="1050752" cy="630109"/>
            <a:chOff x="9391779" y="193843"/>
            <a:chExt cx="1401002" cy="840146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317E4A9-BF3D-4256-8B91-3DF017BD99DD}"/>
                </a:ext>
              </a:extLst>
            </p:cNvPr>
            <p:cNvGrpSpPr/>
            <p:nvPr/>
          </p:nvGrpSpPr>
          <p:grpSpPr>
            <a:xfrm>
              <a:off x="9391779" y="218794"/>
              <a:ext cx="1401002" cy="713476"/>
              <a:chOff x="9391779" y="218794"/>
              <a:chExt cx="1401002" cy="713476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69A7D29A-F9A0-4FA6-B19B-2AA6FF61B269}"/>
                  </a:ext>
                </a:extLst>
              </p:cNvPr>
              <p:cNvSpPr/>
              <p:nvPr/>
            </p:nvSpPr>
            <p:spPr>
              <a:xfrm>
                <a:off x="9417274" y="218794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rgbClr val="F4AB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  <a:sym typeface="Arial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D85BD5F2-1085-465C-A012-CFD24E353244}"/>
                  </a:ext>
                </a:extLst>
              </p:cNvPr>
              <p:cNvSpPr/>
              <p:nvPr/>
            </p:nvSpPr>
            <p:spPr>
              <a:xfrm>
                <a:off x="9391779" y="235979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  <a:sym typeface="Arial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198BD9D-F78D-486A-9A5B-E3AE919D9F27}"/>
                </a:ext>
              </a:extLst>
            </p:cNvPr>
            <p:cNvSpPr txBox="1"/>
            <p:nvPr/>
          </p:nvSpPr>
          <p:spPr>
            <a:xfrm>
              <a:off x="9458166" y="193843"/>
              <a:ext cx="1221014" cy="8401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3600" b="1" i="0">
                  <a:solidFill>
                    <a:schemeClr val="bg1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marL="0" marR="0" lvl="0" indent="0" algn="ctr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4AB3F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/>
                  <a:sym typeface="Arial"/>
                </a:rPr>
                <a:t>…</a:t>
              </a:r>
            </a:p>
          </p:txBody>
        </p:sp>
      </p:grpSp>
      <p:grpSp>
        <p:nvGrpSpPr>
          <p:cNvPr id="19" name="Google Shape;2812;p67">
            <a:extLst>
              <a:ext uri="{FF2B5EF4-FFF2-40B4-BE49-F238E27FC236}">
                <a16:creationId xmlns:a16="http://schemas.microsoft.com/office/drawing/2014/main" id="{AFE7F3D9-E3AF-47C8-AB3F-2C05D950E462}"/>
              </a:ext>
            </a:extLst>
          </p:cNvPr>
          <p:cNvGrpSpPr/>
          <p:nvPr/>
        </p:nvGrpSpPr>
        <p:grpSpPr>
          <a:xfrm>
            <a:off x="7588568" y="3117950"/>
            <a:ext cx="973938" cy="1904451"/>
            <a:chOff x="7588568" y="3117950"/>
            <a:chExt cx="973938" cy="1904451"/>
          </a:xfrm>
        </p:grpSpPr>
        <p:sp>
          <p:nvSpPr>
            <p:cNvPr id="20" name="Google Shape;2813;p67">
              <a:extLst>
                <a:ext uri="{FF2B5EF4-FFF2-40B4-BE49-F238E27FC236}">
                  <a16:creationId xmlns:a16="http://schemas.microsoft.com/office/drawing/2014/main" id="{7085DEF8-F465-4A01-A5A9-4C0BBF6EBAD4}"/>
                </a:ext>
              </a:extLst>
            </p:cNvPr>
            <p:cNvSpPr/>
            <p:nvPr/>
          </p:nvSpPr>
          <p:spPr>
            <a:xfrm>
              <a:off x="7593322" y="3117950"/>
              <a:ext cx="951597" cy="1014034"/>
            </a:xfrm>
            <a:custGeom>
              <a:avLst/>
              <a:gdLst/>
              <a:ahLst/>
              <a:cxnLst/>
              <a:rect l="l" t="t" r="r" b="b"/>
              <a:pathLst>
                <a:path w="6005" h="6399" extrusionOk="0">
                  <a:moveTo>
                    <a:pt x="3389" y="1"/>
                  </a:moveTo>
                  <a:cubicBezTo>
                    <a:pt x="2754" y="1"/>
                    <a:pt x="2163" y="186"/>
                    <a:pt x="1876" y="473"/>
                  </a:cubicBezTo>
                  <a:cubicBezTo>
                    <a:pt x="1557" y="554"/>
                    <a:pt x="432" y="895"/>
                    <a:pt x="289" y="1686"/>
                  </a:cubicBezTo>
                  <a:cubicBezTo>
                    <a:pt x="208" y="2151"/>
                    <a:pt x="393" y="2418"/>
                    <a:pt x="351" y="3006"/>
                  </a:cubicBezTo>
                  <a:cubicBezTo>
                    <a:pt x="341" y="3231"/>
                    <a:pt x="74" y="3490"/>
                    <a:pt x="52" y="3725"/>
                  </a:cubicBezTo>
                  <a:cubicBezTo>
                    <a:pt x="42" y="4024"/>
                    <a:pt x="279" y="4303"/>
                    <a:pt x="259" y="4590"/>
                  </a:cubicBezTo>
                  <a:cubicBezTo>
                    <a:pt x="247" y="4807"/>
                    <a:pt x="32" y="5239"/>
                    <a:pt x="22" y="5435"/>
                  </a:cubicBezTo>
                  <a:cubicBezTo>
                    <a:pt x="0" y="5887"/>
                    <a:pt x="175" y="6062"/>
                    <a:pt x="259" y="6196"/>
                  </a:cubicBezTo>
                  <a:cubicBezTo>
                    <a:pt x="259" y="6196"/>
                    <a:pt x="361" y="6208"/>
                    <a:pt x="546" y="6228"/>
                  </a:cubicBezTo>
                  <a:cubicBezTo>
                    <a:pt x="568" y="6228"/>
                    <a:pt x="588" y="6134"/>
                    <a:pt x="618" y="6043"/>
                  </a:cubicBezTo>
                  <a:cubicBezTo>
                    <a:pt x="640" y="5961"/>
                    <a:pt x="660" y="5867"/>
                    <a:pt x="692" y="5867"/>
                  </a:cubicBezTo>
                  <a:cubicBezTo>
                    <a:pt x="754" y="5877"/>
                    <a:pt x="815" y="6248"/>
                    <a:pt x="887" y="6248"/>
                  </a:cubicBezTo>
                  <a:cubicBezTo>
                    <a:pt x="1190" y="6272"/>
                    <a:pt x="1568" y="6293"/>
                    <a:pt x="1950" y="6293"/>
                  </a:cubicBezTo>
                  <a:cubicBezTo>
                    <a:pt x="2217" y="6293"/>
                    <a:pt x="2485" y="6283"/>
                    <a:pt x="2731" y="6258"/>
                  </a:cubicBezTo>
                  <a:lnTo>
                    <a:pt x="2731" y="6280"/>
                  </a:lnTo>
                  <a:cubicBezTo>
                    <a:pt x="3078" y="6370"/>
                    <a:pt x="3565" y="6398"/>
                    <a:pt x="4045" y="6398"/>
                  </a:cubicBezTo>
                  <a:cubicBezTo>
                    <a:pt x="4432" y="6398"/>
                    <a:pt x="4815" y="6380"/>
                    <a:pt x="5118" y="6361"/>
                  </a:cubicBezTo>
                  <a:cubicBezTo>
                    <a:pt x="5189" y="6351"/>
                    <a:pt x="5251" y="5981"/>
                    <a:pt x="5313" y="5981"/>
                  </a:cubicBezTo>
                  <a:cubicBezTo>
                    <a:pt x="5345" y="5981"/>
                    <a:pt x="5365" y="6062"/>
                    <a:pt x="5387" y="6156"/>
                  </a:cubicBezTo>
                  <a:cubicBezTo>
                    <a:pt x="5417" y="6238"/>
                    <a:pt x="5436" y="6332"/>
                    <a:pt x="5459" y="6332"/>
                  </a:cubicBezTo>
                  <a:cubicBezTo>
                    <a:pt x="5644" y="6309"/>
                    <a:pt x="5745" y="6300"/>
                    <a:pt x="5745" y="6300"/>
                  </a:cubicBezTo>
                  <a:cubicBezTo>
                    <a:pt x="5829" y="6176"/>
                    <a:pt x="6005" y="5991"/>
                    <a:pt x="5982" y="5548"/>
                  </a:cubicBezTo>
                  <a:cubicBezTo>
                    <a:pt x="5982" y="5353"/>
                    <a:pt x="5758" y="4921"/>
                    <a:pt x="5745" y="4693"/>
                  </a:cubicBezTo>
                  <a:cubicBezTo>
                    <a:pt x="5725" y="4417"/>
                    <a:pt x="5973" y="4137"/>
                    <a:pt x="5953" y="3838"/>
                  </a:cubicBezTo>
                  <a:cubicBezTo>
                    <a:pt x="5931" y="3601"/>
                    <a:pt x="5664" y="3344"/>
                    <a:pt x="5654" y="3119"/>
                  </a:cubicBezTo>
                  <a:cubicBezTo>
                    <a:pt x="5612" y="2531"/>
                    <a:pt x="5777" y="2264"/>
                    <a:pt x="5716" y="1800"/>
                  </a:cubicBezTo>
                  <a:cubicBezTo>
                    <a:pt x="5557" y="484"/>
                    <a:pt x="4415" y="1"/>
                    <a:pt x="338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814;p67">
              <a:extLst>
                <a:ext uri="{FF2B5EF4-FFF2-40B4-BE49-F238E27FC236}">
                  <a16:creationId xmlns:a16="http://schemas.microsoft.com/office/drawing/2014/main" id="{99963E29-5838-42DA-B1C4-1AA6BE4865C0}"/>
                </a:ext>
              </a:extLst>
            </p:cNvPr>
            <p:cNvSpPr/>
            <p:nvPr/>
          </p:nvSpPr>
          <p:spPr>
            <a:xfrm>
              <a:off x="7957477" y="3812667"/>
              <a:ext cx="313290" cy="264482"/>
            </a:xfrm>
            <a:custGeom>
              <a:avLst/>
              <a:gdLst/>
              <a:ahLst/>
              <a:cxnLst/>
              <a:rect l="l" t="t" r="r" b="b"/>
              <a:pathLst>
                <a:path w="1977" h="1669" extrusionOk="0">
                  <a:moveTo>
                    <a:pt x="40" y="836"/>
                  </a:moveTo>
                  <a:cubicBezTo>
                    <a:pt x="44" y="840"/>
                    <a:pt x="45" y="843"/>
                    <a:pt x="43" y="843"/>
                  </a:cubicBezTo>
                  <a:lnTo>
                    <a:pt x="43" y="843"/>
                  </a:lnTo>
                  <a:cubicBezTo>
                    <a:pt x="42" y="840"/>
                    <a:pt x="41" y="838"/>
                    <a:pt x="40" y="836"/>
                  </a:cubicBezTo>
                  <a:close/>
                  <a:moveTo>
                    <a:pt x="823" y="0"/>
                  </a:moveTo>
                  <a:cubicBezTo>
                    <a:pt x="781" y="0"/>
                    <a:pt x="741" y="10"/>
                    <a:pt x="709" y="10"/>
                  </a:cubicBezTo>
                  <a:cubicBezTo>
                    <a:pt x="638" y="33"/>
                    <a:pt x="576" y="62"/>
                    <a:pt x="524" y="104"/>
                  </a:cubicBezTo>
                  <a:cubicBezTo>
                    <a:pt x="504" y="124"/>
                    <a:pt x="482" y="156"/>
                    <a:pt x="462" y="176"/>
                  </a:cubicBezTo>
                  <a:cubicBezTo>
                    <a:pt x="462" y="186"/>
                    <a:pt x="452" y="196"/>
                    <a:pt x="452" y="206"/>
                  </a:cubicBezTo>
                  <a:cubicBezTo>
                    <a:pt x="442" y="196"/>
                    <a:pt x="442" y="196"/>
                    <a:pt x="433" y="196"/>
                  </a:cubicBezTo>
                  <a:lnTo>
                    <a:pt x="420" y="196"/>
                  </a:lnTo>
                  <a:lnTo>
                    <a:pt x="400" y="218"/>
                  </a:lnTo>
                  <a:lnTo>
                    <a:pt x="400" y="238"/>
                  </a:lnTo>
                  <a:cubicBezTo>
                    <a:pt x="410" y="257"/>
                    <a:pt x="420" y="290"/>
                    <a:pt x="420" y="319"/>
                  </a:cubicBezTo>
                  <a:cubicBezTo>
                    <a:pt x="433" y="361"/>
                    <a:pt x="433" y="413"/>
                    <a:pt x="420" y="453"/>
                  </a:cubicBezTo>
                  <a:cubicBezTo>
                    <a:pt x="410" y="505"/>
                    <a:pt x="400" y="547"/>
                    <a:pt x="381" y="576"/>
                  </a:cubicBezTo>
                  <a:cubicBezTo>
                    <a:pt x="371" y="608"/>
                    <a:pt x="358" y="628"/>
                    <a:pt x="339" y="650"/>
                  </a:cubicBezTo>
                  <a:cubicBezTo>
                    <a:pt x="329" y="650"/>
                    <a:pt x="62" y="670"/>
                    <a:pt x="62" y="680"/>
                  </a:cubicBezTo>
                  <a:lnTo>
                    <a:pt x="0" y="752"/>
                  </a:lnTo>
                  <a:lnTo>
                    <a:pt x="40" y="836"/>
                  </a:lnTo>
                  <a:cubicBezTo>
                    <a:pt x="40" y="836"/>
                    <a:pt x="40" y="836"/>
                    <a:pt x="40" y="836"/>
                  </a:cubicBezTo>
                  <a:lnTo>
                    <a:pt x="40" y="836"/>
                  </a:lnTo>
                  <a:cubicBezTo>
                    <a:pt x="40" y="841"/>
                    <a:pt x="42" y="843"/>
                    <a:pt x="43" y="843"/>
                  </a:cubicBezTo>
                  <a:cubicBezTo>
                    <a:pt x="43" y="843"/>
                    <a:pt x="43" y="843"/>
                    <a:pt x="43" y="843"/>
                  </a:cubicBezTo>
                  <a:lnTo>
                    <a:pt x="43" y="843"/>
                  </a:lnTo>
                  <a:cubicBezTo>
                    <a:pt x="66" y="890"/>
                    <a:pt x="103" y="1012"/>
                    <a:pt x="124" y="1061"/>
                  </a:cubicBezTo>
                  <a:cubicBezTo>
                    <a:pt x="173" y="1154"/>
                    <a:pt x="225" y="1216"/>
                    <a:pt x="309" y="1308"/>
                  </a:cubicBezTo>
                  <a:cubicBezTo>
                    <a:pt x="391" y="1402"/>
                    <a:pt x="628" y="1597"/>
                    <a:pt x="709" y="1659"/>
                  </a:cubicBezTo>
                  <a:cubicBezTo>
                    <a:pt x="724" y="1666"/>
                    <a:pt x="740" y="1669"/>
                    <a:pt x="758" y="1669"/>
                  </a:cubicBezTo>
                  <a:cubicBezTo>
                    <a:pt x="816" y="1669"/>
                    <a:pt x="887" y="1636"/>
                    <a:pt x="956" y="1597"/>
                  </a:cubicBezTo>
                  <a:cubicBezTo>
                    <a:pt x="1028" y="1555"/>
                    <a:pt x="1090" y="1515"/>
                    <a:pt x="1132" y="1515"/>
                  </a:cubicBezTo>
                  <a:cubicBezTo>
                    <a:pt x="1184" y="1515"/>
                    <a:pt x="1236" y="1503"/>
                    <a:pt x="1275" y="1483"/>
                  </a:cubicBezTo>
                  <a:cubicBezTo>
                    <a:pt x="1317" y="1463"/>
                    <a:pt x="1347" y="1431"/>
                    <a:pt x="1379" y="1379"/>
                  </a:cubicBezTo>
                  <a:cubicBezTo>
                    <a:pt x="1399" y="1340"/>
                    <a:pt x="1421" y="1298"/>
                    <a:pt x="1431" y="1236"/>
                  </a:cubicBezTo>
                  <a:cubicBezTo>
                    <a:pt x="1441" y="1184"/>
                    <a:pt x="1564" y="1216"/>
                    <a:pt x="1564" y="1154"/>
                  </a:cubicBezTo>
                  <a:cubicBezTo>
                    <a:pt x="1564" y="1102"/>
                    <a:pt x="1534" y="1056"/>
                    <a:pt x="1569" y="1056"/>
                  </a:cubicBezTo>
                  <a:cubicBezTo>
                    <a:pt x="1575" y="1056"/>
                    <a:pt x="1583" y="1058"/>
                    <a:pt x="1594" y="1061"/>
                  </a:cubicBezTo>
                  <a:cubicBezTo>
                    <a:pt x="1624" y="1065"/>
                    <a:pt x="1650" y="1068"/>
                    <a:pt x="1671" y="1068"/>
                  </a:cubicBezTo>
                  <a:cubicBezTo>
                    <a:pt x="1924" y="1068"/>
                    <a:pt x="1630" y="761"/>
                    <a:pt x="1678" y="752"/>
                  </a:cubicBezTo>
                  <a:cubicBezTo>
                    <a:pt x="1977" y="712"/>
                    <a:pt x="1379" y="680"/>
                    <a:pt x="1369" y="670"/>
                  </a:cubicBezTo>
                  <a:cubicBezTo>
                    <a:pt x="1327" y="638"/>
                    <a:pt x="1285" y="608"/>
                    <a:pt x="1255" y="566"/>
                  </a:cubicBezTo>
                  <a:cubicBezTo>
                    <a:pt x="1223" y="537"/>
                    <a:pt x="1194" y="495"/>
                    <a:pt x="1184" y="453"/>
                  </a:cubicBezTo>
                  <a:cubicBezTo>
                    <a:pt x="1162" y="423"/>
                    <a:pt x="1152" y="371"/>
                    <a:pt x="1142" y="329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66"/>
                    <a:pt x="1132" y="156"/>
                  </a:cubicBezTo>
                  <a:cubicBezTo>
                    <a:pt x="1122" y="156"/>
                    <a:pt x="1122" y="144"/>
                    <a:pt x="1112" y="144"/>
                  </a:cubicBezTo>
                  <a:cubicBezTo>
                    <a:pt x="1100" y="144"/>
                    <a:pt x="1100" y="134"/>
                    <a:pt x="1090" y="124"/>
                  </a:cubicBezTo>
                  <a:cubicBezTo>
                    <a:pt x="1070" y="94"/>
                    <a:pt x="1038" y="62"/>
                    <a:pt x="998" y="43"/>
                  </a:cubicBezTo>
                  <a:cubicBezTo>
                    <a:pt x="947" y="10"/>
                    <a:pt x="885" y="0"/>
                    <a:pt x="823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815;p67">
              <a:extLst>
                <a:ext uri="{FF2B5EF4-FFF2-40B4-BE49-F238E27FC236}">
                  <a16:creationId xmlns:a16="http://schemas.microsoft.com/office/drawing/2014/main" id="{5F8C9A14-5FC8-4F59-8B22-2E74C0610E9D}"/>
                </a:ext>
              </a:extLst>
            </p:cNvPr>
            <p:cNvSpPr/>
            <p:nvPr/>
          </p:nvSpPr>
          <p:spPr>
            <a:xfrm>
              <a:off x="8356813" y="3670840"/>
              <a:ext cx="57365" cy="383650"/>
            </a:xfrm>
            <a:custGeom>
              <a:avLst/>
              <a:gdLst/>
              <a:ahLst/>
              <a:cxnLst/>
              <a:rect l="l" t="t" r="r" b="b"/>
              <a:pathLst>
                <a:path w="362" h="2421" extrusionOk="0">
                  <a:moveTo>
                    <a:pt x="43" y="1"/>
                  </a:moveTo>
                  <a:lnTo>
                    <a:pt x="43" y="21"/>
                  </a:lnTo>
                  <a:cubicBezTo>
                    <a:pt x="156" y="73"/>
                    <a:pt x="228" y="216"/>
                    <a:pt x="228" y="359"/>
                  </a:cubicBezTo>
                  <a:lnTo>
                    <a:pt x="228" y="382"/>
                  </a:lnTo>
                  <a:cubicBezTo>
                    <a:pt x="218" y="515"/>
                    <a:pt x="156" y="658"/>
                    <a:pt x="104" y="792"/>
                  </a:cubicBezTo>
                  <a:cubicBezTo>
                    <a:pt x="52" y="915"/>
                    <a:pt x="1" y="1039"/>
                    <a:pt x="1" y="1185"/>
                  </a:cubicBezTo>
                  <a:lnTo>
                    <a:pt x="1" y="1214"/>
                  </a:lnTo>
                  <a:cubicBezTo>
                    <a:pt x="13" y="1360"/>
                    <a:pt x="85" y="1503"/>
                    <a:pt x="156" y="1627"/>
                  </a:cubicBezTo>
                  <a:cubicBezTo>
                    <a:pt x="228" y="1750"/>
                    <a:pt x="309" y="1874"/>
                    <a:pt x="342" y="2017"/>
                  </a:cubicBezTo>
                  <a:lnTo>
                    <a:pt x="342" y="2111"/>
                  </a:lnTo>
                  <a:cubicBezTo>
                    <a:pt x="342" y="2225"/>
                    <a:pt x="300" y="2336"/>
                    <a:pt x="208" y="2398"/>
                  </a:cubicBezTo>
                  <a:lnTo>
                    <a:pt x="218" y="2420"/>
                  </a:lnTo>
                  <a:cubicBezTo>
                    <a:pt x="322" y="2348"/>
                    <a:pt x="361" y="2225"/>
                    <a:pt x="361" y="2111"/>
                  </a:cubicBezTo>
                  <a:lnTo>
                    <a:pt x="361" y="2017"/>
                  </a:lnTo>
                  <a:cubicBezTo>
                    <a:pt x="332" y="1864"/>
                    <a:pt x="248" y="1741"/>
                    <a:pt x="176" y="1617"/>
                  </a:cubicBezTo>
                  <a:cubicBezTo>
                    <a:pt x="104" y="1493"/>
                    <a:pt x="33" y="1360"/>
                    <a:pt x="23" y="1214"/>
                  </a:cubicBezTo>
                  <a:lnTo>
                    <a:pt x="23" y="1185"/>
                  </a:lnTo>
                  <a:cubicBezTo>
                    <a:pt x="23" y="1051"/>
                    <a:pt x="62" y="915"/>
                    <a:pt x="114" y="792"/>
                  </a:cubicBezTo>
                  <a:cubicBezTo>
                    <a:pt x="176" y="658"/>
                    <a:pt x="238" y="525"/>
                    <a:pt x="248" y="382"/>
                  </a:cubicBezTo>
                  <a:lnTo>
                    <a:pt x="248" y="359"/>
                  </a:lnTo>
                  <a:cubicBezTo>
                    <a:pt x="248" y="216"/>
                    <a:pt x="176" y="63"/>
                    <a:pt x="43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816;p67">
              <a:extLst>
                <a:ext uri="{FF2B5EF4-FFF2-40B4-BE49-F238E27FC236}">
                  <a16:creationId xmlns:a16="http://schemas.microsoft.com/office/drawing/2014/main" id="{CAD5EA21-4E63-45C6-9D84-00C59201A6A5}"/>
                </a:ext>
              </a:extLst>
            </p:cNvPr>
            <p:cNvSpPr/>
            <p:nvPr/>
          </p:nvSpPr>
          <p:spPr>
            <a:xfrm>
              <a:off x="8006285" y="3680664"/>
              <a:ext cx="171303" cy="306793"/>
            </a:xfrm>
            <a:custGeom>
              <a:avLst/>
              <a:gdLst/>
              <a:ahLst/>
              <a:cxnLst/>
              <a:rect l="l" t="t" r="r" b="b"/>
              <a:pathLst>
                <a:path w="1081" h="1936" extrusionOk="0">
                  <a:moveTo>
                    <a:pt x="525" y="1"/>
                  </a:moveTo>
                  <a:cubicBezTo>
                    <a:pt x="236" y="1"/>
                    <a:pt x="1" y="258"/>
                    <a:pt x="1" y="567"/>
                  </a:cubicBezTo>
                  <a:lnTo>
                    <a:pt x="1" y="1513"/>
                  </a:lnTo>
                  <a:cubicBezTo>
                    <a:pt x="1" y="1832"/>
                    <a:pt x="236" y="1936"/>
                    <a:pt x="525" y="1936"/>
                  </a:cubicBezTo>
                  <a:lnTo>
                    <a:pt x="557" y="1936"/>
                  </a:lnTo>
                  <a:cubicBezTo>
                    <a:pt x="844" y="1936"/>
                    <a:pt x="1081" y="1832"/>
                    <a:pt x="1081" y="1513"/>
                  </a:cubicBezTo>
                  <a:lnTo>
                    <a:pt x="1081" y="567"/>
                  </a:lnTo>
                  <a:cubicBezTo>
                    <a:pt x="1081" y="258"/>
                    <a:pt x="844" y="1"/>
                    <a:pt x="557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817;p67">
              <a:extLst>
                <a:ext uri="{FF2B5EF4-FFF2-40B4-BE49-F238E27FC236}">
                  <a16:creationId xmlns:a16="http://schemas.microsoft.com/office/drawing/2014/main" id="{62D2823F-0A04-48E5-B09E-BB697EC4E6AF}"/>
                </a:ext>
              </a:extLst>
            </p:cNvPr>
            <p:cNvSpPr/>
            <p:nvPr/>
          </p:nvSpPr>
          <p:spPr>
            <a:xfrm>
              <a:off x="8006285" y="3838972"/>
              <a:ext cx="171303" cy="73370"/>
            </a:xfrm>
            <a:custGeom>
              <a:avLst/>
              <a:gdLst/>
              <a:ahLst/>
              <a:cxnLst/>
              <a:rect l="l" t="t" r="r" b="b"/>
              <a:pathLst>
                <a:path w="1081" h="463" extrusionOk="0">
                  <a:moveTo>
                    <a:pt x="1" y="0"/>
                  </a:moveTo>
                  <a:lnTo>
                    <a:pt x="1" y="442"/>
                  </a:lnTo>
                  <a:cubicBezTo>
                    <a:pt x="83" y="452"/>
                    <a:pt x="196" y="462"/>
                    <a:pt x="330" y="462"/>
                  </a:cubicBezTo>
                  <a:cubicBezTo>
                    <a:pt x="535" y="462"/>
                    <a:pt x="792" y="432"/>
                    <a:pt x="1081" y="348"/>
                  </a:cubicBezTo>
                  <a:lnTo>
                    <a:pt x="1081" y="0"/>
                  </a:lnTo>
                  <a:cubicBezTo>
                    <a:pt x="928" y="40"/>
                    <a:pt x="752" y="62"/>
                    <a:pt x="567" y="62"/>
                  </a:cubicBezTo>
                  <a:cubicBezTo>
                    <a:pt x="473" y="62"/>
                    <a:pt x="382" y="62"/>
                    <a:pt x="278" y="52"/>
                  </a:cubicBezTo>
                  <a:cubicBezTo>
                    <a:pt x="186" y="30"/>
                    <a:pt x="83" y="20"/>
                    <a:pt x="1" y="0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818;p67">
              <a:extLst>
                <a:ext uri="{FF2B5EF4-FFF2-40B4-BE49-F238E27FC236}">
                  <a16:creationId xmlns:a16="http://schemas.microsoft.com/office/drawing/2014/main" id="{1E0B3FEC-695B-4F73-A0BE-94A89E82A249}"/>
                </a:ext>
              </a:extLst>
            </p:cNvPr>
            <p:cNvSpPr/>
            <p:nvPr/>
          </p:nvSpPr>
          <p:spPr>
            <a:xfrm>
              <a:off x="7654014" y="3251537"/>
              <a:ext cx="161478" cy="820862"/>
            </a:xfrm>
            <a:custGeom>
              <a:avLst/>
              <a:gdLst/>
              <a:ahLst/>
              <a:cxnLst/>
              <a:rect l="l" t="t" r="r" b="b"/>
              <a:pathLst>
                <a:path w="1019" h="5180" extrusionOk="0">
                  <a:moveTo>
                    <a:pt x="1008" y="0"/>
                  </a:moveTo>
                  <a:cubicBezTo>
                    <a:pt x="667" y="206"/>
                    <a:pt x="410" y="547"/>
                    <a:pt x="297" y="927"/>
                  </a:cubicBezTo>
                  <a:cubicBezTo>
                    <a:pt x="257" y="1070"/>
                    <a:pt x="235" y="1226"/>
                    <a:pt x="235" y="1379"/>
                  </a:cubicBezTo>
                  <a:cubicBezTo>
                    <a:pt x="235" y="1626"/>
                    <a:pt x="297" y="1874"/>
                    <a:pt x="400" y="2091"/>
                  </a:cubicBezTo>
                  <a:cubicBezTo>
                    <a:pt x="462" y="2234"/>
                    <a:pt x="556" y="2378"/>
                    <a:pt x="556" y="2523"/>
                  </a:cubicBezTo>
                  <a:cubicBezTo>
                    <a:pt x="556" y="2553"/>
                    <a:pt x="556" y="2585"/>
                    <a:pt x="544" y="2615"/>
                  </a:cubicBezTo>
                  <a:cubicBezTo>
                    <a:pt x="514" y="2719"/>
                    <a:pt x="432" y="2790"/>
                    <a:pt x="339" y="2862"/>
                  </a:cubicBezTo>
                  <a:cubicBezTo>
                    <a:pt x="257" y="2934"/>
                    <a:pt x="163" y="3005"/>
                    <a:pt x="124" y="3109"/>
                  </a:cubicBezTo>
                  <a:cubicBezTo>
                    <a:pt x="101" y="3161"/>
                    <a:pt x="91" y="3223"/>
                    <a:pt x="91" y="3275"/>
                  </a:cubicBezTo>
                  <a:cubicBezTo>
                    <a:pt x="91" y="3376"/>
                    <a:pt x="124" y="3480"/>
                    <a:pt x="153" y="3584"/>
                  </a:cubicBezTo>
                  <a:cubicBezTo>
                    <a:pt x="215" y="3727"/>
                    <a:pt x="287" y="3870"/>
                    <a:pt x="297" y="4026"/>
                  </a:cubicBezTo>
                  <a:cubicBezTo>
                    <a:pt x="297" y="4221"/>
                    <a:pt x="173" y="4406"/>
                    <a:pt x="82" y="4592"/>
                  </a:cubicBezTo>
                  <a:cubicBezTo>
                    <a:pt x="40" y="4695"/>
                    <a:pt x="0" y="4809"/>
                    <a:pt x="0" y="4920"/>
                  </a:cubicBezTo>
                  <a:cubicBezTo>
                    <a:pt x="0" y="5014"/>
                    <a:pt x="30" y="5106"/>
                    <a:pt x="91" y="5180"/>
                  </a:cubicBezTo>
                  <a:lnTo>
                    <a:pt x="101" y="5167"/>
                  </a:lnTo>
                  <a:cubicBezTo>
                    <a:pt x="49" y="5096"/>
                    <a:pt x="20" y="5014"/>
                    <a:pt x="20" y="4920"/>
                  </a:cubicBezTo>
                  <a:cubicBezTo>
                    <a:pt x="20" y="4819"/>
                    <a:pt x="62" y="4695"/>
                    <a:pt x="101" y="4602"/>
                  </a:cubicBezTo>
                  <a:cubicBezTo>
                    <a:pt x="195" y="4416"/>
                    <a:pt x="319" y="4231"/>
                    <a:pt x="319" y="4026"/>
                  </a:cubicBezTo>
                  <a:cubicBezTo>
                    <a:pt x="309" y="3860"/>
                    <a:pt x="235" y="3717"/>
                    <a:pt x="173" y="3574"/>
                  </a:cubicBezTo>
                  <a:cubicBezTo>
                    <a:pt x="143" y="3480"/>
                    <a:pt x="111" y="3376"/>
                    <a:pt x="111" y="3275"/>
                  </a:cubicBezTo>
                  <a:cubicBezTo>
                    <a:pt x="111" y="3223"/>
                    <a:pt x="124" y="3171"/>
                    <a:pt x="143" y="3119"/>
                  </a:cubicBezTo>
                  <a:cubicBezTo>
                    <a:pt x="185" y="3028"/>
                    <a:pt x="267" y="2956"/>
                    <a:pt x="358" y="2882"/>
                  </a:cubicBezTo>
                  <a:cubicBezTo>
                    <a:pt x="442" y="2810"/>
                    <a:pt x="524" y="2729"/>
                    <a:pt x="566" y="2625"/>
                  </a:cubicBezTo>
                  <a:cubicBezTo>
                    <a:pt x="576" y="2585"/>
                    <a:pt x="576" y="2553"/>
                    <a:pt x="576" y="2523"/>
                  </a:cubicBezTo>
                  <a:cubicBezTo>
                    <a:pt x="576" y="2368"/>
                    <a:pt x="482" y="2224"/>
                    <a:pt x="420" y="2079"/>
                  </a:cubicBezTo>
                  <a:cubicBezTo>
                    <a:pt x="309" y="1864"/>
                    <a:pt x="257" y="1626"/>
                    <a:pt x="257" y="1379"/>
                  </a:cubicBezTo>
                  <a:cubicBezTo>
                    <a:pt x="257" y="1226"/>
                    <a:pt x="277" y="1080"/>
                    <a:pt x="319" y="937"/>
                  </a:cubicBezTo>
                  <a:cubicBezTo>
                    <a:pt x="432" y="556"/>
                    <a:pt x="689" y="215"/>
                    <a:pt x="1018" y="10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819;p67">
              <a:extLst>
                <a:ext uri="{FF2B5EF4-FFF2-40B4-BE49-F238E27FC236}">
                  <a16:creationId xmlns:a16="http://schemas.microsoft.com/office/drawing/2014/main" id="{077B3968-DE04-4259-9753-E327EA29296A}"/>
                </a:ext>
              </a:extLst>
            </p:cNvPr>
            <p:cNvSpPr/>
            <p:nvPr/>
          </p:nvSpPr>
          <p:spPr>
            <a:xfrm>
              <a:off x="8252701" y="3145365"/>
              <a:ext cx="243248" cy="936860"/>
            </a:xfrm>
            <a:custGeom>
              <a:avLst/>
              <a:gdLst/>
              <a:ahLst/>
              <a:cxnLst/>
              <a:rect l="l" t="t" r="r" b="b"/>
              <a:pathLst>
                <a:path w="1535" h="5912" extrusionOk="0">
                  <a:moveTo>
                    <a:pt x="10" y="1"/>
                  </a:moveTo>
                  <a:lnTo>
                    <a:pt x="0" y="21"/>
                  </a:lnTo>
                  <a:cubicBezTo>
                    <a:pt x="401" y="144"/>
                    <a:pt x="751" y="401"/>
                    <a:pt x="979" y="752"/>
                  </a:cubicBezTo>
                  <a:cubicBezTo>
                    <a:pt x="1164" y="1041"/>
                    <a:pt x="1265" y="1390"/>
                    <a:pt x="1265" y="1740"/>
                  </a:cubicBezTo>
                  <a:cubicBezTo>
                    <a:pt x="1265" y="1802"/>
                    <a:pt x="1265" y="1874"/>
                    <a:pt x="1256" y="1946"/>
                  </a:cubicBezTo>
                  <a:cubicBezTo>
                    <a:pt x="1236" y="2143"/>
                    <a:pt x="1174" y="2338"/>
                    <a:pt x="1142" y="2534"/>
                  </a:cubicBezTo>
                  <a:cubicBezTo>
                    <a:pt x="1142" y="2605"/>
                    <a:pt x="1132" y="2677"/>
                    <a:pt x="1132" y="2739"/>
                  </a:cubicBezTo>
                  <a:cubicBezTo>
                    <a:pt x="1132" y="2872"/>
                    <a:pt x="1152" y="3008"/>
                    <a:pt x="1214" y="3132"/>
                  </a:cubicBezTo>
                  <a:cubicBezTo>
                    <a:pt x="1288" y="3285"/>
                    <a:pt x="1421" y="3408"/>
                    <a:pt x="1431" y="3574"/>
                  </a:cubicBezTo>
                  <a:lnTo>
                    <a:pt x="1431" y="3584"/>
                  </a:lnTo>
                  <a:cubicBezTo>
                    <a:pt x="1431" y="3688"/>
                    <a:pt x="1379" y="3769"/>
                    <a:pt x="1317" y="3861"/>
                  </a:cubicBezTo>
                  <a:cubicBezTo>
                    <a:pt x="1265" y="3955"/>
                    <a:pt x="1204" y="4046"/>
                    <a:pt x="1184" y="4160"/>
                  </a:cubicBezTo>
                  <a:cubicBezTo>
                    <a:pt x="1174" y="4182"/>
                    <a:pt x="1174" y="4202"/>
                    <a:pt x="1174" y="4231"/>
                  </a:cubicBezTo>
                  <a:cubicBezTo>
                    <a:pt x="1174" y="4417"/>
                    <a:pt x="1307" y="4602"/>
                    <a:pt x="1389" y="4767"/>
                  </a:cubicBezTo>
                  <a:cubicBezTo>
                    <a:pt x="1473" y="4943"/>
                    <a:pt x="1513" y="5138"/>
                    <a:pt x="1513" y="5323"/>
                  </a:cubicBezTo>
                  <a:cubicBezTo>
                    <a:pt x="1513" y="5529"/>
                    <a:pt x="1473" y="5726"/>
                    <a:pt x="1379" y="5912"/>
                  </a:cubicBezTo>
                  <a:lnTo>
                    <a:pt x="1399" y="5912"/>
                  </a:lnTo>
                  <a:cubicBezTo>
                    <a:pt x="1493" y="5736"/>
                    <a:pt x="1535" y="5529"/>
                    <a:pt x="1535" y="5323"/>
                  </a:cubicBezTo>
                  <a:cubicBezTo>
                    <a:pt x="1535" y="5128"/>
                    <a:pt x="1493" y="4943"/>
                    <a:pt x="1411" y="4767"/>
                  </a:cubicBezTo>
                  <a:cubicBezTo>
                    <a:pt x="1327" y="4582"/>
                    <a:pt x="1194" y="4407"/>
                    <a:pt x="1194" y="4231"/>
                  </a:cubicBezTo>
                  <a:cubicBezTo>
                    <a:pt x="1194" y="4202"/>
                    <a:pt x="1194" y="4182"/>
                    <a:pt x="1204" y="4160"/>
                  </a:cubicBezTo>
                  <a:cubicBezTo>
                    <a:pt x="1226" y="4058"/>
                    <a:pt x="1275" y="3964"/>
                    <a:pt x="1337" y="3873"/>
                  </a:cubicBezTo>
                  <a:cubicBezTo>
                    <a:pt x="1389" y="3789"/>
                    <a:pt x="1451" y="3688"/>
                    <a:pt x="1451" y="3584"/>
                  </a:cubicBezTo>
                  <a:lnTo>
                    <a:pt x="1451" y="3574"/>
                  </a:lnTo>
                  <a:cubicBezTo>
                    <a:pt x="1441" y="3399"/>
                    <a:pt x="1307" y="3275"/>
                    <a:pt x="1236" y="3119"/>
                  </a:cubicBezTo>
                  <a:cubicBezTo>
                    <a:pt x="1174" y="3008"/>
                    <a:pt x="1152" y="2872"/>
                    <a:pt x="1152" y="2739"/>
                  </a:cubicBezTo>
                  <a:cubicBezTo>
                    <a:pt x="1152" y="2677"/>
                    <a:pt x="1152" y="2605"/>
                    <a:pt x="1164" y="2534"/>
                  </a:cubicBezTo>
                  <a:cubicBezTo>
                    <a:pt x="1194" y="2338"/>
                    <a:pt x="1256" y="2143"/>
                    <a:pt x="1275" y="1946"/>
                  </a:cubicBezTo>
                  <a:cubicBezTo>
                    <a:pt x="1288" y="1874"/>
                    <a:pt x="1288" y="1802"/>
                    <a:pt x="1288" y="1740"/>
                  </a:cubicBezTo>
                  <a:cubicBezTo>
                    <a:pt x="1288" y="1390"/>
                    <a:pt x="1184" y="1041"/>
                    <a:pt x="999" y="742"/>
                  </a:cubicBezTo>
                  <a:cubicBezTo>
                    <a:pt x="761" y="391"/>
                    <a:pt x="410" y="124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820;p67">
              <a:extLst>
                <a:ext uri="{FF2B5EF4-FFF2-40B4-BE49-F238E27FC236}">
                  <a16:creationId xmlns:a16="http://schemas.microsoft.com/office/drawing/2014/main" id="{BDD24BA7-30AF-43E2-9D4D-3EEA4C83DA5F}"/>
                </a:ext>
              </a:extLst>
            </p:cNvPr>
            <p:cNvSpPr/>
            <p:nvPr/>
          </p:nvSpPr>
          <p:spPr>
            <a:xfrm>
              <a:off x="7776192" y="3678763"/>
              <a:ext cx="61961" cy="364317"/>
            </a:xfrm>
            <a:custGeom>
              <a:avLst/>
              <a:gdLst/>
              <a:ahLst/>
              <a:cxnLst/>
              <a:rect l="l" t="t" r="r" b="b"/>
              <a:pathLst>
                <a:path w="391" h="2299" extrusionOk="0">
                  <a:moveTo>
                    <a:pt x="156" y="0"/>
                  </a:moveTo>
                  <a:cubicBezTo>
                    <a:pt x="42" y="94"/>
                    <a:pt x="0" y="238"/>
                    <a:pt x="0" y="371"/>
                  </a:cubicBezTo>
                  <a:cubicBezTo>
                    <a:pt x="0" y="433"/>
                    <a:pt x="10" y="495"/>
                    <a:pt x="32" y="556"/>
                  </a:cubicBezTo>
                  <a:cubicBezTo>
                    <a:pt x="72" y="742"/>
                    <a:pt x="185" y="917"/>
                    <a:pt x="267" y="1093"/>
                  </a:cubicBezTo>
                  <a:cubicBezTo>
                    <a:pt x="319" y="1216"/>
                    <a:pt x="371" y="1359"/>
                    <a:pt x="371" y="1505"/>
                  </a:cubicBezTo>
                  <a:cubicBezTo>
                    <a:pt x="371" y="1557"/>
                    <a:pt x="371" y="1597"/>
                    <a:pt x="351" y="1649"/>
                  </a:cubicBezTo>
                  <a:cubicBezTo>
                    <a:pt x="319" y="1762"/>
                    <a:pt x="257" y="1854"/>
                    <a:pt x="217" y="1967"/>
                  </a:cubicBezTo>
                  <a:cubicBezTo>
                    <a:pt x="195" y="2009"/>
                    <a:pt x="185" y="2061"/>
                    <a:pt x="185" y="2113"/>
                  </a:cubicBezTo>
                  <a:cubicBezTo>
                    <a:pt x="185" y="2185"/>
                    <a:pt x="205" y="2247"/>
                    <a:pt x="257" y="2298"/>
                  </a:cubicBezTo>
                  <a:lnTo>
                    <a:pt x="267" y="2286"/>
                  </a:lnTo>
                  <a:cubicBezTo>
                    <a:pt x="227" y="2237"/>
                    <a:pt x="205" y="2185"/>
                    <a:pt x="205" y="2113"/>
                  </a:cubicBezTo>
                  <a:cubicBezTo>
                    <a:pt x="205" y="2071"/>
                    <a:pt x="217" y="2019"/>
                    <a:pt x="237" y="1967"/>
                  </a:cubicBezTo>
                  <a:cubicBezTo>
                    <a:pt x="267" y="1866"/>
                    <a:pt x="341" y="1772"/>
                    <a:pt x="371" y="1658"/>
                  </a:cubicBezTo>
                  <a:cubicBezTo>
                    <a:pt x="390" y="1607"/>
                    <a:pt x="390" y="1557"/>
                    <a:pt x="390" y="1505"/>
                  </a:cubicBezTo>
                  <a:cubicBezTo>
                    <a:pt x="390" y="1359"/>
                    <a:pt x="341" y="1216"/>
                    <a:pt x="279" y="1083"/>
                  </a:cubicBezTo>
                  <a:cubicBezTo>
                    <a:pt x="195" y="907"/>
                    <a:pt x="94" y="732"/>
                    <a:pt x="42" y="546"/>
                  </a:cubicBezTo>
                  <a:cubicBezTo>
                    <a:pt x="32" y="495"/>
                    <a:pt x="20" y="433"/>
                    <a:pt x="20" y="371"/>
                  </a:cubicBezTo>
                  <a:cubicBezTo>
                    <a:pt x="20" y="238"/>
                    <a:pt x="62" y="104"/>
                    <a:pt x="166" y="13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21;p67">
              <a:extLst>
                <a:ext uri="{FF2B5EF4-FFF2-40B4-BE49-F238E27FC236}">
                  <a16:creationId xmlns:a16="http://schemas.microsoft.com/office/drawing/2014/main" id="{5BB4F8D3-E7BE-4874-B221-993A6607C61F}"/>
                </a:ext>
              </a:extLst>
            </p:cNvPr>
            <p:cNvSpPr/>
            <p:nvPr/>
          </p:nvSpPr>
          <p:spPr>
            <a:xfrm>
              <a:off x="7813748" y="3130469"/>
              <a:ext cx="86682" cy="111403"/>
            </a:xfrm>
            <a:custGeom>
              <a:avLst/>
              <a:gdLst/>
              <a:ahLst/>
              <a:cxnLst/>
              <a:rect l="l" t="t" r="r" b="b"/>
              <a:pathLst>
                <a:path w="547" h="703" extrusionOk="0">
                  <a:moveTo>
                    <a:pt x="362" y="1"/>
                  </a:moveTo>
                  <a:cubicBezTo>
                    <a:pt x="349" y="1"/>
                    <a:pt x="338" y="5"/>
                    <a:pt x="329" y="13"/>
                  </a:cubicBezTo>
                  <a:cubicBezTo>
                    <a:pt x="289" y="43"/>
                    <a:pt x="289" y="95"/>
                    <a:pt x="299" y="147"/>
                  </a:cubicBezTo>
                  <a:cubicBezTo>
                    <a:pt x="309" y="290"/>
                    <a:pt x="329" y="423"/>
                    <a:pt x="351" y="569"/>
                  </a:cubicBezTo>
                  <a:cubicBezTo>
                    <a:pt x="289" y="446"/>
                    <a:pt x="228" y="332"/>
                    <a:pt x="176" y="208"/>
                  </a:cubicBezTo>
                  <a:cubicBezTo>
                    <a:pt x="155" y="161"/>
                    <a:pt x="120" y="113"/>
                    <a:pt x="75" y="113"/>
                  </a:cubicBezTo>
                  <a:cubicBezTo>
                    <a:pt x="71" y="113"/>
                    <a:pt x="66" y="114"/>
                    <a:pt x="62" y="115"/>
                  </a:cubicBezTo>
                  <a:cubicBezTo>
                    <a:pt x="10" y="124"/>
                    <a:pt x="0" y="208"/>
                    <a:pt x="20" y="260"/>
                  </a:cubicBezTo>
                  <a:cubicBezTo>
                    <a:pt x="62" y="446"/>
                    <a:pt x="176" y="609"/>
                    <a:pt x="339" y="703"/>
                  </a:cubicBezTo>
                  <a:lnTo>
                    <a:pt x="485" y="609"/>
                  </a:lnTo>
                  <a:cubicBezTo>
                    <a:pt x="546" y="446"/>
                    <a:pt x="546" y="270"/>
                    <a:pt x="475" y="105"/>
                  </a:cubicBezTo>
                  <a:cubicBezTo>
                    <a:pt x="462" y="75"/>
                    <a:pt x="452" y="43"/>
                    <a:pt x="423" y="23"/>
                  </a:cubicBezTo>
                  <a:cubicBezTo>
                    <a:pt x="403" y="10"/>
                    <a:pt x="381" y="1"/>
                    <a:pt x="36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822;p67">
              <a:extLst>
                <a:ext uri="{FF2B5EF4-FFF2-40B4-BE49-F238E27FC236}">
                  <a16:creationId xmlns:a16="http://schemas.microsoft.com/office/drawing/2014/main" id="{84C7EB4C-9A91-48B6-9FD9-A44240C2F941}"/>
                </a:ext>
              </a:extLst>
            </p:cNvPr>
            <p:cNvSpPr/>
            <p:nvPr/>
          </p:nvSpPr>
          <p:spPr>
            <a:xfrm>
              <a:off x="7588568" y="3210811"/>
              <a:ext cx="290629" cy="900729"/>
            </a:xfrm>
            <a:custGeom>
              <a:avLst/>
              <a:gdLst/>
              <a:ahLst/>
              <a:cxnLst/>
              <a:rect l="l" t="t" r="r" b="b"/>
              <a:pathLst>
                <a:path w="1834" h="5684" extrusionOk="0">
                  <a:moveTo>
                    <a:pt x="1636" y="0"/>
                  </a:moveTo>
                  <a:cubicBezTo>
                    <a:pt x="1401" y="10"/>
                    <a:pt x="895" y="164"/>
                    <a:pt x="638" y="421"/>
                  </a:cubicBezTo>
                  <a:cubicBezTo>
                    <a:pt x="371" y="680"/>
                    <a:pt x="205" y="1028"/>
                    <a:pt x="205" y="1389"/>
                  </a:cubicBezTo>
                  <a:lnTo>
                    <a:pt x="205" y="1441"/>
                  </a:lnTo>
                  <a:cubicBezTo>
                    <a:pt x="215" y="1730"/>
                    <a:pt x="319" y="2027"/>
                    <a:pt x="319" y="2306"/>
                  </a:cubicBezTo>
                  <a:cubicBezTo>
                    <a:pt x="319" y="2410"/>
                    <a:pt x="309" y="2501"/>
                    <a:pt x="267" y="2605"/>
                  </a:cubicBezTo>
                  <a:cubicBezTo>
                    <a:pt x="205" y="2780"/>
                    <a:pt x="72" y="2924"/>
                    <a:pt x="42" y="3109"/>
                  </a:cubicBezTo>
                  <a:cubicBezTo>
                    <a:pt x="30" y="3139"/>
                    <a:pt x="30" y="3161"/>
                    <a:pt x="30" y="3191"/>
                  </a:cubicBezTo>
                  <a:cubicBezTo>
                    <a:pt x="30" y="3346"/>
                    <a:pt x="104" y="3499"/>
                    <a:pt x="176" y="3645"/>
                  </a:cubicBezTo>
                  <a:cubicBezTo>
                    <a:pt x="238" y="3798"/>
                    <a:pt x="309" y="3942"/>
                    <a:pt x="309" y="4097"/>
                  </a:cubicBezTo>
                  <a:cubicBezTo>
                    <a:pt x="309" y="4117"/>
                    <a:pt x="309" y="4149"/>
                    <a:pt x="299" y="4169"/>
                  </a:cubicBezTo>
                  <a:cubicBezTo>
                    <a:pt x="277" y="4345"/>
                    <a:pt x="144" y="4488"/>
                    <a:pt x="72" y="4663"/>
                  </a:cubicBezTo>
                  <a:cubicBezTo>
                    <a:pt x="20" y="4767"/>
                    <a:pt x="0" y="4891"/>
                    <a:pt x="0" y="5014"/>
                  </a:cubicBezTo>
                  <a:cubicBezTo>
                    <a:pt x="0" y="5261"/>
                    <a:pt x="104" y="5518"/>
                    <a:pt x="289" y="5684"/>
                  </a:cubicBezTo>
                  <a:lnTo>
                    <a:pt x="309" y="5672"/>
                  </a:lnTo>
                  <a:cubicBezTo>
                    <a:pt x="124" y="5508"/>
                    <a:pt x="20" y="5261"/>
                    <a:pt x="20" y="5014"/>
                  </a:cubicBezTo>
                  <a:cubicBezTo>
                    <a:pt x="20" y="4891"/>
                    <a:pt x="42" y="4777"/>
                    <a:pt x="92" y="4663"/>
                  </a:cubicBezTo>
                  <a:cubicBezTo>
                    <a:pt x="166" y="4510"/>
                    <a:pt x="299" y="4354"/>
                    <a:pt x="319" y="4179"/>
                  </a:cubicBezTo>
                  <a:cubicBezTo>
                    <a:pt x="329" y="4149"/>
                    <a:pt x="329" y="4127"/>
                    <a:pt x="329" y="4097"/>
                  </a:cubicBezTo>
                  <a:cubicBezTo>
                    <a:pt x="329" y="3942"/>
                    <a:pt x="257" y="3789"/>
                    <a:pt x="186" y="3645"/>
                  </a:cubicBezTo>
                  <a:cubicBezTo>
                    <a:pt x="124" y="3490"/>
                    <a:pt x="52" y="3346"/>
                    <a:pt x="52" y="3191"/>
                  </a:cubicBezTo>
                  <a:cubicBezTo>
                    <a:pt x="52" y="3171"/>
                    <a:pt x="52" y="3139"/>
                    <a:pt x="62" y="3109"/>
                  </a:cubicBezTo>
                  <a:cubicBezTo>
                    <a:pt x="82" y="2934"/>
                    <a:pt x="228" y="2790"/>
                    <a:pt x="289" y="2615"/>
                  </a:cubicBezTo>
                  <a:cubicBezTo>
                    <a:pt x="329" y="2511"/>
                    <a:pt x="339" y="2410"/>
                    <a:pt x="339" y="2306"/>
                  </a:cubicBezTo>
                  <a:cubicBezTo>
                    <a:pt x="339" y="2017"/>
                    <a:pt x="238" y="1730"/>
                    <a:pt x="228" y="1431"/>
                  </a:cubicBezTo>
                  <a:lnTo>
                    <a:pt x="228" y="1389"/>
                  </a:lnTo>
                  <a:cubicBezTo>
                    <a:pt x="228" y="1038"/>
                    <a:pt x="391" y="690"/>
                    <a:pt x="648" y="433"/>
                  </a:cubicBezTo>
                  <a:cubicBezTo>
                    <a:pt x="907" y="186"/>
                    <a:pt x="1411" y="30"/>
                    <a:pt x="1636" y="20"/>
                  </a:cubicBezTo>
                  <a:lnTo>
                    <a:pt x="1649" y="20"/>
                  </a:lnTo>
                  <a:cubicBezTo>
                    <a:pt x="1698" y="20"/>
                    <a:pt x="1720" y="40"/>
                    <a:pt x="1740" y="62"/>
                  </a:cubicBezTo>
                  <a:cubicBezTo>
                    <a:pt x="1760" y="92"/>
                    <a:pt x="1760" y="154"/>
                    <a:pt x="1760" y="225"/>
                  </a:cubicBezTo>
                  <a:cubicBezTo>
                    <a:pt x="1772" y="297"/>
                    <a:pt x="1772" y="381"/>
                    <a:pt x="1812" y="453"/>
                  </a:cubicBezTo>
                  <a:lnTo>
                    <a:pt x="1834" y="443"/>
                  </a:lnTo>
                  <a:cubicBezTo>
                    <a:pt x="1782" y="349"/>
                    <a:pt x="1792" y="248"/>
                    <a:pt x="1782" y="154"/>
                  </a:cubicBezTo>
                  <a:cubicBezTo>
                    <a:pt x="1782" y="112"/>
                    <a:pt x="1772" y="82"/>
                    <a:pt x="1750" y="50"/>
                  </a:cubicBezTo>
                  <a:cubicBezTo>
                    <a:pt x="1730" y="20"/>
                    <a:pt x="1698" y="0"/>
                    <a:pt x="1649" y="0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823;p67">
              <a:extLst>
                <a:ext uri="{FF2B5EF4-FFF2-40B4-BE49-F238E27FC236}">
                  <a16:creationId xmlns:a16="http://schemas.microsoft.com/office/drawing/2014/main" id="{ABAA2542-E71F-4873-800E-9E711C321CE8}"/>
                </a:ext>
              </a:extLst>
            </p:cNvPr>
            <p:cNvSpPr/>
            <p:nvPr/>
          </p:nvSpPr>
          <p:spPr>
            <a:xfrm>
              <a:off x="8133692" y="3143780"/>
              <a:ext cx="428813" cy="982340"/>
            </a:xfrm>
            <a:custGeom>
              <a:avLst/>
              <a:gdLst/>
              <a:ahLst/>
              <a:cxnLst/>
              <a:rect l="l" t="t" r="r" b="b"/>
              <a:pathLst>
                <a:path w="2706" h="6199" extrusionOk="0">
                  <a:moveTo>
                    <a:pt x="0" y="1"/>
                  </a:moveTo>
                  <a:lnTo>
                    <a:pt x="0" y="21"/>
                  </a:lnTo>
                  <a:lnTo>
                    <a:pt x="92" y="21"/>
                  </a:lnTo>
                  <a:cubicBezTo>
                    <a:pt x="576" y="21"/>
                    <a:pt x="1070" y="73"/>
                    <a:pt x="1502" y="278"/>
                  </a:cubicBezTo>
                  <a:cubicBezTo>
                    <a:pt x="1955" y="505"/>
                    <a:pt x="2348" y="937"/>
                    <a:pt x="2387" y="1442"/>
                  </a:cubicBezTo>
                  <a:lnTo>
                    <a:pt x="2387" y="1545"/>
                  </a:lnTo>
                  <a:cubicBezTo>
                    <a:pt x="2387" y="1792"/>
                    <a:pt x="2325" y="2030"/>
                    <a:pt x="2286" y="2264"/>
                  </a:cubicBezTo>
                  <a:cubicBezTo>
                    <a:pt x="2254" y="2388"/>
                    <a:pt x="2244" y="2512"/>
                    <a:pt x="2244" y="2635"/>
                  </a:cubicBezTo>
                  <a:cubicBezTo>
                    <a:pt x="2244" y="2791"/>
                    <a:pt x="2273" y="2956"/>
                    <a:pt x="2348" y="3090"/>
                  </a:cubicBezTo>
                  <a:cubicBezTo>
                    <a:pt x="2409" y="3203"/>
                    <a:pt x="2491" y="3305"/>
                    <a:pt x="2563" y="3409"/>
                  </a:cubicBezTo>
                  <a:cubicBezTo>
                    <a:pt x="2634" y="3500"/>
                    <a:pt x="2686" y="3614"/>
                    <a:pt x="2686" y="3727"/>
                  </a:cubicBezTo>
                  <a:lnTo>
                    <a:pt x="2686" y="3747"/>
                  </a:lnTo>
                  <a:cubicBezTo>
                    <a:pt x="2686" y="3851"/>
                    <a:pt x="2624" y="3955"/>
                    <a:pt x="2572" y="4046"/>
                  </a:cubicBezTo>
                  <a:cubicBezTo>
                    <a:pt x="2511" y="4140"/>
                    <a:pt x="2439" y="4241"/>
                    <a:pt x="2419" y="4345"/>
                  </a:cubicBezTo>
                  <a:cubicBezTo>
                    <a:pt x="2409" y="4387"/>
                    <a:pt x="2397" y="4427"/>
                    <a:pt x="2397" y="4469"/>
                  </a:cubicBezTo>
                  <a:cubicBezTo>
                    <a:pt x="2397" y="4686"/>
                    <a:pt x="2543" y="4901"/>
                    <a:pt x="2605" y="5118"/>
                  </a:cubicBezTo>
                  <a:cubicBezTo>
                    <a:pt x="2644" y="5230"/>
                    <a:pt x="2666" y="5353"/>
                    <a:pt x="2666" y="5477"/>
                  </a:cubicBezTo>
                  <a:cubicBezTo>
                    <a:pt x="2666" y="5736"/>
                    <a:pt x="2582" y="5983"/>
                    <a:pt x="2439" y="6188"/>
                  </a:cubicBezTo>
                  <a:lnTo>
                    <a:pt x="2449" y="6198"/>
                  </a:lnTo>
                  <a:cubicBezTo>
                    <a:pt x="2605" y="5993"/>
                    <a:pt x="2686" y="5736"/>
                    <a:pt x="2686" y="5477"/>
                  </a:cubicBezTo>
                  <a:cubicBezTo>
                    <a:pt x="2686" y="5353"/>
                    <a:pt x="2666" y="5230"/>
                    <a:pt x="2624" y="5106"/>
                  </a:cubicBezTo>
                  <a:cubicBezTo>
                    <a:pt x="2553" y="4891"/>
                    <a:pt x="2419" y="4674"/>
                    <a:pt x="2419" y="4469"/>
                  </a:cubicBezTo>
                  <a:cubicBezTo>
                    <a:pt x="2419" y="4427"/>
                    <a:pt x="2429" y="4387"/>
                    <a:pt x="2439" y="4355"/>
                  </a:cubicBezTo>
                  <a:cubicBezTo>
                    <a:pt x="2459" y="4241"/>
                    <a:pt x="2521" y="4150"/>
                    <a:pt x="2582" y="4056"/>
                  </a:cubicBezTo>
                  <a:cubicBezTo>
                    <a:pt x="2644" y="3965"/>
                    <a:pt x="2706" y="3861"/>
                    <a:pt x="2706" y="3747"/>
                  </a:cubicBezTo>
                  <a:lnTo>
                    <a:pt x="2706" y="3727"/>
                  </a:lnTo>
                  <a:cubicBezTo>
                    <a:pt x="2706" y="3604"/>
                    <a:pt x="2656" y="3490"/>
                    <a:pt x="2582" y="3389"/>
                  </a:cubicBezTo>
                  <a:cubicBezTo>
                    <a:pt x="2511" y="3285"/>
                    <a:pt x="2419" y="3191"/>
                    <a:pt x="2367" y="3080"/>
                  </a:cubicBezTo>
                  <a:cubicBezTo>
                    <a:pt x="2296" y="2944"/>
                    <a:pt x="2264" y="2791"/>
                    <a:pt x="2264" y="2635"/>
                  </a:cubicBezTo>
                  <a:cubicBezTo>
                    <a:pt x="2264" y="2512"/>
                    <a:pt x="2273" y="2388"/>
                    <a:pt x="2306" y="2277"/>
                  </a:cubicBezTo>
                  <a:cubicBezTo>
                    <a:pt x="2348" y="2030"/>
                    <a:pt x="2409" y="1792"/>
                    <a:pt x="2409" y="1545"/>
                  </a:cubicBezTo>
                  <a:lnTo>
                    <a:pt x="2409" y="1442"/>
                  </a:lnTo>
                  <a:cubicBezTo>
                    <a:pt x="2357" y="928"/>
                    <a:pt x="1977" y="485"/>
                    <a:pt x="1512" y="268"/>
                  </a:cubicBezTo>
                  <a:cubicBezTo>
                    <a:pt x="1070" y="53"/>
                    <a:pt x="576" y="1"/>
                    <a:pt x="92" y="1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824;p67">
              <a:extLst>
                <a:ext uri="{FF2B5EF4-FFF2-40B4-BE49-F238E27FC236}">
                  <a16:creationId xmlns:a16="http://schemas.microsoft.com/office/drawing/2014/main" id="{2AC866AD-46FD-427E-9A7B-26614FEA916E}"/>
                </a:ext>
              </a:extLst>
            </p:cNvPr>
            <p:cNvSpPr/>
            <p:nvPr/>
          </p:nvSpPr>
          <p:spPr>
            <a:xfrm>
              <a:off x="7657025" y="3582732"/>
              <a:ext cx="210445" cy="195232"/>
            </a:xfrm>
            <a:custGeom>
              <a:avLst/>
              <a:gdLst/>
              <a:ahLst/>
              <a:cxnLst/>
              <a:rect l="l" t="t" r="r" b="b"/>
              <a:pathLst>
                <a:path w="1328" h="1232" extrusionOk="0">
                  <a:moveTo>
                    <a:pt x="660" y="1"/>
                  </a:moveTo>
                  <a:cubicBezTo>
                    <a:pt x="366" y="1"/>
                    <a:pt x="109" y="212"/>
                    <a:pt x="63" y="515"/>
                  </a:cubicBezTo>
                  <a:cubicBezTo>
                    <a:pt x="1" y="854"/>
                    <a:pt x="228" y="1175"/>
                    <a:pt x="567" y="1224"/>
                  </a:cubicBezTo>
                  <a:cubicBezTo>
                    <a:pt x="598" y="1229"/>
                    <a:pt x="630" y="1232"/>
                    <a:pt x="662" y="1232"/>
                  </a:cubicBezTo>
                  <a:cubicBezTo>
                    <a:pt x="955" y="1232"/>
                    <a:pt x="1221" y="1019"/>
                    <a:pt x="1266" y="720"/>
                  </a:cubicBezTo>
                  <a:cubicBezTo>
                    <a:pt x="1328" y="382"/>
                    <a:pt x="1103" y="63"/>
                    <a:pt x="772" y="11"/>
                  </a:cubicBezTo>
                  <a:cubicBezTo>
                    <a:pt x="734" y="4"/>
                    <a:pt x="697" y="1"/>
                    <a:pt x="660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825;p67">
              <a:extLst>
                <a:ext uri="{FF2B5EF4-FFF2-40B4-BE49-F238E27FC236}">
                  <a16:creationId xmlns:a16="http://schemas.microsoft.com/office/drawing/2014/main" id="{0FED2614-F46C-4E1A-AB04-0CE06078D749}"/>
                </a:ext>
              </a:extLst>
            </p:cNvPr>
            <p:cNvSpPr/>
            <p:nvPr/>
          </p:nvSpPr>
          <p:spPr>
            <a:xfrm>
              <a:off x="7683331" y="3647862"/>
              <a:ext cx="153238" cy="128993"/>
            </a:xfrm>
            <a:custGeom>
              <a:avLst/>
              <a:gdLst/>
              <a:ahLst/>
              <a:cxnLst/>
              <a:rect l="l" t="t" r="r" b="b"/>
              <a:pathLst>
                <a:path w="967" h="814" extrusionOk="0">
                  <a:moveTo>
                    <a:pt x="482" y="0"/>
                  </a:moveTo>
                  <a:cubicBezTo>
                    <a:pt x="401" y="0"/>
                    <a:pt x="319" y="22"/>
                    <a:pt x="257" y="52"/>
                  </a:cubicBezTo>
                  <a:cubicBezTo>
                    <a:pt x="339" y="22"/>
                    <a:pt x="420" y="10"/>
                    <a:pt x="514" y="10"/>
                  </a:cubicBezTo>
                  <a:lnTo>
                    <a:pt x="576" y="10"/>
                  </a:lnTo>
                  <a:cubicBezTo>
                    <a:pt x="544" y="0"/>
                    <a:pt x="514" y="0"/>
                    <a:pt x="482" y="0"/>
                  </a:cubicBezTo>
                  <a:close/>
                  <a:moveTo>
                    <a:pt x="514" y="62"/>
                  </a:moveTo>
                  <a:cubicBezTo>
                    <a:pt x="420" y="62"/>
                    <a:pt x="329" y="84"/>
                    <a:pt x="247" y="114"/>
                  </a:cubicBezTo>
                  <a:cubicBezTo>
                    <a:pt x="196" y="134"/>
                    <a:pt x="144" y="166"/>
                    <a:pt x="92" y="186"/>
                  </a:cubicBezTo>
                  <a:cubicBezTo>
                    <a:pt x="62" y="228"/>
                    <a:pt x="40" y="279"/>
                    <a:pt x="40" y="331"/>
                  </a:cubicBezTo>
                  <a:cubicBezTo>
                    <a:pt x="0" y="546"/>
                    <a:pt x="186" y="764"/>
                    <a:pt x="443" y="803"/>
                  </a:cubicBezTo>
                  <a:cubicBezTo>
                    <a:pt x="472" y="813"/>
                    <a:pt x="504" y="813"/>
                    <a:pt x="534" y="813"/>
                  </a:cubicBezTo>
                  <a:cubicBezTo>
                    <a:pt x="742" y="813"/>
                    <a:pt x="905" y="702"/>
                    <a:pt x="967" y="546"/>
                  </a:cubicBezTo>
                  <a:cubicBezTo>
                    <a:pt x="905" y="465"/>
                    <a:pt x="853" y="381"/>
                    <a:pt x="803" y="299"/>
                  </a:cubicBezTo>
                  <a:cubicBezTo>
                    <a:pt x="729" y="299"/>
                    <a:pt x="668" y="309"/>
                    <a:pt x="596" y="341"/>
                  </a:cubicBezTo>
                  <a:cubicBezTo>
                    <a:pt x="534" y="361"/>
                    <a:pt x="472" y="393"/>
                    <a:pt x="411" y="433"/>
                  </a:cubicBezTo>
                  <a:lnTo>
                    <a:pt x="401" y="433"/>
                  </a:lnTo>
                  <a:cubicBezTo>
                    <a:pt x="401" y="433"/>
                    <a:pt x="391" y="433"/>
                    <a:pt x="391" y="423"/>
                  </a:cubicBezTo>
                  <a:cubicBezTo>
                    <a:pt x="381" y="413"/>
                    <a:pt x="391" y="413"/>
                    <a:pt x="391" y="403"/>
                  </a:cubicBezTo>
                  <a:cubicBezTo>
                    <a:pt x="443" y="351"/>
                    <a:pt x="514" y="309"/>
                    <a:pt x="576" y="279"/>
                  </a:cubicBezTo>
                  <a:cubicBezTo>
                    <a:pt x="638" y="257"/>
                    <a:pt x="710" y="247"/>
                    <a:pt x="771" y="237"/>
                  </a:cubicBezTo>
                  <a:cubicBezTo>
                    <a:pt x="742" y="195"/>
                    <a:pt x="719" y="146"/>
                    <a:pt x="700" y="94"/>
                  </a:cubicBezTo>
                  <a:cubicBezTo>
                    <a:pt x="638" y="72"/>
                    <a:pt x="576" y="62"/>
                    <a:pt x="514" y="6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826;p67">
              <a:extLst>
                <a:ext uri="{FF2B5EF4-FFF2-40B4-BE49-F238E27FC236}">
                  <a16:creationId xmlns:a16="http://schemas.microsoft.com/office/drawing/2014/main" id="{0CDFCEE7-4420-49A7-BF67-E6CF60A446A1}"/>
                </a:ext>
              </a:extLst>
            </p:cNvPr>
            <p:cNvSpPr/>
            <p:nvPr/>
          </p:nvSpPr>
          <p:spPr>
            <a:xfrm>
              <a:off x="7678260" y="3649447"/>
              <a:ext cx="171620" cy="40726"/>
            </a:xfrm>
            <a:custGeom>
              <a:avLst/>
              <a:gdLst/>
              <a:ahLst/>
              <a:cxnLst/>
              <a:rect l="l" t="t" r="r" b="b"/>
              <a:pathLst>
                <a:path w="1083" h="257" extrusionOk="0">
                  <a:moveTo>
                    <a:pt x="546" y="0"/>
                  </a:moveTo>
                  <a:cubicBezTo>
                    <a:pt x="443" y="0"/>
                    <a:pt x="351" y="22"/>
                    <a:pt x="257" y="52"/>
                  </a:cubicBezTo>
                  <a:cubicBezTo>
                    <a:pt x="218" y="74"/>
                    <a:pt x="176" y="94"/>
                    <a:pt x="134" y="114"/>
                  </a:cubicBezTo>
                  <a:cubicBezTo>
                    <a:pt x="94" y="146"/>
                    <a:pt x="52" y="166"/>
                    <a:pt x="10" y="208"/>
                  </a:cubicBezTo>
                  <a:cubicBezTo>
                    <a:pt x="10" y="208"/>
                    <a:pt x="0" y="218"/>
                    <a:pt x="10" y="227"/>
                  </a:cubicBezTo>
                  <a:cubicBezTo>
                    <a:pt x="20" y="237"/>
                    <a:pt x="32" y="237"/>
                    <a:pt x="42" y="237"/>
                  </a:cubicBezTo>
                  <a:lnTo>
                    <a:pt x="42" y="227"/>
                  </a:lnTo>
                  <a:cubicBezTo>
                    <a:pt x="114" y="176"/>
                    <a:pt x="195" y="136"/>
                    <a:pt x="279" y="104"/>
                  </a:cubicBezTo>
                  <a:cubicBezTo>
                    <a:pt x="361" y="74"/>
                    <a:pt x="452" y="52"/>
                    <a:pt x="546" y="52"/>
                  </a:cubicBezTo>
                  <a:cubicBezTo>
                    <a:pt x="638" y="52"/>
                    <a:pt x="722" y="74"/>
                    <a:pt x="803" y="104"/>
                  </a:cubicBezTo>
                  <a:cubicBezTo>
                    <a:pt x="855" y="124"/>
                    <a:pt x="885" y="146"/>
                    <a:pt x="927" y="166"/>
                  </a:cubicBezTo>
                  <a:cubicBezTo>
                    <a:pt x="947" y="176"/>
                    <a:pt x="969" y="198"/>
                    <a:pt x="989" y="208"/>
                  </a:cubicBezTo>
                  <a:lnTo>
                    <a:pt x="1041" y="247"/>
                  </a:lnTo>
                  <a:cubicBezTo>
                    <a:pt x="1046" y="253"/>
                    <a:pt x="1050" y="256"/>
                    <a:pt x="1055" y="256"/>
                  </a:cubicBezTo>
                  <a:cubicBezTo>
                    <a:pt x="1060" y="256"/>
                    <a:pt x="1065" y="253"/>
                    <a:pt x="1070" y="247"/>
                  </a:cubicBezTo>
                  <a:cubicBezTo>
                    <a:pt x="1083" y="237"/>
                    <a:pt x="1070" y="227"/>
                    <a:pt x="1070" y="218"/>
                  </a:cubicBezTo>
                  <a:lnTo>
                    <a:pt x="1008" y="176"/>
                  </a:lnTo>
                  <a:cubicBezTo>
                    <a:pt x="989" y="156"/>
                    <a:pt x="979" y="146"/>
                    <a:pt x="959" y="136"/>
                  </a:cubicBezTo>
                  <a:cubicBezTo>
                    <a:pt x="917" y="104"/>
                    <a:pt x="875" y="74"/>
                    <a:pt x="823" y="62"/>
                  </a:cubicBezTo>
                  <a:cubicBezTo>
                    <a:pt x="803" y="52"/>
                    <a:pt x="784" y="42"/>
                    <a:pt x="761" y="32"/>
                  </a:cubicBezTo>
                  <a:lnTo>
                    <a:pt x="690" y="12"/>
                  </a:lnTo>
                  <a:cubicBezTo>
                    <a:pt x="638" y="0"/>
                    <a:pt x="598" y="0"/>
                    <a:pt x="546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827;p67">
              <a:extLst>
                <a:ext uri="{FF2B5EF4-FFF2-40B4-BE49-F238E27FC236}">
                  <a16:creationId xmlns:a16="http://schemas.microsoft.com/office/drawing/2014/main" id="{8323FBD1-9ABC-447C-B7FA-A01287542029}"/>
                </a:ext>
              </a:extLst>
            </p:cNvPr>
            <p:cNvSpPr/>
            <p:nvPr/>
          </p:nvSpPr>
          <p:spPr>
            <a:xfrm>
              <a:off x="7743548" y="3685418"/>
              <a:ext cx="132162" cy="32644"/>
            </a:xfrm>
            <a:custGeom>
              <a:avLst/>
              <a:gdLst/>
              <a:ahLst/>
              <a:cxnLst/>
              <a:rect l="l" t="t" r="r" b="b"/>
              <a:pathLst>
                <a:path w="834" h="206" extrusionOk="0">
                  <a:moveTo>
                    <a:pt x="423" y="0"/>
                  </a:moveTo>
                  <a:cubicBezTo>
                    <a:pt x="349" y="0"/>
                    <a:pt x="268" y="20"/>
                    <a:pt x="196" y="42"/>
                  </a:cubicBezTo>
                  <a:cubicBezTo>
                    <a:pt x="134" y="72"/>
                    <a:pt x="63" y="114"/>
                    <a:pt x="11" y="166"/>
                  </a:cubicBezTo>
                  <a:cubicBezTo>
                    <a:pt x="11" y="176"/>
                    <a:pt x="1" y="176"/>
                    <a:pt x="11" y="186"/>
                  </a:cubicBezTo>
                  <a:cubicBezTo>
                    <a:pt x="11" y="196"/>
                    <a:pt x="21" y="196"/>
                    <a:pt x="31" y="196"/>
                  </a:cubicBezTo>
                  <a:cubicBezTo>
                    <a:pt x="92" y="156"/>
                    <a:pt x="154" y="124"/>
                    <a:pt x="216" y="104"/>
                  </a:cubicBezTo>
                  <a:cubicBezTo>
                    <a:pt x="288" y="72"/>
                    <a:pt x="349" y="62"/>
                    <a:pt x="423" y="62"/>
                  </a:cubicBezTo>
                  <a:cubicBezTo>
                    <a:pt x="495" y="62"/>
                    <a:pt x="567" y="72"/>
                    <a:pt x="629" y="94"/>
                  </a:cubicBezTo>
                  <a:cubicBezTo>
                    <a:pt x="658" y="114"/>
                    <a:pt x="690" y="124"/>
                    <a:pt x="720" y="144"/>
                  </a:cubicBezTo>
                  <a:cubicBezTo>
                    <a:pt x="752" y="166"/>
                    <a:pt x="782" y="186"/>
                    <a:pt x="814" y="206"/>
                  </a:cubicBezTo>
                  <a:lnTo>
                    <a:pt x="834" y="206"/>
                  </a:lnTo>
                  <a:lnTo>
                    <a:pt x="834" y="186"/>
                  </a:lnTo>
                  <a:cubicBezTo>
                    <a:pt x="804" y="156"/>
                    <a:pt x="772" y="134"/>
                    <a:pt x="742" y="114"/>
                  </a:cubicBezTo>
                  <a:cubicBezTo>
                    <a:pt x="710" y="94"/>
                    <a:pt x="680" y="72"/>
                    <a:pt x="648" y="52"/>
                  </a:cubicBezTo>
                  <a:cubicBezTo>
                    <a:pt x="609" y="33"/>
                    <a:pt x="577" y="33"/>
                    <a:pt x="535" y="20"/>
                  </a:cubicBezTo>
                  <a:cubicBezTo>
                    <a:pt x="505" y="10"/>
                    <a:pt x="463" y="0"/>
                    <a:pt x="42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828;p67">
              <a:extLst>
                <a:ext uri="{FF2B5EF4-FFF2-40B4-BE49-F238E27FC236}">
                  <a16:creationId xmlns:a16="http://schemas.microsoft.com/office/drawing/2014/main" id="{28C446B2-CE51-4FD2-B9D7-C1871C63BDB9}"/>
                </a:ext>
              </a:extLst>
            </p:cNvPr>
            <p:cNvSpPr/>
            <p:nvPr/>
          </p:nvSpPr>
          <p:spPr>
            <a:xfrm>
              <a:off x="8283601" y="3563399"/>
              <a:ext cx="215516" cy="195390"/>
            </a:xfrm>
            <a:custGeom>
              <a:avLst/>
              <a:gdLst/>
              <a:ahLst/>
              <a:cxnLst/>
              <a:rect l="l" t="t" r="r" b="b"/>
              <a:pathLst>
                <a:path w="1360" h="1233" extrusionOk="0">
                  <a:moveTo>
                    <a:pt x="676" y="1"/>
                  </a:moveTo>
                  <a:cubicBezTo>
                    <a:pt x="626" y="1"/>
                    <a:pt x="575" y="7"/>
                    <a:pt x="524" y="19"/>
                  </a:cubicBezTo>
                  <a:cubicBezTo>
                    <a:pt x="196" y="101"/>
                    <a:pt x="0" y="442"/>
                    <a:pt x="82" y="770"/>
                  </a:cubicBezTo>
                  <a:cubicBezTo>
                    <a:pt x="153" y="1048"/>
                    <a:pt x="405" y="1232"/>
                    <a:pt x="680" y="1232"/>
                  </a:cubicBezTo>
                  <a:cubicBezTo>
                    <a:pt x="731" y="1232"/>
                    <a:pt x="782" y="1226"/>
                    <a:pt x="833" y="1213"/>
                  </a:cubicBezTo>
                  <a:cubicBezTo>
                    <a:pt x="1154" y="1131"/>
                    <a:pt x="1360" y="803"/>
                    <a:pt x="1278" y="462"/>
                  </a:cubicBezTo>
                  <a:cubicBezTo>
                    <a:pt x="1199" y="183"/>
                    <a:pt x="951" y="1"/>
                    <a:pt x="676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829;p67">
              <a:extLst>
                <a:ext uri="{FF2B5EF4-FFF2-40B4-BE49-F238E27FC236}">
                  <a16:creationId xmlns:a16="http://schemas.microsoft.com/office/drawing/2014/main" id="{77D6273F-8B34-45C8-A467-42BA2979DB83}"/>
                </a:ext>
              </a:extLst>
            </p:cNvPr>
            <p:cNvSpPr/>
            <p:nvPr/>
          </p:nvSpPr>
          <p:spPr>
            <a:xfrm>
              <a:off x="8329398" y="3628212"/>
              <a:ext cx="144998" cy="128993"/>
            </a:xfrm>
            <a:custGeom>
              <a:avLst/>
              <a:gdLst/>
              <a:ahLst/>
              <a:cxnLst/>
              <a:rect l="l" t="t" r="r" b="b"/>
              <a:pathLst>
                <a:path w="915" h="814" extrusionOk="0">
                  <a:moveTo>
                    <a:pt x="433" y="1"/>
                  </a:moveTo>
                  <a:cubicBezTo>
                    <a:pt x="391" y="1"/>
                    <a:pt x="349" y="1"/>
                    <a:pt x="309" y="11"/>
                  </a:cubicBezTo>
                  <a:lnTo>
                    <a:pt x="309" y="23"/>
                  </a:lnTo>
                  <a:cubicBezTo>
                    <a:pt x="329" y="11"/>
                    <a:pt x="339" y="11"/>
                    <a:pt x="359" y="11"/>
                  </a:cubicBezTo>
                  <a:lnTo>
                    <a:pt x="421" y="11"/>
                  </a:lnTo>
                  <a:cubicBezTo>
                    <a:pt x="495" y="11"/>
                    <a:pt x="557" y="23"/>
                    <a:pt x="628" y="33"/>
                  </a:cubicBezTo>
                  <a:cubicBezTo>
                    <a:pt x="566" y="11"/>
                    <a:pt x="505" y="1"/>
                    <a:pt x="433" y="1"/>
                  </a:cubicBezTo>
                  <a:close/>
                  <a:moveTo>
                    <a:pt x="359" y="72"/>
                  </a:moveTo>
                  <a:cubicBezTo>
                    <a:pt x="339" y="72"/>
                    <a:pt x="319" y="72"/>
                    <a:pt x="287" y="85"/>
                  </a:cubicBezTo>
                  <a:cubicBezTo>
                    <a:pt x="267" y="146"/>
                    <a:pt x="248" y="208"/>
                    <a:pt x="216" y="270"/>
                  </a:cubicBezTo>
                  <a:cubicBezTo>
                    <a:pt x="248" y="280"/>
                    <a:pt x="287" y="280"/>
                    <a:pt x="319" y="290"/>
                  </a:cubicBezTo>
                  <a:cubicBezTo>
                    <a:pt x="391" y="310"/>
                    <a:pt x="453" y="352"/>
                    <a:pt x="515" y="403"/>
                  </a:cubicBezTo>
                  <a:cubicBezTo>
                    <a:pt x="515" y="403"/>
                    <a:pt x="524" y="413"/>
                    <a:pt x="515" y="413"/>
                  </a:cubicBezTo>
                  <a:cubicBezTo>
                    <a:pt x="515" y="423"/>
                    <a:pt x="515" y="423"/>
                    <a:pt x="505" y="423"/>
                  </a:cubicBezTo>
                  <a:lnTo>
                    <a:pt x="495" y="423"/>
                  </a:lnTo>
                  <a:cubicBezTo>
                    <a:pt x="433" y="394"/>
                    <a:pt x="371" y="361"/>
                    <a:pt x="297" y="352"/>
                  </a:cubicBezTo>
                  <a:cubicBezTo>
                    <a:pt x="267" y="342"/>
                    <a:pt x="225" y="332"/>
                    <a:pt x="196" y="332"/>
                  </a:cubicBezTo>
                  <a:cubicBezTo>
                    <a:pt x="144" y="443"/>
                    <a:pt x="72" y="557"/>
                    <a:pt x="1" y="660"/>
                  </a:cubicBezTo>
                  <a:cubicBezTo>
                    <a:pt x="82" y="764"/>
                    <a:pt x="216" y="814"/>
                    <a:pt x="359" y="814"/>
                  </a:cubicBezTo>
                  <a:cubicBezTo>
                    <a:pt x="401" y="814"/>
                    <a:pt x="453" y="814"/>
                    <a:pt x="495" y="804"/>
                  </a:cubicBezTo>
                  <a:cubicBezTo>
                    <a:pt x="752" y="732"/>
                    <a:pt x="915" y="505"/>
                    <a:pt x="865" y="290"/>
                  </a:cubicBezTo>
                  <a:cubicBezTo>
                    <a:pt x="843" y="238"/>
                    <a:pt x="823" y="196"/>
                    <a:pt x="791" y="156"/>
                  </a:cubicBezTo>
                  <a:cubicBezTo>
                    <a:pt x="742" y="134"/>
                    <a:pt x="690" y="114"/>
                    <a:pt x="628" y="95"/>
                  </a:cubicBezTo>
                  <a:cubicBezTo>
                    <a:pt x="566" y="85"/>
                    <a:pt x="495" y="72"/>
                    <a:pt x="421" y="7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830;p67">
              <a:extLst>
                <a:ext uri="{FF2B5EF4-FFF2-40B4-BE49-F238E27FC236}">
                  <a16:creationId xmlns:a16="http://schemas.microsoft.com/office/drawing/2014/main" id="{79C550E9-EE2A-4FDD-B7C2-99FB1269A0D8}"/>
                </a:ext>
              </a:extLst>
            </p:cNvPr>
            <p:cNvSpPr/>
            <p:nvPr/>
          </p:nvSpPr>
          <p:spPr>
            <a:xfrm>
              <a:off x="8306262" y="3629163"/>
              <a:ext cx="168134" cy="48174"/>
            </a:xfrm>
            <a:custGeom>
              <a:avLst/>
              <a:gdLst/>
              <a:ahLst/>
              <a:cxnLst/>
              <a:rect l="l" t="t" r="r" b="b"/>
              <a:pathLst>
                <a:path w="1061" h="304" extrusionOk="0">
                  <a:moveTo>
                    <a:pt x="576" y="1"/>
                  </a:moveTo>
                  <a:cubicBezTo>
                    <a:pt x="552" y="1"/>
                    <a:pt x="528" y="2"/>
                    <a:pt x="505" y="5"/>
                  </a:cubicBezTo>
                  <a:cubicBezTo>
                    <a:pt x="455" y="5"/>
                    <a:pt x="413" y="27"/>
                    <a:pt x="362" y="37"/>
                  </a:cubicBezTo>
                  <a:lnTo>
                    <a:pt x="290" y="56"/>
                  </a:lnTo>
                  <a:cubicBezTo>
                    <a:pt x="270" y="66"/>
                    <a:pt x="248" y="79"/>
                    <a:pt x="228" y="89"/>
                  </a:cubicBezTo>
                  <a:cubicBezTo>
                    <a:pt x="186" y="108"/>
                    <a:pt x="147" y="140"/>
                    <a:pt x="105" y="170"/>
                  </a:cubicBezTo>
                  <a:lnTo>
                    <a:pt x="53" y="222"/>
                  </a:lnTo>
                  <a:lnTo>
                    <a:pt x="1" y="274"/>
                  </a:lnTo>
                  <a:lnTo>
                    <a:pt x="1" y="304"/>
                  </a:lnTo>
                  <a:lnTo>
                    <a:pt x="33" y="304"/>
                  </a:lnTo>
                  <a:lnTo>
                    <a:pt x="85" y="252"/>
                  </a:lnTo>
                  <a:cubicBezTo>
                    <a:pt x="105" y="242"/>
                    <a:pt x="114" y="222"/>
                    <a:pt x="134" y="212"/>
                  </a:cubicBezTo>
                  <a:cubicBezTo>
                    <a:pt x="176" y="180"/>
                    <a:pt x="208" y="160"/>
                    <a:pt x="248" y="140"/>
                  </a:cubicBezTo>
                  <a:cubicBezTo>
                    <a:pt x="332" y="98"/>
                    <a:pt x="423" y="66"/>
                    <a:pt x="505" y="66"/>
                  </a:cubicBezTo>
                  <a:cubicBezTo>
                    <a:pt x="530" y="64"/>
                    <a:pt x="554" y="62"/>
                    <a:pt x="578" y="62"/>
                  </a:cubicBezTo>
                  <a:cubicBezTo>
                    <a:pt x="646" y="62"/>
                    <a:pt x="712" y="72"/>
                    <a:pt x="774" y="89"/>
                  </a:cubicBezTo>
                  <a:cubicBezTo>
                    <a:pt x="866" y="118"/>
                    <a:pt x="950" y="150"/>
                    <a:pt x="1031" y="202"/>
                  </a:cubicBezTo>
                  <a:cubicBezTo>
                    <a:pt x="1041" y="202"/>
                    <a:pt x="1051" y="202"/>
                    <a:pt x="1061" y="190"/>
                  </a:cubicBezTo>
                  <a:cubicBezTo>
                    <a:pt x="1061" y="180"/>
                    <a:pt x="1061" y="170"/>
                    <a:pt x="1051" y="170"/>
                  </a:cubicBezTo>
                  <a:cubicBezTo>
                    <a:pt x="1011" y="140"/>
                    <a:pt x="969" y="108"/>
                    <a:pt x="927" y="89"/>
                  </a:cubicBezTo>
                  <a:cubicBezTo>
                    <a:pt x="888" y="66"/>
                    <a:pt x="846" y="47"/>
                    <a:pt x="794" y="37"/>
                  </a:cubicBezTo>
                  <a:cubicBezTo>
                    <a:pt x="725" y="12"/>
                    <a:pt x="649" y="1"/>
                    <a:pt x="57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831;p67">
              <a:extLst>
                <a:ext uri="{FF2B5EF4-FFF2-40B4-BE49-F238E27FC236}">
                  <a16:creationId xmlns:a16="http://schemas.microsoft.com/office/drawing/2014/main" id="{6C87B20A-C7AC-4F25-9BE1-A63A55AA728A}"/>
                </a:ext>
              </a:extLst>
            </p:cNvPr>
            <p:cNvSpPr/>
            <p:nvPr/>
          </p:nvSpPr>
          <p:spPr>
            <a:xfrm>
              <a:off x="8280432" y="3670206"/>
              <a:ext cx="132162" cy="38032"/>
            </a:xfrm>
            <a:custGeom>
              <a:avLst/>
              <a:gdLst/>
              <a:ahLst/>
              <a:cxnLst/>
              <a:rect l="l" t="t" r="r" b="b"/>
              <a:pathLst>
                <a:path w="834" h="240" extrusionOk="0">
                  <a:moveTo>
                    <a:pt x="463" y="0"/>
                  </a:moveTo>
                  <a:cubicBezTo>
                    <a:pt x="442" y="0"/>
                    <a:pt x="421" y="2"/>
                    <a:pt x="401" y="5"/>
                  </a:cubicBezTo>
                  <a:cubicBezTo>
                    <a:pt x="359" y="5"/>
                    <a:pt x="319" y="15"/>
                    <a:pt x="287" y="25"/>
                  </a:cubicBezTo>
                  <a:cubicBezTo>
                    <a:pt x="248" y="35"/>
                    <a:pt x="216" y="54"/>
                    <a:pt x="186" y="77"/>
                  </a:cubicBezTo>
                  <a:cubicBezTo>
                    <a:pt x="144" y="87"/>
                    <a:pt x="124" y="116"/>
                    <a:pt x="92" y="138"/>
                  </a:cubicBezTo>
                  <a:cubicBezTo>
                    <a:pt x="63" y="158"/>
                    <a:pt x="30" y="190"/>
                    <a:pt x="11" y="220"/>
                  </a:cubicBezTo>
                  <a:cubicBezTo>
                    <a:pt x="1" y="220"/>
                    <a:pt x="1" y="230"/>
                    <a:pt x="11" y="240"/>
                  </a:cubicBezTo>
                  <a:lnTo>
                    <a:pt x="30" y="240"/>
                  </a:lnTo>
                  <a:cubicBezTo>
                    <a:pt x="63" y="210"/>
                    <a:pt x="82" y="190"/>
                    <a:pt x="112" y="168"/>
                  </a:cubicBezTo>
                  <a:cubicBezTo>
                    <a:pt x="144" y="148"/>
                    <a:pt x="174" y="129"/>
                    <a:pt x="206" y="116"/>
                  </a:cubicBezTo>
                  <a:cubicBezTo>
                    <a:pt x="268" y="87"/>
                    <a:pt x="329" y="67"/>
                    <a:pt x="401" y="54"/>
                  </a:cubicBezTo>
                  <a:cubicBezTo>
                    <a:pt x="473" y="54"/>
                    <a:pt x="544" y="67"/>
                    <a:pt x="606" y="87"/>
                  </a:cubicBezTo>
                  <a:cubicBezTo>
                    <a:pt x="680" y="96"/>
                    <a:pt x="742" y="129"/>
                    <a:pt x="804" y="158"/>
                  </a:cubicBezTo>
                  <a:cubicBezTo>
                    <a:pt x="814" y="158"/>
                    <a:pt x="824" y="158"/>
                    <a:pt x="824" y="148"/>
                  </a:cubicBezTo>
                  <a:cubicBezTo>
                    <a:pt x="833" y="148"/>
                    <a:pt x="824" y="138"/>
                    <a:pt x="824" y="138"/>
                  </a:cubicBezTo>
                  <a:cubicBezTo>
                    <a:pt x="762" y="87"/>
                    <a:pt x="700" y="45"/>
                    <a:pt x="628" y="25"/>
                  </a:cubicBezTo>
                  <a:cubicBezTo>
                    <a:pt x="577" y="10"/>
                    <a:pt x="518" y="0"/>
                    <a:pt x="46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832;p67">
              <a:extLst>
                <a:ext uri="{FF2B5EF4-FFF2-40B4-BE49-F238E27FC236}">
                  <a16:creationId xmlns:a16="http://schemas.microsoft.com/office/drawing/2014/main" id="{8561BD4A-24F2-4839-B483-5F8CDC9A4129}"/>
                </a:ext>
              </a:extLst>
            </p:cNvPr>
            <p:cNvSpPr/>
            <p:nvPr/>
          </p:nvSpPr>
          <p:spPr>
            <a:xfrm>
              <a:off x="7751788" y="3202413"/>
              <a:ext cx="660809" cy="647181"/>
            </a:xfrm>
            <a:custGeom>
              <a:avLst/>
              <a:gdLst/>
              <a:ahLst/>
              <a:cxnLst/>
              <a:rect l="l" t="t" r="r" b="b"/>
              <a:pathLst>
                <a:path w="4170" h="4084" extrusionOk="0">
                  <a:moveTo>
                    <a:pt x="2088" y="1"/>
                  </a:moveTo>
                  <a:cubicBezTo>
                    <a:pt x="1084" y="1"/>
                    <a:pt x="228" y="761"/>
                    <a:pt x="112" y="1783"/>
                  </a:cubicBezTo>
                  <a:cubicBezTo>
                    <a:pt x="1" y="2883"/>
                    <a:pt x="619" y="3923"/>
                    <a:pt x="1884" y="4069"/>
                  </a:cubicBezTo>
                  <a:cubicBezTo>
                    <a:pt x="1979" y="4079"/>
                    <a:pt x="2071" y="4084"/>
                    <a:pt x="2160" y="4084"/>
                  </a:cubicBezTo>
                  <a:cubicBezTo>
                    <a:pt x="3337" y="4084"/>
                    <a:pt x="3940" y="3228"/>
                    <a:pt x="4046" y="2203"/>
                  </a:cubicBezTo>
                  <a:cubicBezTo>
                    <a:pt x="4169" y="1114"/>
                    <a:pt x="3386" y="125"/>
                    <a:pt x="2296" y="11"/>
                  </a:cubicBezTo>
                  <a:cubicBezTo>
                    <a:pt x="2226" y="4"/>
                    <a:pt x="2157" y="1"/>
                    <a:pt x="2088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833;p67">
              <a:extLst>
                <a:ext uri="{FF2B5EF4-FFF2-40B4-BE49-F238E27FC236}">
                  <a16:creationId xmlns:a16="http://schemas.microsoft.com/office/drawing/2014/main" id="{4DED73D9-C9E6-4799-A27C-3621E5DF60E4}"/>
                </a:ext>
              </a:extLst>
            </p:cNvPr>
            <p:cNvSpPr/>
            <p:nvPr/>
          </p:nvSpPr>
          <p:spPr>
            <a:xfrm>
              <a:off x="7673506" y="3163588"/>
              <a:ext cx="755573" cy="413125"/>
            </a:xfrm>
            <a:custGeom>
              <a:avLst/>
              <a:gdLst/>
              <a:ahLst/>
              <a:cxnLst/>
              <a:rect l="l" t="t" r="r" b="b"/>
              <a:pathLst>
                <a:path w="4768" h="2607" extrusionOk="0">
                  <a:moveTo>
                    <a:pt x="2535" y="0"/>
                  </a:moveTo>
                  <a:cubicBezTo>
                    <a:pt x="1817" y="0"/>
                    <a:pt x="912" y="343"/>
                    <a:pt x="505" y="793"/>
                  </a:cubicBezTo>
                  <a:cubicBezTo>
                    <a:pt x="1" y="1349"/>
                    <a:pt x="411" y="2584"/>
                    <a:pt x="411" y="2584"/>
                  </a:cubicBezTo>
                  <a:cubicBezTo>
                    <a:pt x="432" y="2599"/>
                    <a:pt x="457" y="2606"/>
                    <a:pt x="485" y="2606"/>
                  </a:cubicBezTo>
                  <a:cubicBezTo>
                    <a:pt x="756" y="2606"/>
                    <a:pt x="1307" y="1950"/>
                    <a:pt x="1399" y="1905"/>
                  </a:cubicBezTo>
                  <a:cubicBezTo>
                    <a:pt x="1503" y="1853"/>
                    <a:pt x="1409" y="1203"/>
                    <a:pt x="1409" y="1203"/>
                  </a:cubicBezTo>
                  <a:lnTo>
                    <a:pt x="1409" y="1203"/>
                  </a:lnTo>
                  <a:cubicBezTo>
                    <a:pt x="1409" y="1203"/>
                    <a:pt x="1565" y="1759"/>
                    <a:pt x="1669" y="1821"/>
                  </a:cubicBezTo>
                  <a:cubicBezTo>
                    <a:pt x="1700" y="1840"/>
                    <a:pt x="1819" y="1847"/>
                    <a:pt x="1971" y="1847"/>
                  </a:cubicBezTo>
                  <a:cubicBezTo>
                    <a:pt x="2308" y="1847"/>
                    <a:pt x="2806" y="1811"/>
                    <a:pt x="2862" y="1791"/>
                  </a:cubicBezTo>
                  <a:cubicBezTo>
                    <a:pt x="2944" y="1769"/>
                    <a:pt x="2882" y="1152"/>
                    <a:pt x="2882" y="1151"/>
                  </a:cubicBezTo>
                  <a:lnTo>
                    <a:pt x="2882" y="1151"/>
                  </a:lnTo>
                  <a:cubicBezTo>
                    <a:pt x="2882" y="1152"/>
                    <a:pt x="2966" y="1749"/>
                    <a:pt x="3161" y="1811"/>
                  </a:cubicBezTo>
                  <a:cubicBezTo>
                    <a:pt x="3366" y="1873"/>
                    <a:pt x="3831" y="1905"/>
                    <a:pt x="3831" y="1905"/>
                  </a:cubicBezTo>
                  <a:cubicBezTo>
                    <a:pt x="3831" y="1905"/>
                    <a:pt x="3831" y="1402"/>
                    <a:pt x="3871" y="1402"/>
                  </a:cubicBezTo>
                  <a:cubicBezTo>
                    <a:pt x="3874" y="1402"/>
                    <a:pt x="3877" y="1405"/>
                    <a:pt x="3880" y="1410"/>
                  </a:cubicBezTo>
                  <a:cubicBezTo>
                    <a:pt x="3932" y="1492"/>
                    <a:pt x="4016" y="1944"/>
                    <a:pt x="4107" y="2016"/>
                  </a:cubicBezTo>
                  <a:cubicBezTo>
                    <a:pt x="4211" y="2078"/>
                    <a:pt x="4612" y="2522"/>
                    <a:pt x="4612" y="2522"/>
                  </a:cubicBezTo>
                  <a:cubicBezTo>
                    <a:pt x="4612" y="2522"/>
                    <a:pt x="4767" y="1625"/>
                    <a:pt x="4654" y="978"/>
                  </a:cubicBezTo>
                  <a:cubicBezTo>
                    <a:pt x="4530" y="338"/>
                    <a:pt x="3737" y="286"/>
                    <a:pt x="3005" y="61"/>
                  </a:cubicBezTo>
                  <a:cubicBezTo>
                    <a:pt x="2865" y="20"/>
                    <a:pt x="2706" y="0"/>
                    <a:pt x="253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834;p67">
              <a:extLst>
                <a:ext uri="{FF2B5EF4-FFF2-40B4-BE49-F238E27FC236}">
                  <a16:creationId xmlns:a16="http://schemas.microsoft.com/office/drawing/2014/main" id="{27B34D78-A260-40E6-A9A0-8DC940CC74F7}"/>
                </a:ext>
              </a:extLst>
            </p:cNvPr>
            <p:cNvSpPr/>
            <p:nvPr/>
          </p:nvSpPr>
          <p:spPr>
            <a:xfrm>
              <a:off x="8110556" y="3142354"/>
              <a:ext cx="326760" cy="399497"/>
            </a:xfrm>
            <a:custGeom>
              <a:avLst/>
              <a:gdLst/>
              <a:ahLst/>
              <a:cxnLst/>
              <a:rect l="l" t="t" r="r" b="b"/>
              <a:pathLst>
                <a:path w="2062" h="2521" extrusionOk="0">
                  <a:moveTo>
                    <a:pt x="0" y="0"/>
                  </a:moveTo>
                  <a:lnTo>
                    <a:pt x="0" y="20"/>
                  </a:lnTo>
                  <a:lnTo>
                    <a:pt x="42" y="20"/>
                  </a:lnTo>
                  <a:cubicBezTo>
                    <a:pt x="640" y="20"/>
                    <a:pt x="1236" y="309"/>
                    <a:pt x="1606" y="781"/>
                  </a:cubicBezTo>
                  <a:cubicBezTo>
                    <a:pt x="1886" y="1132"/>
                    <a:pt x="2039" y="1584"/>
                    <a:pt x="2039" y="2026"/>
                  </a:cubicBezTo>
                  <a:cubicBezTo>
                    <a:pt x="2039" y="2192"/>
                    <a:pt x="2019" y="2357"/>
                    <a:pt x="1977" y="2521"/>
                  </a:cubicBezTo>
                  <a:lnTo>
                    <a:pt x="1999" y="2521"/>
                  </a:lnTo>
                  <a:cubicBezTo>
                    <a:pt x="2039" y="2367"/>
                    <a:pt x="2061" y="2192"/>
                    <a:pt x="2061" y="2026"/>
                  </a:cubicBezTo>
                  <a:cubicBezTo>
                    <a:pt x="2061" y="1574"/>
                    <a:pt x="1905" y="1122"/>
                    <a:pt x="1629" y="771"/>
                  </a:cubicBezTo>
                  <a:cubicBezTo>
                    <a:pt x="1246" y="287"/>
                    <a:pt x="650" y="0"/>
                    <a:pt x="42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835;p67">
              <a:extLst>
                <a:ext uri="{FF2B5EF4-FFF2-40B4-BE49-F238E27FC236}">
                  <a16:creationId xmlns:a16="http://schemas.microsoft.com/office/drawing/2014/main" id="{8BA6D3EB-C78A-47C0-8510-E1A9ACB25018}"/>
                </a:ext>
              </a:extLst>
            </p:cNvPr>
            <p:cNvSpPr/>
            <p:nvPr/>
          </p:nvSpPr>
          <p:spPr>
            <a:xfrm>
              <a:off x="7740061" y="3230461"/>
              <a:ext cx="116157" cy="296968"/>
            </a:xfrm>
            <a:custGeom>
              <a:avLst/>
              <a:gdLst/>
              <a:ahLst/>
              <a:cxnLst/>
              <a:rect l="l" t="t" r="r" b="b"/>
              <a:pathLst>
                <a:path w="733" h="1874" extrusionOk="0">
                  <a:moveTo>
                    <a:pt x="722" y="0"/>
                  </a:moveTo>
                  <a:cubicBezTo>
                    <a:pt x="270" y="339"/>
                    <a:pt x="1" y="904"/>
                    <a:pt x="1" y="1470"/>
                  </a:cubicBezTo>
                  <a:cubicBezTo>
                    <a:pt x="1" y="1606"/>
                    <a:pt x="13" y="1740"/>
                    <a:pt x="43" y="1873"/>
                  </a:cubicBezTo>
                  <a:lnTo>
                    <a:pt x="62" y="1873"/>
                  </a:lnTo>
                  <a:cubicBezTo>
                    <a:pt x="33" y="1740"/>
                    <a:pt x="23" y="1606"/>
                    <a:pt x="23" y="1470"/>
                  </a:cubicBezTo>
                  <a:cubicBezTo>
                    <a:pt x="23" y="904"/>
                    <a:pt x="280" y="348"/>
                    <a:pt x="732" y="10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836;p67">
              <a:extLst>
                <a:ext uri="{FF2B5EF4-FFF2-40B4-BE49-F238E27FC236}">
                  <a16:creationId xmlns:a16="http://schemas.microsoft.com/office/drawing/2014/main" id="{7407A9DE-53B8-486D-A78C-282537A96FB1}"/>
                </a:ext>
              </a:extLst>
            </p:cNvPr>
            <p:cNvSpPr/>
            <p:nvPr/>
          </p:nvSpPr>
          <p:spPr>
            <a:xfrm>
              <a:off x="8069830" y="3177850"/>
              <a:ext cx="158309" cy="210920"/>
            </a:xfrm>
            <a:custGeom>
              <a:avLst/>
              <a:gdLst/>
              <a:ahLst/>
              <a:cxnLst/>
              <a:rect l="l" t="t" r="r" b="b"/>
              <a:pathLst>
                <a:path w="999" h="1331" extrusionOk="0">
                  <a:moveTo>
                    <a:pt x="10" y="1"/>
                  </a:moveTo>
                  <a:lnTo>
                    <a:pt x="0" y="23"/>
                  </a:lnTo>
                  <a:cubicBezTo>
                    <a:pt x="280" y="115"/>
                    <a:pt x="527" y="290"/>
                    <a:pt x="700" y="517"/>
                  </a:cubicBezTo>
                  <a:cubicBezTo>
                    <a:pt x="865" y="752"/>
                    <a:pt x="969" y="1041"/>
                    <a:pt x="979" y="1330"/>
                  </a:cubicBezTo>
                  <a:lnTo>
                    <a:pt x="999" y="1330"/>
                  </a:lnTo>
                  <a:cubicBezTo>
                    <a:pt x="989" y="1031"/>
                    <a:pt x="885" y="742"/>
                    <a:pt x="712" y="505"/>
                  </a:cubicBezTo>
                  <a:cubicBezTo>
                    <a:pt x="537" y="270"/>
                    <a:pt x="289" y="95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837;p67">
              <a:extLst>
                <a:ext uri="{FF2B5EF4-FFF2-40B4-BE49-F238E27FC236}">
                  <a16:creationId xmlns:a16="http://schemas.microsoft.com/office/drawing/2014/main" id="{5586D935-FB16-42CD-A4FE-DBBCE33E2244}"/>
                </a:ext>
              </a:extLst>
            </p:cNvPr>
            <p:cNvSpPr/>
            <p:nvPr/>
          </p:nvSpPr>
          <p:spPr>
            <a:xfrm>
              <a:off x="8209915" y="3253122"/>
              <a:ext cx="49125" cy="173205"/>
            </a:xfrm>
            <a:custGeom>
              <a:avLst/>
              <a:gdLst/>
              <a:ahLst/>
              <a:cxnLst/>
              <a:rect l="l" t="t" r="r" b="b"/>
              <a:pathLst>
                <a:path w="310" h="1093" extrusionOk="0">
                  <a:moveTo>
                    <a:pt x="23" y="0"/>
                  </a:moveTo>
                  <a:lnTo>
                    <a:pt x="1" y="10"/>
                  </a:lnTo>
                  <a:cubicBezTo>
                    <a:pt x="186" y="205"/>
                    <a:pt x="290" y="485"/>
                    <a:pt x="290" y="752"/>
                  </a:cubicBezTo>
                  <a:cubicBezTo>
                    <a:pt x="290" y="865"/>
                    <a:pt x="270" y="979"/>
                    <a:pt x="238" y="1080"/>
                  </a:cubicBezTo>
                  <a:lnTo>
                    <a:pt x="260" y="1093"/>
                  </a:lnTo>
                  <a:cubicBezTo>
                    <a:pt x="290" y="979"/>
                    <a:pt x="310" y="865"/>
                    <a:pt x="310" y="752"/>
                  </a:cubicBezTo>
                  <a:cubicBezTo>
                    <a:pt x="310" y="475"/>
                    <a:pt x="209" y="196"/>
                    <a:pt x="23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838;p67">
              <a:extLst>
                <a:ext uri="{FF2B5EF4-FFF2-40B4-BE49-F238E27FC236}">
                  <a16:creationId xmlns:a16="http://schemas.microsoft.com/office/drawing/2014/main" id="{D4500214-395A-4EAF-B63F-50587A0207EA}"/>
                </a:ext>
              </a:extLst>
            </p:cNvPr>
            <p:cNvSpPr/>
            <p:nvPr/>
          </p:nvSpPr>
          <p:spPr>
            <a:xfrm>
              <a:off x="7958904" y="3222221"/>
              <a:ext cx="109501" cy="199035"/>
            </a:xfrm>
            <a:custGeom>
              <a:avLst/>
              <a:gdLst/>
              <a:ahLst/>
              <a:cxnLst/>
              <a:rect l="l" t="t" r="r" b="b"/>
              <a:pathLst>
                <a:path w="691" h="1256" extrusionOk="0">
                  <a:moveTo>
                    <a:pt x="11" y="0"/>
                  </a:moveTo>
                  <a:lnTo>
                    <a:pt x="1" y="20"/>
                  </a:lnTo>
                  <a:cubicBezTo>
                    <a:pt x="401" y="277"/>
                    <a:pt x="671" y="751"/>
                    <a:pt x="671" y="1236"/>
                  </a:cubicBezTo>
                  <a:lnTo>
                    <a:pt x="671" y="1255"/>
                  </a:lnTo>
                  <a:lnTo>
                    <a:pt x="690" y="1255"/>
                  </a:lnTo>
                  <a:lnTo>
                    <a:pt x="690" y="1236"/>
                  </a:lnTo>
                  <a:cubicBezTo>
                    <a:pt x="690" y="741"/>
                    <a:pt x="424" y="267"/>
                    <a:pt x="11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839;p67">
              <a:extLst>
                <a:ext uri="{FF2B5EF4-FFF2-40B4-BE49-F238E27FC236}">
                  <a16:creationId xmlns:a16="http://schemas.microsoft.com/office/drawing/2014/main" id="{DBCF30AF-0701-444B-B06B-8FC45ADAE5DE}"/>
                </a:ext>
              </a:extLst>
            </p:cNvPr>
            <p:cNvSpPr/>
            <p:nvPr/>
          </p:nvSpPr>
          <p:spPr>
            <a:xfrm>
              <a:off x="7847819" y="3297017"/>
              <a:ext cx="16481" cy="156724"/>
            </a:xfrm>
            <a:custGeom>
              <a:avLst/>
              <a:gdLst/>
              <a:ahLst/>
              <a:cxnLst/>
              <a:rect l="l" t="t" r="r" b="b"/>
              <a:pathLst>
                <a:path w="104" h="989" extrusionOk="0">
                  <a:moveTo>
                    <a:pt x="84" y="0"/>
                  </a:moveTo>
                  <a:cubicBezTo>
                    <a:pt x="22" y="166"/>
                    <a:pt x="0" y="341"/>
                    <a:pt x="0" y="517"/>
                  </a:cubicBezTo>
                  <a:cubicBezTo>
                    <a:pt x="0" y="670"/>
                    <a:pt x="22" y="835"/>
                    <a:pt x="62" y="989"/>
                  </a:cubicBezTo>
                  <a:lnTo>
                    <a:pt x="84" y="979"/>
                  </a:lnTo>
                  <a:cubicBezTo>
                    <a:pt x="42" y="825"/>
                    <a:pt x="22" y="670"/>
                    <a:pt x="22" y="517"/>
                  </a:cubicBezTo>
                  <a:cubicBezTo>
                    <a:pt x="22" y="341"/>
                    <a:pt x="42" y="176"/>
                    <a:pt x="104" y="1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840;p67">
              <a:extLst>
                <a:ext uri="{FF2B5EF4-FFF2-40B4-BE49-F238E27FC236}">
                  <a16:creationId xmlns:a16="http://schemas.microsoft.com/office/drawing/2014/main" id="{6534715D-6F72-41AC-8EB8-C094169456D8}"/>
                </a:ext>
              </a:extLst>
            </p:cNvPr>
            <p:cNvSpPr/>
            <p:nvPr/>
          </p:nvSpPr>
          <p:spPr>
            <a:xfrm>
              <a:off x="8037345" y="3649447"/>
              <a:ext cx="106173" cy="36131"/>
            </a:xfrm>
            <a:custGeom>
              <a:avLst/>
              <a:gdLst/>
              <a:ahLst/>
              <a:cxnLst/>
              <a:rect l="l" t="t" r="r" b="b"/>
              <a:pathLst>
                <a:path w="670" h="228" extrusionOk="0">
                  <a:moveTo>
                    <a:pt x="10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22"/>
                  </a:lnTo>
                  <a:cubicBezTo>
                    <a:pt x="10" y="32"/>
                    <a:pt x="10" y="42"/>
                    <a:pt x="10" y="52"/>
                  </a:cubicBezTo>
                  <a:cubicBezTo>
                    <a:pt x="20" y="74"/>
                    <a:pt x="40" y="94"/>
                    <a:pt x="72" y="124"/>
                  </a:cubicBezTo>
                  <a:cubicBezTo>
                    <a:pt x="82" y="136"/>
                    <a:pt x="102" y="156"/>
                    <a:pt x="124" y="166"/>
                  </a:cubicBezTo>
                  <a:cubicBezTo>
                    <a:pt x="134" y="176"/>
                    <a:pt x="153" y="185"/>
                    <a:pt x="186" y="198"/>
                  </a:cubicBezTo>
                  <a:cubicBezTo>
                    <a:pt x="205" y="208"/>
                    <a:pt x="225" y="208"/>
                    <a:pt x="257" y="218"/>
                  </a:cubicBezTo>
                  <a:lnTo>
                    <a:pt x="299" y="218"/>
                  </a:lnTo>
                  <a:lnTo>
                    <a:pt x="329" y="227"/>
                  </a:lnTo>
                  <a:cubicBezTo>
                    <a:pt x="349" y="227"/>
                    <a:pt x="361" y="218"/>
                    <a:pt x="371" y="218"/>
                  </a:cubicBezTo>
                  <a:lnTo>
                    <a:pt x="410" y="218"/>
                  </a:lnTo>
                  <a:cubicBezTo>
                    <a:pt x="433" y="218"/>
                    <a:pt x="462" y="208"/>
                    <a:pt x="485" y="198"/>
                  </a:cubicBezTo>
                  <a:cubicBezTo>
                    <a:pt x="524" y="176"/>
                    <a:pt x="566" y="156"/>
                    <a:pt x="596" y="124"/>
                  </a:cubicBezTo>
                  <a:cubicBezTo>
                    <a:pt x="618" y="94"/>
                    <a:pt x="638" y="74"/>
                    <a:pt x="648" y="52"/>
                  </a:cubicBezTo>
                  <a:cubicBezTo>
                    <a:pt x="658" y="32"/>
                    <a:pt x="670" y="22"/>
                    <a:pt x="670" y="22"/>
                  </a:cubicBezTo>
                  <a:cubicBezTo>
                    <a:pt x="670" y="12"/>
                    <a:pt x="670" y="0"/>
                    <a:pt x="658" y="0"/>
                  </a:cubicBezTo>
                  <a:cubicBezTo>
                    <a:pt x="658" y="0"/>
                    <a:pt x="648" y="0"/>
                    <a:pt x="648" y="12"/>
                  </a:cubicBezTo>
                  <a:cubicBezTo>
                    <a:pt x="648" y="12"/>
                    <a:pt x="638" y="22"/>
                    <a:pt x="628" y="32"/>
                  </a:cubicBezTo>
                  <a:cubicBezTo>
                    <a:pt x="618" y="52"/>
                    <a:pt x="596" y="74"/>
                    <a:pt x="566" y="94"/>
                  </a:cubicBezTo>
                  <a:cubicBezTo>
                    <a:pt x="546" y="124"/>
                    <a:pt x="504" y="146"/>
                    <a:pt x="462" y="156"/>
                  </a:cubicBezTo>
                  <a:cubicBezTo>
                    <a:pt x="443" y="166"/>
                    <a:pt x="423" y="166"/>
                    <a:pt x="401" y="176"/>
                  </a:cubicBezTo>
                  <a:lnTo>
                    <a:pt x="299" y="176"/>
                  </a:lnTo>
                  <a:cubicBezTo>
                    <a:pt x="287" y="176"/>
                    <a:pt x="277" y="176"/>
                    <a:pt x="267" y="166"/>
                  </a:cubicBezTo>
                  <a:cubicBezTo>
                    <a:pt x="237" y="166"/>
                    <a:pt x="215" y="166"/>
                    <a:pt x="195" y="156"/>
                  </a:cubicBezTo>
                  <a:cubicBezTo>
                    <a:pt x="176" y="146"/>
                    <a:pt x="153" y="136"/>
                    <a:pt x="144" y="124"/>
                  </a:cubicBezTo>
                  <a:cubicBezTo>
                    <a:pt x="124" y="114"/>
                    <a:pt x="114" y="104"/>
                    <a:pt x="92" y="94"/>
                  </a:cubicBezTo>
                  <a:cubicBezTo>
                    <a:pt x="72" y="74"/>
                    <a:pt x="52" y="52"/>
                    <a:pt x="40" y="32"/>
                  </a:cubicBezTo>
                  <a:cubicBezTo>
                    <a:pt x="30" y="22"/>
                    <a:pt x="30" y="22"/>
                    <a:pt x="30" y="12"/>
                  </a:cubicBezTo>
                  <a:cubicBezTo>
                    <a:pt x="20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841;p67">
              <a:extLst>
                <a:ext uri="{FF2B5EF4-FFF2-40B4-BE49-F238E27FC236}">
                  <a16:creationId xmlns:a16="http://schemas.microsoft.com/office/drawing/2014/main" id="{0D07A000-BC3B-4E97-98D1-7E008A6C636C}"/>
                </a:ext>
              </a:extLst>
            </p:cNvPr>
            <p:cNvSpPr/>
            <p:nvPr/>
          </p:nvSpPr>
          <p:spPr>
            <a:xfrm>
              <a:off x="7852256" y="3446451"/>
              <a:ext cx="160528" cy="101895"/>
            </a:xfrm>
            <a:custGeom>
              <a:avLst/>
              <a:gdLst/>
              <a:ahLst/>
              <a:cxnLst/>
              <a:rect l="l" t="t" r="r" b="b"/>
              <a:pathLst>
                <a:path w="1013" h="643" extrusionOk="0">
                  <a:moveTo>
                    <a:pt x="702" y="1"/>
                  </a:moveTo>
                  <a:cubicBezTo>
                    <a:pt x="456" y="1"/>
                    <a:pt x="66" y="478"/>
                    <a:pt x="66" y="478"/>
                  </a:cubicBezTo>
                  <a:cubicBezTo>
                    <a:pt x="0" y="606"/>
                    <a:pt x="54" y="643"/>
                    <a:pt x="136" y="643"/>
                  </a:cubicBezTo>
                  <a:cubicBezTo>
                    <a:pt x="220" y="643"/>
                    <a:pt x="334" y="603"/>
                    <a:pt x="375" y="582"/>
                  </a:cubicBezTo>
                  <a:cubicBezTo>
                    <a:pt x="457" y="540"/>
                    <a:pt x="1013" y="191"/>
                    <a:pt x="788" y="26"/>
                  </a:cubicBezTo>
                  <a:cubicBezTo>
                    <a:pt x="762" y="9"/>
                    <a:pt x="733" y="1"/>
                    <a:pt x="70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842;p67">
              <a:extLst>
                <a:ext uri="{FF2B5EF4-FFF2-40B4-BE49-F238E27FC236}">
                  <a16:creationId xmlns:a16="http://schemas.microsoft.com/office/drawing/2014/main" id="{3C48970E-2A95-40A4-B0F2-F0B3B51747C6}"/>
                </a:ext>
              </a:extLst>
            </p:cNvPr>
            <p:cNvSpPr/>
            <p:nvPr/>
          </p:nvSpPr>
          <p:spPr>
            <a:xfrm>
              <a:off x="8143359" y="3436943"/>
              <a:ext cx="167025" cy="95556"/>
            </a:xfrm>
            <a:custGeom>
              <a:avLst/>
              <a:gdLst/>
              <a:ahLst/>
              <a:cxnLst/>
              <a:rect l="l" t="t" r="r" b="b"/>
              <a:pathLst>
                <a:path w="1054" h="603" extrusionOk="0">
                  <a:moveTo>
                    <a:pt x="326" y="1"/>
                  </a:moveTo>
                  <a:cubicBezTo>
                    <a:pt x="289" y="1"/>
                    <a:pt x="254" y="11"/>
                    <a:pt x="226" y="34"/>
                  </a:cubicBezTo>
                  <a:cubicBezTo>
                    <a:pt x="1" y="209"/>
                    <a:pt x="586" y="518"/>
                    <a:pt x="668" y="560"/>
                  </a:cubicBezTo>
                  <a:cubicBezTo>
                    <a:pt x="712" y="574"/>
                    <a:pt x="816" y="603"/>
                    <a:pt x="898" y="603"/>
                  </a:cubicBezTo>
                  <a:cubicBezTo>
                    <a:pt x="990" y="603"/>
                    <a:pt x="1054" y="567"/>
                    <a:pt x="977" y="437"/>
                  </a:cubicBezTo>
                  <a:cubicBezTo>
                    <a:pt x="977" y="437"/>
                    <a:pt x="575" y="1"/>
                    <a:pt x="32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843;p67">
              <a:extLst>
                <a:ext uri="{FF2B5EF4-FFF2-40B4-BE49-F238E27FC236}">
                  <a16:creationId xmlns:a16="http://schemas.microsoft.com/office/drawing/2014/main" id="{BF6A89AC-FF7E-4056-A458-E6DC1E1325BD}"/>
                </a:ext>
              </a:extLst>
            </p:cNvPr>
            <p:cNvSpPr/>
            <p:nvPr/>
          </p:nvSpPr>
          <p:spPr>
            <a:xfrm>
              <a:off x="8063175" y="3479887"/>
              <a:ext cx="78441" cy="168134"/>
            </a:xfrm>
            <a:custGeom>
              <a:avLst/>
              <a:gdLst/>
              <a:ahLst/>
              <a:cxnLst/>
              <a:rect l="l" t="t" r="r" b="b"/>
              <a:pathLst>
                <a:path w="495" h="1061" extrusionOk="0">
                  <a:moveTo>
                    <a:pt x="42" y="0"/>
                  </a:moveTo>
                  <a:cubicBezTo>
                    <a:pt x="32" y="0"/>
                    <a:pt x="32" y="0"/>
                    <a:pt x="32" y="10"/>
                  </a:cubicBezTo>
                  <a:cubicBezTo>
                    <a:pt x="32" y="10"/>
                    <a:pt x="32" y="32"/>
                    <a:pt x="23" y="72"/>
                  </a:cubicBezTo>
                  <a:cubicBezTo>
                    <a:pt x="23" y="124"/>
                    <a:pt x="13" y="185"/>
                    <a:pt x="13" y="257"/>
                  </a:cubicBezTo>
                  <a:cubicBezTo>
                    <a:pt x="13" y="341"/>
                    <a:pt x="0" y="423"/>
                    <a:pt x="13" y="514"/>
                  </a:cubicBezTo>
                  <a:cubicBezTo>
                    <a:pt x="13" y="546"/>
                    <a:pt x="23" y="566"/>
                    <a:pt x="23" y="598"/>
                  </a:cubicBezTo>
                  <a:cubicBezTo>
                    <a:pt x="32" y="618"/>
                    <a:pt x="32" y="638"/>
                    <a:pt x="42" y="670"/>
                  </a:cubicBezTo>
                  <a:cubicBezTo>
                    <a:pt x="52" y="680"/>
                    <a:pt x="62" y="690"/>
                    <a:pt x="84" y="699"/>
                  </a:cubicBezTo>
                  <a:cubicBezTo>
                    <a:pt x="84" y="712"/>
                    <a:pt x="84" y="712"/>
                    <a:pt x="94" y="712"/>
                  </a:cubicBezTo>
                  <a:lnTo>
                    <a:pt x="124" y="712"/>
                  </a:lnTo>
                  <a:cubicBezTo>
                    <a:pt x="156" y="712"/>
                    <a:pt x="176" y="699"/>
                    <a:pt x="208" y="690"/>
                  </a:cubicBezTo>
                  <a:cubicBezTo>
                    <a:pt x="247" y="680"/>
                    <a:pt x="299" y="650"/>
                    <a:pt x="341" y="650"/>
                  </a:cubicBezTo>
                  <a:cubicBezTo>
                    <a:pt x="347" y="646"/>
                    <a:pt x="353" y="645"/>
                    <a:pt x="360" y="645"/>
                  </a:cubicBezTo>
                  <a:cubicBezTo>
                    <a:pt x="374" y="645"/>
                    <a:pt x="389" y="653"/>
                    <a:pt x="403" y="660"/>
                  </a:cubicBezTo>
                  <a:cubicBezTo>
                    <a:pt x="413" y="660"/>
                    <a:pt x="423" y="680"/>
                    <a:pt x="433" y="699"/>
                  </a:cubicBezTo>
                  <a:cubicBezTo>
                    <a:pt x="455" y="741"/>
                    <a:pt x="455" y="793"/>
                    <a:pt x="445" y="823"/>
                  </a:cubicBezTo>
                  <a:cubicBezTo>
                    <a:pt x="433" y="865"/>
                    <a:pt x="413" y="897"/>
                    <a:pt x="393" y="927"/>
                  </a:cubicBezTo>
                  <a:cubicBezTo>
                    <a:pt x="341" y="979"/>
                    <a:pt x="280" y="1008"/>
                    <a:pt x="247" y="1021"/>
                  </a:cubicBezTo>
                  <a:lnTo>
                    <a:pt x="186" y="1050"/>
                  </a:lnTo>
                  <a:cubicBezTo>
                    <a:pt x="176" y="1050"/>
                    <a:pt x="176" y="1050"/>
                    <a:pt x="176" y="1060"/>
                  </a:cubicBezTo>
                  <a:lnTo>
                    <a:pt x="186" y="1060"/>
                  </a:lnTo>
                  <a:cubicBezTo>
                    <a:pt x="186" y="1060"/>
                    <a:pt x="208" y="1060"/>
                    <a:pt x="247" y="1040"/>
                  </a:cubicBezTo>
                  <a:cubicBezTo>
                    <a:pt x="289" y="1031"/>
                    <a:pt x="351" y="998"/>
                    <a:pt x="413" y="947"/>
                  </a:cubicBezTo>
                  <a:cubicBezTo>
                    <a:pt x="445" y="917"/>
                    <a:pt x="465" y="875"/>
                    <a:pt x="475" y="835"/>
                  </a:cubicBezTo>
                  <a:cubicBezTo>
                    <a:pt x="495" y="783"/>
                    <a:pt x="485" y="741"/>
                    <a:pt x="475" y="690"/>
                  </a:cubicBezTo>
                  <a:cubicBezTo>
                    <a:pt x="465" y="670"/>
                    <a:pt x="445" y="638"/>
                    <a:pt x="423" y="618"/>
                  </a:cubicBezTo>
                  <a:cubicBezTo>
                    <a:pt x="393" y="608"/>
                    <a:pt x="361" y="608"/>
                    <a:pt x="341" y="608"/>
                  </a:cubicBezTo>
                  <a:cubicBezTo>
                    <a:pt x="280" y="618"/>
                    <a:pt x="238" y="638"/>
                    <a:pt x="186" y="660"/>
                  </a:cubicBezTo>
                  <a:cubicBezTo>
                    <a:pt x="166" y="660"/>
                    <a:pt x="146" y="670"/>
                    <a:pt x="124" y="670"/>
                  </a:cubicBezTo>
                  <a:lnTo>
                    <a:pt x="94" y="670"/>
                  </a:lnTo>
                  <a:cubicBezTo>
                    <a:pt x="94" y="670"/>
                    <a:pt x="84" y="660"/>
                    <a:pt x="84" y="650"/>
                  </a:cubicBezTo>
                  <a:cubicBezTo>
                    <a:pt x="62" y="608"/>
                    <a:pt x="52" y="566"/>
                    <a:pt x="52" y="514"/>
                  </a:cubicBezTo>
                  <a:cubicBezTo>
                    <a:pt x="42" y="423"/>
                    <a:pt x="42" y="341"/>
                    <a:pt x="42" y="257"/>
                  </a:cubicBezTo>
                  <a:cubicBezTo>
                    <a:pt x="42" y="114"/>
                    <a:pt x="52" y="10"/>
                    <a:pt x="52" y="10"/>
                  </a:cubicBezTo>
                  <a:cubicBezTo>
                    <a:pt x="52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844;p67">
              <a:extLst>
                <a:ext uri="{FF2B5EF4-FFF2-40B4-BE49-F238E27FC236}">
                  <a16:creationId xmlns:a16="http://schemas.microsoft.com/office/drawing/2014/main" id="{8E9BC335-304E-4149-8901-695C11F3D0D5}"/>
                </a:ext>
              </a:extLst>
            </p:cNvPr>
            <p:cNvSpPr/>
            <p:nvPr/>
          </p:nvSpPr>
          <p:spPr>
            <a:xfrm>
              <a:off x="8157938" y="3543432"/>
              <a:ext cx="124239" cy="70518"/>
            </a:xfrm>
            <a:custGeom>
              <a:avLst/>
              <a:gdLst/>
              <a:ahLst/>
              <a:cxnLst/>
              <a:rect l="l" t="t" r="r" b="b"/>
              <a:pathLst>
                <a:path w="784" h="445" extrusionOk="0">
                  <a:moveTo>
                    <a:pt x="424" y="0"/>
                  </a:moveTo>
                  <a:cubicBezTo>
                    <a:pt x="413" y="0"/>
                    <a:pt x="402" y="1"/>
                    <a:pt x="391" y="2"/>
                  </a:cubicBezTo>
                  <a:cubicBezTo>
                    <a:pt x="289" y="2"/>
                    <a:pt x="176" y="51"/>
                    <a:pt x="104" y="135"/>
                  </a:cubicBezTo>
                  <a:cubicBezTo>
                    <a:pt x="32" y="207"/>
                    <a:pt x="0" y="331"/>
                    <a:pt x="32" y="422"/>
                  </a:cubicBezTo>
                  <a:cubicBezTo>
                    <a:pt x="32" y="434"/>
                    <a:pt x="42" y="444"/>
                    <a:pt x="42" y="444"/>
                  </a:cubicBezTo>
                  <a:cubicBezTo>
                    <a:pt x="52" y="434"/>
                    <a:pt x="62" y="434"/>
                    <a:pt x="52" y="422"/>
                  </a:cubicBezTo>
                  <a:cubicBezTo>
                    <a:pt x="42" y="331"/>
                    <a:pt x="82" y="227"/>
                    <a:pt x="144" y="165"/>
                  </a:cubicBezTo>
                  <a:cubicBezTo>
                    <a:pt x="205" y="93"/>
                    <a:pt x="299" y="64"/>
                    <a:pt x="391" y="64"/>
                  </a:cubicBezTo>
                  <a:cubicBezTo>
                    <a:pt x="485" y="64"/>
                    <a:pt x="576" y="93"/>
                    <a:pt x="638" y="165"/>
                  </a:cubicBezTo>
                  <a:cubicBezTo>
                    <a:pt x="700" y="227"/>
                    <a:pt x="732" y="321"/>
                    <a:pt x="722" y="422"/>
                  </a:cubicBezTo>
                  <a:lnTo>
                    <a:pt x="732" y="434"/>
                  </a:lnTo>
                  <a:cubicBezTo>
                    <a:pt x="742" y="434"/>
                    <a:pt x="751" y="434"/>
                    <a:pt x="751" y="422"/>
                  </a:cubicBezTo>
                  <a:cubicBezTo>
                    <a:pt x="784" y="321"/>
                    <a:pt x="751" y="207"/>
                    <a:pt x="680" y="125"/>
                  </a:cubicBezTo>
                  <a:cubicBezTo>
                    <a:pt x="615" y="50"/>
                    <a:pt x="525" y="0"/>
                    <a:pt x="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845;p67">
              <a:extLst>
                <a:ext uri="{FF2B5EF4-FFF2-40B4-BE49-F238E27FC236}">
                  <a16:creationId xmlns:a16="http://schemas.microsoft.com/office/drawing/2014/main" id="{80FE8EAE-0B89-47FE-B0A5-66D1A009A9B4}"/>
                </a:ext>
              </a:extLst>
            </p:cNvPr>
            <p:cNvSpPr/>
            <p:nvPr/>
          </p:nvSpPr>
          <p:spPr>
            <a:xfrm>
              <a:off x="8273777" y="3592557"/>
              <a:ext cx="32644" cy="9983"/>
            </a:xfrm>
            <a:custGeom>
              <a:avLst/>
              <a:gdLst/>
              <a:ahLst/>
              <a:cxnLst/>
              <a:rect l="l" t="t" r="r" b="b"/>
              <a:pathLst>
                <a:path w="206" h="63" extrusionOk="0">
                  <a:moveTo>
                    <a:pt x="186" y="1"/>
                  </a:moveTo>
                  <a:lnTo>
                    <a:pt x="20" y="11"/>
                  </a:lnTo>
                  <a:cubicBezTo>
                    <a:pt x="11" y="11"/>
                    <a:pt x="1" y="21"/>
                    <a:pt x="1" y="40"/>
                  </a:cubicBezTo>
                  <a:cubicBezTo>
                    <a:pt x="1" y="50"/>
                    <a:pt x="20" y="63"/>
                    <a:pt x="30" y="63"/>
                  </a:cubicBezTo>
                  <a:lnTo>
                    <a:pt x="186" y="30"/>
                  </a:lnTo>
                  <a:cubicBezTo>
                    <a:pt x="196" y="30"/>
                    <a:pt x="206" y="21"/>
                    <a:pt x="206" y="11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846;p67">
              <a:extLst>
                <a:ext uri="{FF2B5EF4-FFF2-40B4-BE49-F238E27FC236}">
                  <a16:creationId xmlns:a16="http://schemas.microsoft.com/office/drawing/2014/main" id="{79BA5C4C-BF69-46F2-BFBA-741E9D7F5DB9}"/>
                </a:ext>
              </a:extLst>
            </p:cNvPr>
            <p:cNvSpPr/>
            <p:nvPr/>
          </p:nvSpPr>
          <p:spPr>
            <a:xfrm>
              <a:off x="8270607" y="3576077"/>
              <a:ext cx="32803" cy="16639"/>
            </a:xfrm>
            <a:custGeom>
              <a:avLst/>
              <a:gdLst/>
              <a:ahLst/>
              <a:cxnLst/>
              <a:rect l="l" t="t" r="r" b="b"/>
              <a:pathLst>
                <a:path w="207" h="105" extrusionOk="0">
                  <a:moveTo>
                    <a:pt x="174" y="1"/>
                  </a:moveTo>
                  <a:lnTo>
                    <a:pt x="21" y="53"/>
                  </a:lnTo>
                  <a:cubicBezTo>
                    <a:pt x="11" y="53"/>
                    <a:pt x="1" y="73"/>
                    <a:pt x="11" y="83"/>
                  </a:cubicBezTo>
                  <a:cubicBezTo>
                    <a:pt x="11" y="92"/>
                    <a:pt x="31" y="105"/>
                    <a:pt x="40" y="105"/>
                  </a:cubicBezTo>
                  <a:lnTo>
                    <a:pt x="186" y="43"/>
                  </a:lnTo>
                  <a:cubicBezTo>
                    <a:pt x="196" y="31"/>
                    <a:pt x="206" y="31"/>
                    <a:pt x="206" y="21"/>
                  </a:cubicBezTo>
                  <a:cubicBezTo>
                    <a:pt x="196" y="11"/>
                    <a:pt x="186" y="1"/>
                    <a:pt x="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847;p67">
              <a:extLst>
                <a:ext uri="{FF2B5EF4-FFF2-40B4-BE49-F238E27FC236}">
                  <a16:creationId xmlns:a16="http://schemas.microsoft.com/office/drawing/2014/main" id="{13CC66EB-AD5F-46A3-9010-8F31F625695A}"/>
                </a:ext>
              </a:extLst>
            </p:cNvPr>
            <p:cNvSpPr/>
            <p:nvPr/>
          </p:nvSpPr>
          <p:spPr>
            <a:xfrm>
              <a:off x="8267121" y="3559121"/>
              <a:ext cx="31060" cy="20918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75" y="0"/>
                  </a:moveTo>
                  <a:cubicBezTo>
                    <a:pt x="172" y="0"/>
                    <a:pt x="169" y="1"/>
                    <a:pt x="166" y="4"/>
                  </a:cubicBezTo>
                  <a:lnTo>
                    <a:pt x="23" y="76"/>
                  </a:lnTo>
                  <a:lnTo>
                    <a:pt x="23" y="88"/>
                  </a:lnTo>
                  <a:cubicBezTo>
                    <a:pt x="11" y="88"/>
                    <a:pt x="1" y="108"/>
                    <a:pt x="11" y="118"/>
                  </a:cubicBezTo>
                  <a:cubicBezTo>
                    <a:pt x="19" y="125"/>
                    <a:pt x="32" y="132"/>
                    <a:pt x="42" y="132"/>
                  </a:cubicBezTo>
                  <a:cubicBezTo>
                    <a:pt x="46" y="132"/>
                    <a:pt x="50" y="131"/>
                    <a:pt x="53" y="128"/>
                  </a:cubicBezTo>
                  <a:lnTo>
                    <a:pt x="186" y="36"/>
                  </a:lnTo>
                  <a:cubicBezTo>
                    <a:pt x="186" y="26"/>
                    <a:pt x="196" y="14"/>
                    <a:pt x="186" y="14"/>
                  </a:cubicBezTo>
                  <a:cubicBezTo>
                    <a:pt x="186" y="7"/>
                    <a:pt x="181" y="0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848;p67">
              <a:extLst>
                <a:ext uri="{FF2B5EF4-FFF2-40B4-BE49-F238E27FC236}">
                  <a16:creationId xmlns:a16="http://schemas.microsoft.com/office/drawing/2014/main" id="{9A53F97D-9DFD-4412-A987-799B70C9A5CF}"/>
                </a:ext>
              </a:extLst>
            </p:cNvPr>
            <p:cNvSpPr/>
            <p:nvPr/>
          </p:nvSpPr>
          <p:spPr>
            <a:xfrm>
              <a:off x="7895200" y="3545176"/>
              <a:ext cx="125823" cy="71786"/>
            </a:xfrm>
            <a:custGeom>
              <a:avLst/>
              <a:gdLst/>
              <a:ahLst/>
              <a:cxnLst/>
              <a:rect l="l" t="t" r="r" b="b"/>
              <a:pathLst>
                <a:path w="794" h="453" extrusionOk="0">
                  <a:moveTo>
                    <a:pt x="403" y="1"/>
                  </a:moveTo>
                  <a:cubicBezTo>
                    <a:pt x="289" y="1"/>
                    <a:pt x="176" y="53"/>
                    <a:pt x="104" y="134"/>
                  </a:cubicBezTo>
                  <a:cubicBezTo>
                    <a:pt x="32" y="216"/>
                    <a:pt x="0" y="339"/>
                    <a:pt x="32" y="443"/>
                  </a:cubicBezTo>
                  <a:cubicBezTo>
                    <a:pt x="32" y="453"/>
                    <a:pt x="42" y="453"/>
                    <a:pt x="42" y="453"/>
                  </a:cubicBezTo>
                  <a:cubicBezTo>
                    <a:pt x="52" y="453"/>
                    <a:pt x="62" y="443"/>
                    <a:pt x="62" y="433"/>
                  </a:cubicBezTo>
                  <a:cubicBezTo>
                    <a:pt x="52" y="339"/>
                    <a:pt x="84" y="238"/>
                    <a:pt x="146" y="176"/>
                  </a:cubicBezTo>
                  <a:cubicBezTo>
                    <a:pt x="208" y="102"/>
                    <a:pt x="299" y="63"/>
                    <a:pt x="403" y="63"/>
                  </a:cubicBezTo>
                  <a:cubicBezTo>
                    <a:pt x="494" y="63"/>
                    <a:pt x="588" y="102"/>
                    <a:pt x="650" y="176"/>
                  </a:cubicBezTo>
                  <a:cubicBezTo>
                    <a:pt x="722" y="248"/>
                    <a:pt x="751" y="339"/>
                    <a:pt x="742" y="443"/>
                  </a:cubicBezTo>
                  <a:cubicBezTo>
                    <a:pt x="742" y="443"/>
                    <a:pt x="742" y="453"/>
                    <a:pt x="751" y="453"/>
                  </a:cubicBezTo>
                  <a:cubicBezTo>
                    <a:pt x="764" y="453"/>
                    <a:pt x="774" y="453"/>
                    <a:pt x="774" y="443"/>
                  </a:cubicBezTo>
                  <a:cubicBezTo>
                    <a:pt x="793" y="339"/>
                    <a:pt x="764" y="226"/>
                    <a:pt x="690" y="144"/>
                  </a:cubicBezTo>
                  <a:cubicBezTo>
                    <a:pt x="618" y="53"/>
                    <a:pt x="504" y="11"/>
                    <a:pt x="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849;p67">
              <a:extLst>
                <a:ext uri="{FF2B5EF4-FFF2-40B4-BE49-F238E27FC236}">
                  <a16:creationId xmlns:a16="http://schemas.microsoft.com/office/drawing/2014/main" id="{C5511ECD-041A-4F89-8EF7-2C11917C20AD}"/>
                </a:ext>
              </a:extLst>
            </p:cNvPr>
            <p:cNvSpPr/>
            <p:nvPr/>
          </p:nvSpPr>
          <p:spPr>
            <a:xfrm>
              <a:off x="7869370" y="3595726"/>
              <a:ext cx="34229" cy="9983"/>
            </a:xfrm>
            <a:custGeom>
              <a:avLst/>
              <a:gdLst/>
              <a:ahLst/>
              <a:cxnLst/>
              <a:rect l="l" t="t" r="r" b="b"/>
              <a:pathLst>
                <a:path w="216" h="63" extrusionOk="0">
                  <a:moveTo>
                    <a:pt x="20" y="1"/>
                  </a:moveTo>
                  <a:cubicBezTo>
                    <a:pt x="10" y="1"/>
                    <a:pt x="10" y="10"/>
                    <a:pt x="10" y="20"/>
                  </a:cubicBezTo>
                  <a:cubicBezTo>
                    <a:pt x="0" y="30"/>
                    <a:pt x="10" y="43"/>
                    <a:pt x="20" y="43"/>
                  </a:cubicBezTo>
                  <a:lnTo>
                    <a:pt x="185" y="62"/>
                  </a:lnTo>
                  <a:cubicBezTo>
                    <a:pt x="205" y="62"/>
                    <a:pt x="215" y="52"/>
                    <a:pt x="215" y="43"/>
                  </a:cubicBezTo>
                  <a:cubicBezTo>
                    <a:pt x="215" y="20"/>
                    <a:pt x="205" y="10"/>
                    <a:pt x="185" y="1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850;p67">
              <a:extLst>
                <a:ext uri="{FF2B5EF4-FFF2-40B4-BE49-F238E27FC236}">
                  <a16:creationId xmlns:a16="http://schemas.microsoft.com/office/drawing/2014/main" id="{5F0BFDF8-AEE1-4E28-A0F5-6186ECC676B9}"/>
                </a:ext>
              </a:extLst>
            </p:cNvPr>
            <p:cNvSpPr/>
            <p:nvPr/>
          </p:nvSpPr>
          <p:spPr>
            <a:xfrm>
              <a:off x="7873966" y="3580197"/>
              <a:ext cx="32644" cy="15688"/>
            </a:xfrm>
            <a:custGeom>
              <a:avLst/>
              <a:gdLst/>
              <a:ahLst/>
              <a:cxnLst/>
              <a:rect l="l" t="t" r="r" b="b"/>
              <a:pathLst>
                <a:path w="206" h="99" extrusionOk="0">
                  <a:moveTo>
                    <a:pt x="12" y="1"/>
                  </a:moveTo>
                  <a:cubicBezTo>
                    <a:pt x="6" y="1"/>
                    <a:pt x="1" y="8"/>
                    <a:pt x="1" y="17"/>
                  </a:cubicBezTo>
                  <a:cubicBezTo>
                    <a:pt x="1" y="27"/>
                    <a:pt x="1" y="37"/>
                    <a:pt x="11" y="37"/>
                  </a:cubicBezTo>
                  <a:lnTo>
                    <a:pt x="166" y="99"/>
                  </a:lnTo>
                  <a:cubicBezTo>
                    <a:pt x="186" y="99"/>
                    <a:pt x="196" y="99"/>
                    <a:pt x="196" y="79"/>
                  </a:cubicBezTo>
                  <a:cubicBezTo>
                    <a:pt x="206" y="66"/>
                    <a:pt x="196" y="47"/>
                    <a:pt x="186" y="47"/>
                  </a:cubicBezTo>
                  <a:lnTo>
                    <a:pt x="21" y="5"/>
                  </a:ln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851;p67">
              <a:extLst>
                <a:ext uri="{FF2B5EF4-FFF2-40B4-BE49-F238E27FC236}">
                  <a16:creationId xmlns:a16="http://schemas.microsoft.com/office/drawing/2014/main" id="{2C51F8E4-1706-4833-8AE6-425DAB47804A}"/>
                </a:ext>
              </a:extLst>
            </p:cNvPr>
            <p:cNvSpPr/>
            <p:nvPr/>
          </p:nvSpPr>
          <p:spPr>
            <a:xfrm>
              <a:off x="7879037" y="3562290"/>
              <a:ext cx="31218" cy="21393"/>
            </a:xfrm>
            <a:custGeom>
              <a:avLst/>
              <a:gdLst/>
              <a:ahLst/>
              <a:cxnLst/>
              <a:rect l="l" t="t" r="r" b="b"/>
              <a:pathLst>
                <a:path w="197" h="135" extrusionOk="0">
                  <a:moveTo>
                    <a:pt x="21" y="1"/>
                  </a:moveTo>
                  <a:cubicBezTo>
                    <a:pt x="14" y="1"/>
                    <a:pt x="7" y="6"/>
                    <a:pt x="1" y="6"/>
                  </a:cubicBezTo>
                  <a:cubicBezTo>
                    <a:pt x="1" y="16"/>
                    <a:pt x="1" y="26"/>
                    <a:pt x="11" y="36"/>
                  </a:cubicBezTo>
                  <a:lnTo>
                    <a:pt x="144" y="130"/>
                  </a:lnTo>
                  <a:cubicBezTo>
                    <a:pt x="150" y="133"/>
                    <a:pt x="155" y="134"/>
                    <a:pt x="159" y="134"/>
                  </a:cubicBezTo>
                  <a:cubicBezTo>
                    <a:pt x="170" y="134"/>
                    <a:pt x="177" y="126"/>
                    <a:pt x="186" y="118"/>
                  </a:cubicBezTo>
                  <a:cubicBezTo>
                    <a:pt x="196" y="108"/>
                    <a:pt x="186" y="88"/>
                    <a:pt x="174" y="88"/>
                  </a:cubicBezTo>
                  <a:lnTo>
                    <a:pt x="31" y="6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852;p67">
              <a:extLst>
                <a:ext uri="{FF2B5EF4-FFF2-40B4-BE49-F238E27FC236}">
                  <a16:creationId xmlns:a16="http://schemas.microsoft.com/office/drawing/2014/main" id="{099866F4-9E0E-4DB9-81FA-374B9758C46D}"/>
                </a:ext>
              </a:extLst>
            </p:cNvPr>
            <p:cNvSpPr/>
            <p:nvPr/>
          </p:nvSpPr>
          <p:spPr>
            <a:xfrm>
              <a:off x="7872381" y="4613873"/>
              <a:ext cx="176374" cy="318044"/>
            </a:xfrm>
            <a:custGeom>
              <a:avLst/>
              <a:gdLst/>
              <a:ahLst/>
              <a:cxnLst/>
              <a:rect l="l" t="t" r="r" b="b"/>
              <a:pathLst>
                <a:path w="1113" h="2007" extrusionOk="0">
                  <a:moveTo>
                    <a:pt x="1" y="0"/>
                  </a:moveTo>
                  <a:lnTo>
                    <a:pt x="53" y="371"/>
                  </a:lnTo>
                  <a:lnTo>
                    <a:pt x="166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853;p67">
              <a:extLst>
                <a:ext uri="{FF2B5EF4-FFF2-40B4-BE49-F238E27FC236}">
                  <a16:creationId xmlns:a16="http://schemas.microsoft.com/office/drawing/2014/main" id="{EC5A357E-B279-4C3B-AD01-434D6F2C5967}"/>
                </a:ext>
              </a:extLst>
            </p:cNvPr>
            <p:cNvSpPr/>
            <p:nvPr/>
          </p:nvSpPr>
          <p:spPr>
            <a:xfrm>
              <a:off x="7898686" y="4750947"/>
              <a:ext cx="148484" cy="88266"/>
            </a:xfrm>
            <a:custGeom>
              <a:avLst/>
              <a:gdLst/>
              <a:ahLst/>
              <a:cxnLst/>
              <a:rect l="l" t="t" r="r" b="b"/>
              <a:pathLst>
                <a:path w="937" h="557" extrusionOk="0">
                  <a:moveTo>
                    <a:pt x="804" y="0"/>
                  </a:moveTo>
                  <a:lnTo>
                    <a:pt x="791" y="413"/>
                  </a:lnTo>
                  <a:lnTo>
                    <a:pt x="0" y="433"/>
                  </a:lnTo>
                  <a:lnTo>
                    <a:pt x="20" y="556"/>
                  </a:lnTo>
                  <a:lnTo>
                    <a:pt x="937" y="556"/>
                  </a:lnTo>
                  <a:lnTo>
                    <a:pt x="937" y="10"/>
                  </a:lnTo>
                  <a:cubicBezTo>
                    <a:pt x="895" y="10"/>
                    <a:pt x="843" y="10"/>
                    <a:pt x="804" y="0"/>
                  </a:cubicBez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854;p67">
              <a:extLst>
                <a:ext uri="{FF2B5EF4-FFF2-40B4-BE49-F238E27FC236}">
                  <a16:creationId xmlns:a16="http://schemas.microsoft.com/office/drawing/2014/main" id="{A8147ADF-0518-4D7D-8D3F-A9075B8709C8}"/>
                </a:ext>
              </a:extLst>
            </p:cNvPr>
            <p:cNvSpPr/>
            <p:nvPr/>
          </p:nvSpPr>
          <p:spPr>
            <a:xfrm>
              <a:off x="7820404" y="4839054"/>
              <a:ext cx="246417" cy="175265"/>
            </a:xfrm>
            <a:custGeom>
              <a:avLst/>
              <a:gdLst/>
              <a:ahLst/>
              <a:cxnLst/>
              <a:rect l="l" t="t" r="r" b="b"/>
              <a:pathLst>
                <a:path w="1555" h="1106" extrusionOk="0">
                  <a:moveTo>
                    <a:pt x="472" y="0"/>
                  </a:moveTo>
                  <a:lnTo>
                    <a:pt x="534" y="546"/>
                  </a:lnTo>
                  <a:lnTo>
                    <a:pt x="494" y="608"/>
                  </a:lnTo>
                  <a:lnTo>
                    <a:pt x="359" y="699"/>
                  </a:lnTo>
                  <a:lnTo>
                    <a:pt x="10" y="855"/>
                  </a:lnTo>
                  <a:cubicBezTo>
                    <a:pt x="10" y="855"/>
                    <a:pt x="0" y="1040"/>
                    <a:pt x="205" y="1092"/>
                  </a:cubicBezTo>
                  <a:cubicBezTo>
                    <a:pt x="246" y="1102"/>
                    <a:pt x="320" y="1106"/>
                    <a:pt x="414" y="1106"/>
                  </a:cubicBezTo>
                  <a:cubicBezTo>
                    <a:pt x="800" y="1106"/>
                    <a:pt x="1513" y="1040"/>
                    <a:pt x="1513" y="1040"/>
                  </a:cubicBezTo>
                  <a:cubicBezTo>
                    <a:pt x="1555" y="885"/>
                    <a:pt x="1471" y="670"/>
                    <a:pt x="1471" y="670"/>
                  </a:cubicBezTo>
                  <a:lnTo>
                    <a:pt x="1461" y="586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855;p67">
              <a:extLst>
                <a:ext uri="{FF2B5EF4-FFF2-40B4-BE49-F238E27FC236}">
                  <a16:creationId xmlns:a16="http://schemas.microsoft.com/office/drawing/2014/main" id="{8E95367D-9419-463D-B8B9-BADABCF27A28}"/>
                </a:ext>
              </a:extLst>
            </p:cNvPr>
            <p:cNvSpPr/>
            <p:nvPr/>
          </p:nvSpPr>
          <p:spPr>
            <a:xfrm>
              <a:off x="7779203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742" y="0"/>
                  </a:moveTo>
                  <a:lnTo>
                    <a:pt x="703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7" y="249"/>
                    <a:pt x="1052" y="250"/>
                    <a:pt x="1029" y="250"/>
                  </a:cubicBezTo>
                  <a:cubicBezTo>
                    <a:pt x="737" y="250"/>
                    <a:pt x="631" y="92"/>
                    <a:pt x="631" y="92"/>
                  </a:cubicBezTo>
                  <a:cubicBezTo>
                    <a:pt x="631" y="92"/>
                    <a:pt x="495" y="143"/>
                    <a:pt x="362" y="205"/>
                  </a:cubicBezTo>
                  <a:cubicBezTo>
                    <a:pt x="280" y="247"/>
                    <a:pt x="198" y="277"/>
                    <a:pt x="137" y="309"/>
                  </a:cubicBezTo>
                  <a:cubicBezTo>
                    <a:pt x="1" y="381"/>
                    <a:pt x="13" y="472"/>
                    <a:pt x="13" y="472"/>
                  </a:cubicBezTo>
                  <a:cubicBezTo>
                    <a:pt x="150" y="537"/>
                    <a:pt x="391" y="559"/>
                    <a:pt x="652" y="559"/>
                  </a:cubicBezTo>
                  <a:cubicBezTo>
                    <a:pt x="1173" y="559"/>
                    <a:pt x="1773" y="472"/>
                    <a:pt x="1773" y="472"/>
                  </a:cubicBezTo>
                  <a:cubicBezTo>
                    <a:pt x="1815" y="410"/>
                    <a:pt x="1805" y="329"/>
                    <a:pt x="1792" y="257"/>
                  </a:cubicBezTo>
                  <a:cubicBezTo>
                    <a:pt x="1773" y="143"/>
                    <a:pt x="1731" y="50"/>
                    <a:pt x="1731" y="50"/>
                  </a:cubicBezTo>
                  <a:cubicBezTo>
                    <a:pt x="1731" y="50"/>
                    <a:pt x="1701" y="124"/>
                    <a:pt x="1249" y="225"/>
                  </a:cubicBezTo>
                  <a:cubicBezTo>
                    <a:pt x="1217" y="225"/>
                    <a:pt x="1187" y="235"/>
                    <a:pt x="1165" y="235"/>
                  </a:cubicBezTo>
                  <a:cubicBezTo>
                    <a:pt x="1103" y="185"/>
                    <a:pt x="898" y="3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856;p67">
              <a:extLst>
                <a:ext uri="{FF2B5EF4-FFF2-40B4-BE49-F238E27FC236}">
                  <a16:creationId xmlns:a16="http://schemas.microsoft.com/office/drawing/2014/main" id="{304FC34C-169B-47C3-9C51-2F1AECDD9159}"/>
                </a:ext>
              </a:extLst>
            </p:cNvPr>
            <p:cNvSpPr/>
            <p:nvPr/>
          </p:nvSpPr>
          <p:spPr>
            <a:xfrm>
              <a:off x="7781263" y="4966303"/>
              <a:ext cx="283974" cy="5578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49" y="0"/>
                  </a:moveTo>
                  <a:cubicBezTo>
                    <a:pt x="267" y="42"/>
                    <a:pt x="185" y="72"/>
                    <a:pt x="124" y="104"/>
                  </a:cubicBezTo>
                  <a:cubicBezTo>
                    <a:pt x="10" y="166"/>
                    <a:pt x="0" y="247"/>
                    <a:pt x="0" y="267"/>
                  </a:cubicBezTo>
                  <a:cubicBezTo>
                    <a:pt x="134" y="329"/>
                    <a:pt x="381" y="351"/>
                    <a:pt x="638" y="351"/>
                  </a:cubicBezTo>
                  <a:cubicBezTo>
                    <a:pt x="1162" y="351"/>
                    <a:pt x="1760" y="267"/>
                    <a:pt x="1760" y="267"/>
                  </a:cubicBezTo>
                  <a:cubicBezTo>
                    <a:pt x="1779" y="228"/>
                    <a:pt x="1792" y="186"/>
                    <a:pt x="1792" y="134"/>
                  </a:cubicBezTo>
                  <a:cubicBezTo>
                    <a:pt x="1792" y="104"/>
                    <a:pt x="1792" y="72"/>
                    <a:pt x="1779" y="52"/>
                  </a:cubicBezTo>
                  <a:cubicBezTo>
                    <a:pt x="1512" y="166"/>
                    <a:pt x="1213" y="195"/>
                    <a:pt x="927" y="195"/>
                  </a:cubicBezTo>
                  <a:lnTo>
                    <a:pt x="875" y="195"/>
                  </a:lnTo>
                  <a:cubicBezTo>
                    <a:pt x="823" y="195"/>
                    <a:pt x="761" y="195"/>
                    <a:pt x="699" y="186"/>
                  </a:cubicBezTo>
                  <a:cubicBezTo>
                    <a:pt x="596" y="166"/>
                    <a:pt x="504" y="114"/>
                    <a:pt x="420" y="62"/>
                  </a:cubicBezTo>
                  <a:cubicBezTo>
                    <a:pt x="400" y="42"/>
                    <a:pt x="371" y="20"/>
                    <a:pt x="349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857;p67">
              <a:extLst>
                <a:ext uri="{FF2B5EF4-FFF2-40B4-BE49-F238E27FC236}">
                  <a16:creationId xmlns:a16="http://schemas.microsoft.com/office/drawing/2014/main" id="{CDD13C31-84BB-42C6-8A93-BEC787910939}"/>
                </a:ext>
              </a:extLst>
            </p:cNvPr>
            <p:cNvSpPr/>
            <p:nvPr/>
          </p:nvSpPr>
          <p:spPr>
            <a:xfrm>
              <a:off x="8127037" y="4613873"/>
              <a:ext cx="174790" cy="318044"/>
            </a:xfrm>
            <a:custGeom>
              <a:avLst/>
              <a:gdLst/>
              <a:ahLst/>
              <a:cxnLst/>
              <a:rect l="l" t="t" r="r" b="b"/>
              <a:pathLst>
                <a:path w="1103" h="2007" extrusionOk="0">
                  <a:moveTo>
                    <a:pt x="0" y="0"/>
                  </a:moveTo>
                  <a:lnTo>
                    <a:pt x="10" y="1997"/>
                  </a:lnTo>
                  <a:lnTo>
                    <a:pt x="855" y="2007"/>
                  </a:lnTo>
                  <a:lnTo>
                    <a:pt x="937" y="1298"/>
                  </a:lnTo>
                  <a:lnTo>
                    <a:pt x="1060" y="391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858;p67">
              <a:extLst>
                <a:ext uri="{FF2B5EF4-FFF2-40B4-BE49-F238E27FC236}">
                  <a16:creationId xmlns:a16="http://schemas.microsoft.com/office/drawing/2014/main" id="{3EAEA929-97A7-41FA-AD3F-A723AD658259}"/>
                </a:ext>
              </a:extLst>
            </p:cNvPr>
            <p:cNvSpPr/>
            <p:nvPr/>
          </p:nvSpPr>
          <p:spPr>
            <a:xfrm>
              <a:off x="8127037" y="4749362"/>
              <a:ext cx="148484" cy="89851"/>
            </a:xfrm>
            <a:custGeom>
              <a:avLst/>
              <a:gdLst/>
              <a:ahLst/>
              <a:cxnLst/>
              <a:rect l="l" t="t" r="r" b="b"/>
              <a:pathLst>
                <a:path w="937" h="567" extrusionOk="0">
                  <a:moveTo>
                    <a:pt x="257" y="0"/>
                  </a:moveTo>
                  <a:cubicBezTo>
                    <a:pt x="176" y="10"/>
                    <a:pt x="92" y="20"/>
                    <a:pt x="0" y="20"/>
                  </a:cubicBezTo>
                  <a:lnTo>
                    <a:pt x="10" y="566"/>
                  </a:lnTo>
                  <a:lnTo>
                    <a:pt x="927" y="566"/>
                  </a:lnTo>
                  <a:lnTo>
                    <a:pt x="937" y="443"/>
                  </a:lnTo>
                  <a:lnTo>
                    <a:pt x="267" y="42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859;p67">
              <a:extLst>
                <a:ext uri="{FF2B5EF4-FFF2-40B4-BE49-F238E27FC236}">
                  <a16:creationId xmlns:a16="http://schemas.microsoft.com/office/drawing/2014/main" id="{4710E8D0-D969-4D12-8552-D7A865C9AD48}"/>
                </a:ext>
              </a:extLst>
            </p:cNvPr>
            <p:cNvSpPr/>
            <p:nvPr/>
          </p:nvSpPr>
          <p:spPr>
            <a:xfrm>
              <a:off x="8110556" y="4839054"/>
              <a:ext cx="244832" cy="175265"/>
            </a:xfrm>
            <a:custGeom>
              <a:avLst/>
              <a:gdLst/>
              <a:ahLst/>
              <a:cxnLst/>
              <a:rect l="l" t="t" r="r" b="b"/>
              <a:pathLst>
                <a:path w="1545" h="1106" extrusionOk="0">
                  <a:moveTo>
                    <a:pt x="84" y="0"/>
                  </a:moveTo>
                  <a:lnTo>
                    <a:pt x="94" y="586"/>
                  </a:lnTo>
                  <a:lnTo>
                    <a:pt x="72" y="670"/>
                  </a:lnTo>
                  <a:cubicBezTo>
                    <a:pt x="72" y="670"/>
                    <a:pt x="0" y="885"/>
                    <a:pt x="32" y="1040"/>
                  </a:cubicBezTo>
                  <a:cubicBezTo>
                    <a:pt x="32" y="1040"/>
                    <a:pt x="751" y="1106"/>
                    <a:pt x="1134" y="1106"/>
                  </a:cubicBezTo>
                  <a:cubicBezTo>
                    <a:pt x="1228" y="1106"/>
                    <a:pt x="1301" y="1102"/>
                    <a:pt x="1340" y="1092"/>
                  </a:cubicBezTo>
                  <a:cubicBezTo>
                    <a:pt x="1545" y="1040"/>
                    <a:pt x="1545" y="855"/>
                    <a:pt x="1545" y="855"/>
                  </a:cubicBezTo>
                  <a:lnTo>
                    <a:pt x="1184" y="699"/>
                  </a:lnTo>
                  <a:lnTo>
                    <a:pt x="1060" y="608"/>
                  </a:lnTo>
                  <a:lnTo>
                    <a:pt x="1011" y="54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860;p67">
              <a:extLst>
                <a:ext uri="{FF2B5EF4-FFF2-40B4-BE49-F238E27FC236}">
                  <a16:creationId xmlns:a16="http://schemas.microsoft.com/office/drawing/2014/main" id="{49B09C0D-56B7-4FCF-863A-3F1C2039BD2E}"/>
                </a:ext>
              </a:extLst>
            </p:cNvPr>
            <p:cNvSpPr/>
            <p:nvPr/>
          </p:nvSpPr>
          <p:spPr>
            <a:xfrm>
              <a:off x="8110556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1073" y="0"/>
                  </a:moveTo>
                  <a:cubicBezTo>
                    <a:pt x="917" y="30"/>
                    <a:pt x="712" y="185"/>
                    <a:pt x="650" y="235"/>
                  </a:cubicBezTo>
                  <a:cubicBezTo>
                    <a:pt x="618" y="235"/>
                    <a:pt x="598" y="225"/>
                    <a:pt x="566" y="225"/>
                  </a:cubicBezTo>
                  <a:cubicBezTo>
                    <a:pt x="104" y="124"/>
                    <a:pt x="84" y="50"/>
                    <a:pt x="84" y="50"/>
                  </a:cubicBezTo>
                  <a:cubicBezTo>
                    <a:pt x="84" y="50"/>
                    <a:pt x="23" y="163"/>
                    <a:pt x="10" y="287"/>
                  </a:cubicBezTo>
                  <a:cubicBezTo>
                    <a:pt x="0" y="358"/>
                    <a:pt x="10" y="420"/>
                    <a:pt x="32" y="472"/>
                  </a:cubicBezTo>
                  <a:cubicBezTo>
                    <a:pt x="32" y="472"/>
                    <a:pt x="636" y="559"/>
                    <a:pt x="1161" y="559"/>
                  </a:cubicBezTo>
                  <a:cubicBezTo>
                    <a:pt x="1423" y="559"/>
                    <a:pt x="1665" y="537"/>
                    <a:pt x="1802" y="472"/>
                  </a:cubicBezTo>
                  <a:cubicBezTo>
                    <a:pt x="1802" y="472"/>
                    <a:pt x="1814" y="381"/>
                    <a:pt x="1668" y="309"/>
                  </a:cubicBezTo>
                  <a:cubicBezTo>
                    <a:pt x="1597" y="267"/>
                    <a:pt x="1483" y="215"/>
                    <a:pt x="1382" y="173"/>
                  </a:cubicBezTo>
                  <a:cubicBezTo>
                    <a:pt x="1268" y="134"/>
                    <a:pt x="1184" y="92"/>
                    <a:pt x="1184" y="92"/>
                  </a:cubicBezTo>
                  <a:cubicBezTo>
                    <a:pt x="1184" y="92"/>
                    <a:pt x="1078" y="250"/>
                    <a:pt x="786" y="250"/>
                  </a:cubicBezTo>
                  <a:cubicBezTo>
                    <a:pt x="762" y="250"/>
                    <a:pt x="738" y="249"/>
                    <a:pt x="712" y="247"/>
                  </a:cubicBezTo>
                  <a:cubicBezTo>
                    <a:pt x="803" y="185"/>
                    <a:pt x="979" y="72"/>
                    <a:pt x="1102" y="40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861;p67">
              <a:extLst>
                <a:ext uri="{FF2B5EF4-FFF2-40B4-BE49-F238E27FC236}">
                  <a16:creationId xmlns:a16="http://schemas.microsoft.com/office/drawing/2014/main" id="{B3A35204-A071-45CC-AB7C-097795BC8878}"/>
                </a:ext>
              </a:extLst>
            </p:cNvPr>
            <p:cNvSpPr/>
            <p:nvPr/>
          </p:nvSpPr>
          <p:spPr>
            <a:xfrm>
              <a:off x="8112141" y="4961232"/>
              <a:ext cx="283974" cy="60852"/>
            </a:xfrm>
            <a:custGeom>
              <a:avLst/>
              <a:gdLst/>
              <a:ahLst/>
              <a:cxnLst/>
              <a:rect l="l" t="t" r="r" b="b"/>
              <a:pathLst>
                <a:path w="1792" h="384" extrusionOk="0">
                  <a:moveTo>
                    <a:pt x="1372" y="0"/>
                  </a:moveTo>
                  <a:cubicBezTo>
                    <a:pt x="1339" y="32"/>
                    <a:pt x="1297" y="62"/>
                    <a:pt x="1268" y="94"/>
                  </a:cubicBezTo>
                  <a:cubicBezTo>
                    <a:pt x="1174" y="146"/>
                    <a:pt x="1082" y="198"/>
                    <a:pt x="989" y="218"/>
                  </a:cubicBezTo>
                  <a:cubicBezTo>
                    <a:pt x="927" y="227"/>
                    <a:pt x="865" y="227"/>
                    <a:pt x="803" y="227"/>
                  </a:cubicBezTo>
                  <a:lnTo>
                    <a:pt x="764" y="227"/>
                  </a:lnTo>
                  <a:cubicBezTo>
                    <a:pt x="507" y="227"/>
                    <a:pt x="237" y="208"/>
                    <a:pt x="0" y="114"/>
                  </a:cubicBezTo>
                  <a:lnTo>
                    <a:pt x="0" y="166"/>
                  </a:lnTo>
                  <a:cubicBezTo>
                    <a:pt x="0" y="218"/>
                    <a:pt x="0" y="260"/>
                    <a:pt x="22" y="299"/>
                  </a:cubicBezTo>
                  <a:cubicBezTo>
                    <a:pt x="22" y="299"/>
                    <a:pt x="630" y="383"/>
                    <a:pt x="1144" y="383"/>
                  </a:cubicBezTo>
                  <a:cubicBezTo>
                    <a:pt x="1411" y="383"/>
                    <a:pt x="1648" y="361"/>
                    <a:pt x="1792" y="299"/>
                  </a:cubicBezTo>
                  <a:cubicBezTo>
                    <a:pt x="1792" y="279"/>
                    <a:pt x="1782" y="198"/>
                    <a:pt x="1658" y="136"/>
                  </a:cubicBezTo>
                  <a:cubicBezTo>
                    <a:pt x="1587" y="94"/>
                    <a:pt x="1473" y="42"/>
                    <a:pt x="1372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862;p67">
              <a:extLst>
                <a:ext uri="{FF2B5EF4-FFF2-40B4-BE49-F238E27FC236}">
                  <a16:creationId xmlns:a16="http://schemas.microsoft.com/office/drawing/2014/main" id="{B6837671-4688-4233-812E-38315C7A5692}"/>
                </a:ext>
              </a:extLst>
            </p:cNvPr>
            <p:cNvSpPr/>
            <p:nvPr/>
          </p:nvSpPr>
          <p:spPr>
            <a:xfrm>
              <a:off x="7627550" y="4044503"/>
              <a:ext cx="293957" cy="486337"/>
            </a:xfrm>
            <a:custGeom>
              <a:avLst/>
              <a:gdLst/>
              <a:ahLst/>
              <a:cxnLst/>
              <a:rect l="l" t="t" r="r" b="b"/>
              <a:pathLst>
                <a:path w="1855" h="3069" extrusionOk="0">
                  <a:moveTo>
                    <a:pt x="990" y="0"/>
                  </a:moveTo>
                  <a:cubicBezTo>
                    <a:pt x="980" y="52"/>
                    <a:pt x="970" y="92"/>
                    <a:pt x="948" y="134"/>
                  </a:cubicBezTo>
                  <a:cubicBezTo>
                    <a:pt x="918" y="247"/>
                    <a:pt x="990" y="371"/>
                    <a:pt x="948" y="485"/>
                  </a:cubicBezTo>
                  <a:cubicBezTo>
                    <a:pt x="805" y="967"/>
                    <a:pt x="557" y="1441"/>
                    <a:pt x="424" y="1925"/>
                  </a:cubicBezTo>
                  <a:lnTo>
                    <a:pt x="402" y="1987"/>
                  </a:lnTo>
                  <a:cubicBezTo>
                    <a:pt x="402" y="1987"/>
                    <a:pt x="43" y="2387"/>
                    <a:pt x="11" y="2501"/>
                  </a:cubicBezTo>
                  <a:cubicBezTo>
                    <a:pt x="0" y="2529"/>
                    <a:pt x="9" y="2539"/>
                    <a:pt x="29" y="2539"/>
                  </a:cubicBezTo>
                  <a:cubicBezTo>
                    <a:pt x="83" y="2539"/>
                    <a:pt x="216" y="2462"/>
                    <a:pt x="216" y="2462"/>
                  </a:cubicBezTo>
                  <a:lnTo>
                    <a:pt x="216" y="2462"/>
                  </a:lnTo>
                  <a:cubicBezTo>
                    <a:pt x="216" y="2462"/>
                    <a:pt x="31" y="2738"/>
                    <a:pt x="43" y="2790"/>
                  </a:cubicBezTo>
                  <a:cubicBezTo>
                    <a:pt x="45" y="2801"/>
                    <a:pt x="52" y="2805"/>
                    <a:pt x="63" y="2805"/>
                  </a:cubicBezTo>
                  <a:cubicBezTo>
                    <a:pt x="118" y="2805"/>
                    <a:pt x="270" y="2691"/>
                    <a:pt x="330" y="2605"/>
                  </a:cubicBezTo>
                  <a:lnTo>
                    <a:pt x="330" y="2605"/>
                  </a:lnTo>
                  <a:cubicBezTo>
                    <a:pt x="320" y="2625"/>
                    <a:pt x="187" y="2943"/>
                    <a:pt x="239" y="2985"/>
                  </a:cubicBezTo>
                  <a:cubicBezTo>
                    <a:pt x="242" y="2988"/>
                    <a:pt x="246" y="2990"/>
                    <a:pt x="251" y="2990"/>
                  </a:cubicBezTo>
                  <a:cubicBezTo>
                    <a:pt x="317" y="2990"/>
                    <a:pt x="496" y="2738"/>
                    <a:pt x="496" y="2738"/>
                  </a:cubicBezTo>
                  <a:lnTo>
                    <a:pt x="496" y="2738"/>
                  </a:lnTo>
                  <a:cubicBezTo>
                    <a:pt x="496" y="2738"/>
                    <a:pt x="414" y="3047"/>
                    <a:pt x="476" y="3067"/>
                  </a:cubicBezTo>
                  <a:cubicBezTo>
                    <a:pt x="478" y="3068"/>
                    <a:pt x="480" y="3069"/>
                    <a:pt x="483" y="3069"/>
                  </a:cubicBezTo>
                  <a:cubicBezTo>
                    <a:pt x="551" y="3069"/>
                    <a:pt x="733" y="2657"/>
                    <a:pt x="733" y="2657"/>
                  </a:cubicBezTo>
                  <a:cubicBezTo>
                    <a:pt x="733" y="2657"/>
                    <a:pt x="810" y="2794"/>
                    <a:pt x="870" y="2794"/>
                  </a:cubicBezTo>
                  <a:cubicBezTo>
                    <a:pt x="876" y="2794"/>
                    <a:pt x="881" y="2793"/>
                    <a:pt x="886" y="2790"/>
                  </a:cubicBezTo>
                  <a:cubicBezTo>
                    <a:pt x="948" y="2758"/>
                    <a:pt x="896" y="2234"/>
                    <a:pt x="896" y="2234"/>
                  </a:cubicBezTo>
                  <a:lnTo>
                    <a:pt x="1247" y="1616"/>
                  </a:lnTo>
                  <a:lnTo>
                    <a:pt x="1855" y="514"/>
                  </a:lnTo>
                  <a:cubicBezTo>
                    <a:pt x="1566" y="339"/>
                    <a:pt x="1279" y="176"/>
                    <a:pt x="990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863;p67">
              <a:extLst>
                <a:ext uri="{FF2B5EF4-FFF2-40B4-BE49-F238E27FC236}">
                  <a16:creationId xmlns:a16="http://schemas.microsoft.com/office/drawing/2014/main" id="{2E0B45B9-0BA7-4364-95EC-C15BD9794764}"/>
                </a:ext>
              </a:extLst>
            </p:cNvPr>
            <p:cNvSpPr/>
            <p:nvPr/>
          </p:nvSpPr>
          <p:spPr>
            <a:xfrm>
              <a:off x="8255870" y="4029608"/>
              <a:ext cx="293957" cy="486654"/>
            </a:xfrm>
            <a:custGeom>
              <a:avLst/>
              <a:gdLst/>
              <a:ahLst/>
              <a:cxnLst/>
              <a:rect l="l" t="t" r="r" b="b"/>
              <a:pathLst>
                <a:path w="1855" h="3071" extrusionOk="0">
                  <a:moveTo>
                    <a:pt x="865" y="0"/>
                  </a:moveTo>
                  <a:cubicBezTo>
                    <a:pt x="576" y="176"/>
                    <a:pt x="289" y="341"/>
                    <a:pt x="0" y="517"/>
                  </a:cubicBezTo>
                  <a:lnTo>
                    <a:pt x="618" y="1607"/>
                  </a:lnTo>
                  <a:lnTo>
                    <a:pt x="959" y="2224"/>
                  </a:lnTo>
                  <a:cubicBezTo>
                    <a:pt x="959" y="2224"/>
                    <a:pt x="907" y="2751"/>
                    <a:pt x="969" y="2780"/>
                  </a:cubicBezTo>
                  <a:cubicBezTo>
                    <a:pt x="974" y="2783"/>
                    <a:pt x="981" y="2785"/>
                    <a:pt x="987" y="2785"/>
                  </a:cubicBezTo>
                  <a:cubicBezTo>
                    <a:pt x="1047" y="2785"/>
                    <a:pt x="1122" y="2657"/>
                    <a:pt x="1122" y="2657"/>
                  </a:cubicBezTo>
                  <a:cubicBezTo>
                    <a:pt x="1122" y="2657"/>
                    <a:pt x="1308" y="3070"/>
                    <a:pt x="1375" y="3070"/>
                  </a:cubicBezTo>
                  <a:cubicBezTo>
                    <a:pt x="1376" y="3070"/>
                    <a:pt x="1378" y="3070"/>
                    <a:pt x="1379" y="3070"/>
                  </a:cubicBezTo>
                  <a:cubicBezTo>
                    <a:pt x="1441" y="3037"/>
                    <a:pt x="1359" y="2729"/>
                    <a:pt x="1359" y="2728"/>
                  </a:cubicBezTo>
                  <a:lnTo>
                    <a:pt x="1359" y="2728"/>
                  </a:lnTo>
                  <a:cubicBezTo>
                    <a:pt x="1359" y="2729"/>
                    <a:pt x="1548" y="2980"/>
                    <a:pt x="1606" y="2980"/>
                  </a:cubicBezTo>
                  <a:cubicBezTo>
                    <a:pt x="1610" y="2980"/>
                    <a:pt x="1613" y="2978"/>
                    <a:pt x="1616" y="2976"/>
                  </a:cubicBezTo>
                  <a:cubicBezTo>
                    <a:pt x="1667" y="2946"/>
                    <a:pt x="1538" y="2626"/>
                    <a:pt x="1525" y="2606"/>
                  </a:cubicBezTo>
                  <a:lnTo>
                    <a:pt x="1525" y="2606"/>
                  </a:lnTo>
                  <a:cubicBezTo>
                    <a:pt x="1586" y="2693"/>
                    <a:pt x="1742" y="2802"/>
                    <a:pt x="1802" y="2802"/>
                  </a:cubicBezTo>
                  <a:cubicBezTo>
                    <a:pt x="1813" y="2802"/>
                    <a:pt x="1820" y="2798"/>
                    <a:pt x="1824" y="2790"/>
                  </a:cubicBezTo>
                  <a:cubicBezTo>
                    <a:pt x="1824" y="2729"/>
                    <a:pt x="1638" y="2452"/>
                    <a:pt x="1638" y="2452"/>
                  </a:cubicBezTo>
                  <a:lnTo>
                    <a:pt x="1638" y="2452"/>
                  </a:lnTo>
                  <a:cubicBezTo>
                    <a:pt x="1638" y="2452"/>
                    <a:pt x="1771" y="2534"/>
                    <a:pt x="1826" y="2534"/>
                  </a:cubicBezTo>
                  <a:cubicBezTo>
                    <a:pt x="1845" y="2534"/>
                    <a:pt x="1855" y="2523"/>
                    <a:pt x="1843" y="2494"/>
                  </a:cubicBezTo>
                  <a:cubicBezTo>
                    <a:pt x="1811" y="2390"/>
                    <a:pt x="1453" y="1987"/>
                    <a:pt x="1453" y="1987"/>
                  </a:cubicBezTo>
                  <a:lnTo>
                    <a:pt x="1431" y="1916"/>
                  </a:lnTo>
                  <a:cubicBezTo>
                    <a:pt x="1297" y="1431"/>
                    <a:pt x="1040" y="999"/>
                    <a:pt x="897" y="517"/>
                  </a:cubicBezTo>
                  <a:cubicBezTo>
                    <a:pt x="865" y="403"/>
                    <a:pt x="937" y="238"/>
                    <a:pt x="907" y="124"/>
                  </a:cubicBezTo>
                  <a:cubicBezTo>
                    <a:pt x="897" y="84"/>
                    <a:pt x="875" y="42"/>
                    <a:pt x="865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864;p67">
              <a:extLst>
                <a:ext uri="{FF2B5EF4-FFF2-40B4-BE49-F238E27FC236}">
                  <a16:creationId xmlns:a16="http://schemas.microsoft.com/office/drawing/2014/main" id="{CD48B4F3-E15E-412F-9914-0416C2E23B6B}"/>
                </a:ext>
              </a:extLst>
            </p:cNvPr>
            <p:cNvSpPr/>
            <p:nvPr/>
          </p:nvSpPr>
          <p:spPr>
            <a:xfrm>
              <a:off x="7952248" y="3918840"/>
              <a:ext cx="277477" cy="269078"/>
            </a:xfrm>
            <a:custGeom>
              <a:avLst/>
              <a:gdLst/>
              <a:ahLst/>
              <a:cxnLst/>
              <a:rect l="l" t="t" r="r" b="b"/>
              <a:pathLst>
                <a:path w="1751" h="1698" extrusionOk="0">
                  <a:moveTo>
                    <a:pt x="115" y="0"/>
                  </a:moveTo>
                  <a:lnTo>
                    <a:pt x="1" y="514"/>
                  </a:lnTo>
                  <a:lnTo>
                    <a:pt x="228" y="1451"/>
                  </a:lnTo>
                  <a:lnTo>
                    <a:pt x="671" y="1698"/>
                  </a:lnTo>
                  <a:lnTo>
                    <a:pt x="1380" y="1616"/>
                  </a:lnTo>
                  <a:lnTo>
                    <a:pt x="1597" y="1102"/>
                  </a:lnTo>
                  <a:lnTo>
                    <a:pt x="1750" y="227"/>
                  </a:lnTo>
                  <a:lnTo>
                    <a:pt x="1617" y="0"/>
                  </a:lnTo>
                  <a:cubicBezTo>
                    <a:pt x="1565" y="277"/>
                    <a:pt x="1464" y="475"/>
                    <a:pt x="1360" y="608"/>
                  </a:cubicBezTo>
                  <a:cubicBezTo>
                    <a:pt x="1246" y="751"/>
                    <a:pt x="1069" y="823"/>
                    <a:pt x="892" y="823"/>
                  </a:cubicBezTo>
                  <a:cubicBezTo>
                    <a:pt x="715" y="823"/>
                    <a:pt x="537" y="751"/>
                    <a:pt x="424" y="608"/>
                  </a:cubicBezTo>
                  <a:cubicBezTo>
                    <a:pt x="206" y="351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865;p67">
              <a:extLst>
                <a:ext uri="{FF2B5EF4-FFF2-40B4-BE49-F238E27FC236}">
                  <a16:creationId xmlns:a16="http://schemas.microsoft.com/office/drawing/2014/main" id="{CF01D3D7-464D-4274-ABE8-4541EC9A0110}"/>
                </a:ext>
              </a:extLst>
            </p:cNvPr>
            <p:cNvSpPr/>
            <p:nvPr/>
          </p:nvSpPr>
          <p:spPr>
            <a:xfrm>
              <a:off x="7684915" y="3911867"/>
              <a:ext cx="287143" cy="236909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48" y="1"/>
                  </a:moveTo>
                  <a:cubicBezTo>
                    <a:pt x="959" y="1"/>
                    <a:pt x="730" y="68"/>
                    <a:pt x="514" y="311"/>
                  </a:cubicBezTo>
                  <a:cubicBezTo>
                    <a:pt x="0" y="899"/>
                    <a:pt x="566" y="1248"/>
                    <a:pt x="566" y="1248"/>
                  </a:cubicBezTo>
                  <a:lnTo>
                    <a:pt x="423" y="1495"/>
                  </a:lnTo>
                  <a:lnTo>
                    <a:pt x="1461" y="1495"/>
                  </a:lnTo>
                  <a:lnTo>
                    <a:pt x="1369" y="1309"/>
                  </a:lnTo>
                  <a:lnTo>
                    <a:pt x="1668" y="1270"/>
                  </a:lnTo>
                  <a:lnTo>
                    <a:pt x="1812" y="776"/>
                  </a:lnTo>
                  <a:lnTo>
                    <a:pt x="1555" y="106"/>
                  </a:lnTo>
                  <a:cubicBezTo>
                    <a:pt x="1555" y="106"/>
                    <a:pt x="1383" y="1"/>
                    <a:pt x="114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866;p67">
              <a:extLst>
                <a:ext uri="{FF2B5EF4-FFF2-40B4-BE49-F238E27FC236}">
                  <a16:creationId xmlns:a16="http://schemas.microsoft.com/office/drawing/2014/main" id="{77D38360-55F0-4FCE-B1BD-EBBC039B6581}"/>
                </a:ext>
              </a:extLst>
            </p:cNvPr>
            <p:cNvSpPr/>
            <p:nvPr/>
          </p:nvSpPr>
          <p:spPr>
            <a:xfrm>
              <a:off x="8205319" y="3911867"/>
              <a:ext cx="298553" cy="236909"/>
            </a:xfrm>
            <a:custGeom>
              <a:avLst/>
              <a:gdLst/>
              <a:ahLst/>
              <a:cxnLst/>
              <a:rect l="l" t="t" r="r" b="b"/>
              <a:pathLst>
                <a:path w="1884" h="1495" extrusionOk="0">
                  <a:moveTo>
                    <a:pt x="690" y="1"/>
                  </a:moveTo>
                  <a:cubicBezTo>
                    <a:pt x="445" y="1"/>
                    <a:pt x="267" y="106"/>
                    <a:pt x="267" y="106"/>
                  </a:cubicBezTo>
                  <a:lnTo>
                    <a:pt x="0" y="785"/>
                  </a:lnTo>
                  <a:lnTo>
                    <a:pt x="144" y="1270"/>
                  </a:lnTo>
                  <a:lnTo>
                    <a:pt x="452" y="1309"/>
                  </a:lnTo>
                  <a:lnTo>
                    <a:pt x="361" y="1495"/>
                  </a:lnTo>
                  <a:lnTo>
                    <a:pt x="1431" y="1495"/>
                  </a:lnTo>
                  <a:lnTo>
                    <a:pt x="1298" y="1248"/>
                  </a:lnTo>
                  <a:cubicBezTo>
                    <a:pt x="1298" y="1248"/>
                    <a:pt x="1883" y="899"/>
                    <a:pt x="1349" y="311"/>
                  </a:cubicBezTo>
                  <a:cubicBezTo>
                    <a:pt x="1125" y="68"/>
                    <a:pt x="887" y="1"/>
                    <a:pt x="69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867;p67">
              <a:extLst>
                <a:ext uri="{FF2B5EF4-FFF2-40B4-BE49-F238E27FC236}">
                  <a16:creationId xmlns:a16="http://schemas.microsoft.com/office/drawing/2014/main" id="{5E65606F-0170-4195-97B2-86DCF3DDB6A0}"/>
                </a:ext>
              </a:extLst>
            </p:cNvPr>
            <p:cNvSpPr/>
            <p:nvPr/>
          </p:nvSpPr>
          <p:spPr>
            <a:xfrm>
              <a:off x="7666850" y="4509286"/>
              <a:ext cx="833856" cy="24340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91" y="248"/>
                  </a:lnTo>
                  <a:lnTo>
                    <a:pt x="1" y="804"/>
                  </a:lnTo>
                  <a:cubicBezTo>
                    <a:pt x="1" y="804"/>
                    <a:pt x="958" y="1536"/>
                    <a:pt x="2546" y="1536"/>
                  </a:cubicBezTo>
                  <a:cubicBezTo>
                    <a:pt x="2579" y="1536"/>
                    <a:pt x="2613" y="1536"/>
                    <a:pt x="2647" y="1535"/>
                  </a:cubicBezTo>
                  <a:cubicBezTo>
                    <a:pt x="2681" y="1536"/>
                    <a:pt x="2714" y="1536"/>
                    <a:pt x="2747" y="1536"/>
                  </a:cubicBezTo>
                  <a:cubicBezTo>
                    <a:pt x="4323" y="1536"/>
                    <a:pt x="5261" y="804"/>
                    <a:pt x="5261" y="804"/>
                  </a:cubicBezTo>
                  <a:lnTo>
                    <a:pt x="4901" y="248"/>
                  </a:lnTo>
                  <a:lnTo>
                    <a:pt x="4416" y="0"/>
                  </a:lnTo>
                  <a:lnTo>
                    <a:pt x="2709" y="248"/>
                  </a:lnTo>
                  <a:lnTo>
                    <a:pt x="2647" y="784"/>
                  </a:lnTo>
                  <a:lnTo>
                    <a:pt x="2585" y="2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868;p67">
              <a:extLst>
                <a:ext uri="{FF2B5EF4-FFF2-40B4-BE49-F238E27FC236}">
                  <a16:creationId xmlns:a16="http://schemas.microsoft.com/office/drawing/2014/main" id="{CB6CA174-D068-485B-A743-53E62CF74C6A}"/>
                </a:ext>
              </a:extLst>
            </p:cNvPr>
            <p:cNvSpPr/>
            <p:nvPr/>
          </p:nvSpPr>
          <p:spPr>
            <a:xfrm>
              <a:off x="7714231" y="4566492"/>
              <a:ext cx="758584" cy="27890"/>
            </a:xfrm>
            <a:custGeom>
              <a:avLst/>
              <a:gdLst/>
              <a:ahLst/>
              <a:cxnLst/>
              <a:rect l="l" t="t" r="r" b="b"/>
              <a:pathLst>
                <a:path w="4787" h="176" extrusionOk="0">
                  <a:moveTo>
                    <a:pt x="4673" y="0"/>
                  </a:moveTo>
                  <a:lnTo>
                    <a:pt x="4673" y="0"/>
                  </a:lnTo>
                  <a:lnTo>
                    <a:pt x="4787" y="176"/>
                  </a:lnTo>
                  <a:lnTo>
                    <a:pt x="4787" y="176"/>
                  </a:lnTo>
                  <a:lnTo>
                    <a:pt x="4673" y="0"/>
                  </a:lnTo>
                  <a:close/>
                  <a:moveTo>
                    <a:pt x="10" y="0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869;p67">
              <a:extLst>
                <a:ext uri="{FF2B5EF4-FFF2-40B4-BE49-F238E27FC236}">
                  <a16:creationId xmlns:a16="http://schemas.microsoft.com/office/drawing/2014/main" id="{AE5E6023-92C3-49FD-B5AC-EDC0DCBAC2EA}"/>
                </a:ext>
              </a:extLst>
            </p:cNvPr>
            <p:cNvSpPr/>
            <p:nvPr/>
          </p:nvSpPr>
          <p:spPr>
            <a:xfrm>
              <a:off x="7714231" y="4566492"/>
              <a:ext cx="758584" cy="110927"/>
            </a:xfrm>
            <a:custGeom>
              <a:avLst/>
              <a:gdLst/>
              <a:ahLst/>
              <a:cxnLst/>
              <a:rect l="l" t="t" r="r" b="b"/>
              <a:pathLst>
                <a:path w="4787" h="700" extrusionOk="0">
                  <a:moveTo>
                    <a:pt x="10" y="0"/>
                  </a:moveTo>
                  <a:lnTo>
                    <a:pt x="1" y="32"/>
                  </a:lnTo>
                  <a:cubicBezTo>
                    <a:pt x="411" y="279"/>
                    <a:pt x="1164" y="638"/>
                    <a:pt x="2215" y="680"/>
                  </a:cubicBezTo>
                  <a:cubicBezTo>
                    <a:pt x="2358" y="700"/>
                    <a:pt x="2501" y="700"/>
                    <a:pt x="2647" y="700"/>
                  </a:cubicBezTo>
                  <a:cubicBezTo>
                    <a:pt x="3759" y="700"/>
                    <a:pt x="4540" y="329"/>
                    <a:pt x="4787" y="176"/>
                  </a:cubicBezTo>
                  <a:lnTo>
                    <a:pt x="4673" y="0"/>
                  </a:lnTo>
                  <a:cubicBezTo>
                    <a:pt x="4377" y="176"/>
                    <a:pt x="3623" y="527"/>
                    <a:pt x="2491" y="527"/>
                  </a:cubicBezTo>
                  <a:lnTo>
                    <a:pt x="2202" y="527"/>
                  </a:lnTo>
                  <a:cubicBezTo>
                    <a:pt x="1061" y="527"/>
                    <a:pt x="309" y="176"/>
                    <a:pt x="10" y="0"/>
                  </a:cubicBezTo>
                  <a:close/>
                </a:path>
              </a:pathLst>
            </a:custGeom>
            <a:solidFill>
              <a:srgbClr val="AC8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870;p67">
              <a:extLst>
                <a:ext uri="{FF2B5EF4-FFF2-40B4-BE49-F238E27FC236}">
                  <a16:creationId xmlns:a16="http://schemas.microsoft.com/office/drawing/2014/main" id="{4429D3CD-EB45-4F45-96DC-01164C00F201}"/>
                </a:ext>
              </a:extLst>
            </p:cNvPr>
            <p:cNvSpPr/>
            <p:nvPr/>
          </p:nvSpPr>
          <p:spPr>
            <a:xfrm>
              <a:off x="7693155" y="4261444"/>
              <a:ext cx="786474" cy="388879"/>
            </a:xfrm>
            <a:custGeom>
              <a:avLst/>
              <a:gdLst/>
              <a:ahLst/>
              <a:cxnLst/>
              <a:rect l="l" t="t" r="r" b="b"/>
              <a:pathLst>
                <a:path w="4963" h="2454" extrusionOk="0">
                  <a:moveTo>
                    <a:pt x="1863" y="0"/>
                  </a:moveTo>
                  <a:lnTo>
                    <a:pt x="1359" y="186"/>
                  </a:lnTo>
                  <a:cubicBezTo>
                    <a:pt x="1359" y="186"/>
                    <a:pt x="618" y="546"/>
                    <a:pt x="0" y="1834"/>
                  </a:cubicBezTo>
                  <a:cubicBezTo>
                    <a:pt x="0" y="1834"/>
                    <a:pt x="825" y="2453"/>
                    <a:pt x="2342" y="2453"/>
                  </a:cubicBezTo>
                  <a:cubicBezTo>
                    <a:pt x="2388" y="2453"/>
                    <a:pt x="2434" y="2453"/>
                    <a:pt x="2481" y="2452"/>
                  </a:cubicBezTo>
                  <a:cubicBezTo>
                    <a:pt x="2528" y="2453"/>
                    <a:pt x="2574" y="2453"/>
                    <a:pt x="2620" y="2453"/>
                  </a:cubicBezTo>
                  <a:cubicBezTo>
                    <a:pt x="4138" y="2453"/>
                    <a:pt x="4962" y="1834"/>
                    <a:pt x="4962" y="1834"/>
                  </a:cubicBezTo>
                  <a:cubicBezTo>
                    <a:pt x="4292" y="475"/>
                    <a:pt x="3603" y="186"/>
                    <a:pt x="3603" y="186"/>
                  </a:cubicBezTo>
                  <a:lnTo>
                    <a:pt x="3089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871;p67">
              <a:extLst>
                <a:ext uri="{FF2B5EF4-FFF2-40B4-BE49-F238E27FC236}">
                  <a16:creationId xmlns:a16="http://schemas.microsoft.com/office/drawing/2014/main" id="{B830A6CC-D6EB-4BD9-B068-67C2DAD39DA1}"/>
                </a:ext>
              </a:extLst>
            </p:cNvPr>
            <p:cNvSpPr/>
            <p:nvPr/>
          </p:nvSpPr>
          <p:spPr>
            <a:xfrm>
              <a:off x="7693155" y="4287591"/>
              <a:ext cx="786474" cy="362415"/>
            </a:xfrm>
            <a:custGeom>
              <a:avLst/>
              <a:gdLst/>
              <a:ahLst/>
              <a:cxnLst/>
              <a:rect l="l" t="t" r="r" b="b"/>
              <a:pathLst>
                <a:path w="4963" h="2287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4087" y="742"/>
                    <a:pt x="3583" y="1822"/>
                    <a:pt x="2481" y="1916"/>
                  </a:cubicBezTo>
                  <a:cubicBezTo>
                    <a:pt x="2348" y="1916"/>
                    <a:pt x="2202" y="1926"/>
                    <a:pt x="2059" y="1926"/>
                  </a:cubicBezTo>
                  <a:lnTo>
                    <a:pt x="1769" y="1926"/>
                  </a:lnTo>
                  <a:cubicBezTo>
                    <a:pt x="1018" y="1926"/>
                    <a:pt x="433" y="1770"/>
                    <a:pt x="20" y="1617"/>
                  </a:cubicBezTo>
                  <a:cubicBezTo>
                    <a:pt x="20" y="1637"/>
                    <a:pt x="10" y="1647"/>
                    <a:pt x="0" y="1669"/>
                  </a:cubicBezTo>
                  <a:cubicBezTo>
                    <a:pt x="0" y="1669"/>
                    <a:pt x="823" y="2287"/>
                    <a:pt x="2335" y="2287"/>
                  </a:cubicBezTo>
                  <a:lnTo>
                    <a:pt x="2624" y="2287"/>
                  </a:lnTo>
                  <a:cubicBezTo>
                    <a:pt x="4139" y="2287"/>
                    <a:pt x="4962" y="1669"/>
                    <a:pt x="4962" y="1669"/>
                  </a:cubicBezTo>
                  <a:cubicBezTo>
                    <a:pt x="4848" y="1451"/>
                    <a:pt x="4745" y="1256"/>
                    <a:pt x="4633" y="1091"/>
                  </a:cubicBezTo>
                  <a:cubicBezTo>
                    <a:pt x="4591" y="1009"/>
                    <a:pt x="4539" y="937"/>
                    <a:pt x="4488" y="876"/>
                  </a:cubicBezTo>
                  <a:cubicBezTo>
                    <a:pt x="4003" y="186"/>
                    <a:pt x="3603" y="21"/>
                    <a:pt x="3603" y="21"/>
                  </a:cubicBezTo>
                  <a:lnTo>
                    <a:pt x="3551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872;p67">
              <a:extLst>
                <a:ext uri="{FF2B5EF4-FFF2-40B4-BE49-F238E27FC236}">
                  <a16:creationId xmlns:a16="http://schemas.microsoft.com/office/drawing/2014/main" id="{E0132A76-A25D-4940-8B2E-30E8FE7FF05E}"/>
                </a:ext>
              </a:extLst>
            </p:cNvPr>
            <p:cNvSpPr/>
            <p:nvPr/>
          </p:nvSpPr>
          <p:spPr>
            <a:xfrm>
              <a:off x="8161107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218" y="1"/>
                  </a:moveTo>
                  <a:lnTo>
                    <a:pt x="0" y="20"/>
                  </a:lnTo>
                  <a:lnTo>
                    <a:pt x="12" y="20"/>
                  </a:lnTo>
                  <a:cubicBezTo>
                    <a:pt x="237" y="20"/>
                    <a:pt x="484" y="814"/>
                    <a:pt x="484" y="814"/>
                  </a:cubicBezTo>
                  <a:cubicBezTo>
                    <a:pt x="556" y="268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873;p67">
              <a:extLst>
                <a:ext uri="{FF2B5EF4-FFF2-40B4-BE49-F238E27FC236}">
                  <a16:creationId xmlns:a16="http://schemas.microsoft.com/office/drawing/2014/main" id="{9440B948-923F-447C-AB1A-CF2D965D0645}"/>
                </a:ext>
              </a:extLst>
            </p:cNvPr>
            <p:cNvSpPr/>
            <p:nvPr/>
          </p:nvSpPr>
          <p:spPr>
            <a:xfrm>
              <a:off x="7953833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342" y="1"/>
                  </a:moveTo>
                  <a:cubicBezTo>
                    <a:pt x="342" y="1"/>
                    <a:pt x="1" y="268"/>
                    <a:pt x="73" y="814"/>
                  </a:cubicBezTo>
                  <a:cubicBezTo>
                    <a:pt x="73" y="814"/>
                    <a:pt x="320" y="20"/>
                    <a:pt x="547" y="20"/>
                  </a:cubicBezTo>
                  <a:lnTo>
                    <a:pt x="557" y="20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874;p67">
              <a:extLst>
                <a:ext uri="{FF2B5EF4-FFF2-40B4-BE49-F238E27FC236}">
                  <a16:creationId xmlns:a16="http://schemas.microsoft.com/office/drawing/2014/main" id="{5124E94D-8725-4527-8916-091826E336F1}"/>
                </a:ext>
              </a:extLst>
            </p:cNvPr>
            <p:cNvSpPr/>
            <p:nvPr/>
          </p:nvSpPr>
          <p:spPr>
            <a:xfrm>
              <a:off x="7898686" y="3918840"/>
              <a:ext cx="385076" cy="387295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4" y="0"/>
                  </a:moveTo>
                  <a:lnTo>
                    <a:pt x="10" y="1122"/>
                  </a:lnTo>
                  <a:cubicBezTo>
                    <a:pt x="0" y="1226"/>
                    <a:pt x="30" y="1339"/>
                    <a:pt x="102" y="1421"/>
                  </a:cubicBezTo>
                  <a:lnTo>
                    <a:pt x="297" y="1658"/>
                  </a:lnTo>
                  <a:lnTo>
                    <a:pt x="297" y="2306"/>
                  </a:lnTo>
                  <a:cubicBezTo>
                    <a:pt x="297" y="2306"/>
                    <a:pt x="729" y="2429"/>
                    <a:pt x="1112" y="2439"/>
                  </a:cubicBezTo>
                  <a:cubicBezTo>
                    <a:pt x="1161" y="2442"/>
                    <a:pt x="1208" y="2443"/>
                    <a:pt x="1255" y="2443"/>
                  </a:cubicBezTo>
                  <a:cubicBezTo>
                    <a:pt x="1738" y="2443"/>
                    <a:pt x="2140" y="2306"/>
                    <a:pt x="2140" y="2306"/>
                  </a:cubicBezTo>
                  <a:lnTo>
                    <a:pt x="2140" y="1658"/>
                  </a:lnTo>
                  <a:lnTo>
                    <a:pt x="2326" y="1421"/>
                  </a:lnTo>
                  <a:cubicBezTo>
                    <a:pt x="2397" y="1339"/>
                    <a:pt x="2429" y="1226"/>
                    <a:pt x="2420" y="1122"/>
                  </a:cubicBezTo>
                  <a:lnTo>
                    <a:pt x="2274" y="0"/>
                  </a:lnTo>
                  <a:lnTo>
                    <a:pt x="1955" y="0"/>
                  </a:lnTo>
                  <a:lnTo>
                    <a:pt x="1864" y="660"/>
                  </a:lnTo>
                  <a:cubicBezTo>
                    <a:pt x="1832" y="885"/>
                    <a:pt x="1678" y="1080"/>
                    <a:pt x="1461" y="1184"/>
                  </a:cubicBezTo>
                  <a:cubicBezTo>
                    <a:pt x="1347" y="1236"/>
                    <a:pt x="1276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36" y="1236"/>
                    <a:pt x="1214" y="1236"/>
                  </a:cubicBezTo>
                  <a:cubicBezTo>
                    <a:pt x="1204" y="1236"/>
                    <a:pt x="1194" y="1226"/>
                    <a:pt x="1194" y="1226"/>
                  </a:cubicBezTo>
                  <a:lnTo>
                    <a:pt x="1194" y="1246"/>
                  </a:lnTo>
                  <a:cubicBezTo>
                    <a:pt x="1152" y="1246"/>
                    <a:pt x="1090" y="1236"/>
                    <a:pt x="977" y="1184"/>
                  </a:cubicBezTo>
                  <a:cubicBezTo>
                    <a:pt x="752" y="1080"/>
                    <a:pt x="606" y="885"/>
                    <a:pt x="576" y="660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875;p67">
              <a:extLst>
                <a:ext uri="{FF2B5EF4-FFF2-40B4-BE49-F238E27FC236}">
                  <a16:creationId xmlns:a16="http://schemas.microsoft.com/office/drawing/2014/main" id="{34B9C322-82F1-4D2B-9C99-C806338A0D12}"/>
                </a:ext>
              </a:extLst>
            </p:cNvPr>
            <p:cNvSpPr/>
            <p:nvPr/>
          </p:nvSpPr>
          <p:spPr>
            <a:xfrm>
              <a:off x="8016110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0"/>
                  </a:cubicBezTo>
                  <a:lnTo>
                    <a:pt x="40" y="1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876;p67">
              <a:extLst>
                <a:ext uri="{FF2B5EF4-FFF2-40B4-BE49-F238E27FC236}">
                  <a16:creationId xmlns:a16="http://schemas.microsoft.com/office/drawing/2014/main" id="{62528E58-5E2E-4C0C-9734-15AC8600F0CD}"/>
                </a:ext>
              </a:extLst>
            </p:cNvPr>
            <p:cNvSpPr/>
            <p:nvPr/>
          </p:nvSpPr>
          <p:spPr>
            <a:xfrm>
              <a:off x="8019279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20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877;p67">
              <a:extLst>
                <a:ext uri="{FF2B5EF4-FFF2-40B4-BE49-F238E27FC236}">
                  <a16:creationId xmlns:a16="http://schemas.microsoft.com/office/drawing/2014/main" id="{CE802C71-7294-4A8B-90BC-AAB6BA24AFFA}"/>
                </a:ext>
              </a:extLst>
            </p:cNvPr>
            <p:cNvSpPr/>
            <p:nvPr/>
          </p:nvSpPr>
          <p:spPr>
            <a:xfrm>
              <a:off x="8016110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1"/>
                  </a:cubicBezTo>
                  <a:cubicBezTo>
                    <a:pt x="40" y="1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878;p67">
              <a:extLst>
                <a:ext uri="{FF2B5EF4-FFF2-40B4-BE49-F238E27FC236}">
                  <a16:creationId xmlns:a16="http://schemas.microsoft.com/office/drawing/2014/main" id="{6FE7F3E2-2AD9-4E78-B0A4-4E4514711B08}"/>
                </a:ext>
              </a:extLst>
            </p:cNvPr>
            <p:cNvSpPr/>
            <p:nvPr/>
          </p:nvSpPr>
          <p:spPr>
            <a:xfrm>
              <a:off x="8019279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11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5F66840-F6ED-430F-B993-391E99F2EC51}"/>
              </a:ext>
            </a:extLst>
          </p:cNvPr>
          <p:cNvGrpSpPr/>
          <p:nvPr/>
        </p:nvGrpSpPr>
        <p:grpSpPr>
          <a:xfrm>
            <a:off x="2984910" y="182182"/>
            <a:ext cx="5141335" cy="4095156"/>
            <a:chOff x="3203287" y="1160252"/>
            <a:chExt cx="5696678" cy="4537496"/>
          </a:xfrm>
        </p:grpSpPr>
        <p:grpSp>
          <p:nvGrpSpPr>
            <p:cNvPr id="91" name="组合 4">
              <a:extLst>
                <a:ext uri="{FF2B5EF4-FFF2-40B4-BE49-F238E27FC236}">
                  <a16:creationId xmlns:a16="http://schemas.microsoft.com/office/drawing/2014/main" id="{633D425F-568F-4A61-8E1A-100F0B5A84F9}"/>
                </a:ext>
              </a:extLst>
            </p:cNvPr>
            <p:cNvGrpSpPr/>
            <p:nvPr/>
          </p:nvGrpSpPr>
          <p:grpSpPr>
            <a:xfrm>
              <a:off x="3827252" y="1160252"/>
              <a:ext cx="4537496" cy="4537496"/>
              <a:chOff x="1411309" y="921917"/>
              <a:chExt cx="4537496" cy="4537496"/>
            </a:xfrm>
          </p:grpSpPr>
          <p:sp>
            <p:nvSpPr>
              <p:cNvPr id="100" name="椭圆 5">
                <a:extLst>
                  <a:ext uri="{FF2B5EF4-FFF2-40B4-BE49-F238E27FC236}">
                    <a16:creationId xmlns:a16="http://schemas.microsoft.com/office/drawing/2014/main" id="{6D7EAF77-4E4D-493D-A379-CF6B8543126A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5FAF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ea typeface="宋体" panose="02010600030101010101" pitchFamily="2" charset="-122"/>
                  <a:cs typeface="Arial"/>
                  <a:sym typeface="Arial"/>
                </a:endParaRPr>
              </a:p>
            </p:txBody>
          </p:sp>
          <p:sp>
            <p:nvSpPr>
              <p:cNvPr id="101" name="椭圆 7">
                <a:extLst>
                  <a:ext uri="{FF2B5EF4-FFF2-40B4-BE49-F238E27FC236}">
                    <a16:creationId xmlns:a16="http://schemas.microsoft.com/office/drawing/2014/main" id="{8FC44799-1555-4374-8425-4B9235490F7A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ea typeface="宋体" panose="02010600030101010101" pitchFamily="2" charset="-122"/>
                  <a:cs typeface="Arial"/>
                  <a:sym typeface="Arial"/>
                </a:endParaRPr>
              </a:p>
            </p:txBody>
          </p:sp>
        </p:grpSp>
        <p:pic>
          <p:nvPicPr>
            <p:cNvPr id="92" name="图片 9">
              <a:extLst>
                <a:ext uri="{FF2B5EF4-FFF2-40B4-BE49-F238E27FC236}">
                  <a16:creationId xmlns:a16="http://schemas.microsoft.com/office/drawing/2014/main" id="{B01C5F26-84E1-4948-99C2-EC422EF9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3287" y="2827901"/>
              <a:ext cx="388181" cy="438267"/>
            </a:xfrm>
            <a:prstGeom prst="rect">
              <a:avLst/>
            </a:prstGeom>
          </p:spPr>
        </p:pic>
        <p:pic>
          <p:nvPicPr>
            <p:cNvPr id="93" name="图片 10">
              <a:extLst>
                <a:ext uri="{FF2B5EF4-FFF2-40B4-BE49-F238E27FC236}">
                  <a16:creationId xmlns:a16="http://schemas.microsoft.com/office/drawing/2014/main" id="{AB99E08C-E9DD-4738-9AF7-F88277626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1179" y="3429000"/>
              <a:ext cx="388181" cy="438267"/>
            </a:xfrm>
            <a:prstGeom prst="rect">
              <a:avLst/>
            </a:prstGeom>
          </p:spPr>
        </p:pic>
        <p:pic>
          <p:nvPicPr>
            <p:cNvPr id="94" name="图片 11">
              <a:extLst>
                <a:ext uri="{FF2B5EF4-FFF2-40B4-BE49-F238E27FC236}">
                  <a16:creationId xmlns:a16="http://schemas.microsoft.com/office/drawing/2014/main" id="{128DFD81-F3E4-4698-8209-F556202CA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0360" y="4030099"/>
              <a:ext cx="388181" cy="438267"/>
            </a:xfrm>
            <a:prstGeom prst="rect">
              <a:avLst/>
            </a:prstGeom>
          </p:spPr>
        </p:pic>
        <p:pic>
          <p:nvPicPr>
            <p:cNvPr id="95" name="图片 12">
              <a:extLst>
                <a:ext uri="{FF2B5EF4-FFF2-40B4-BE49-F238E27FC236}">
                  <a16:creationId xmlns:a16="http://schemas.microsoft.com/office/drawing/2014/main" id="{1CCD88A0-09F6-4EAA-BA99-33F6F105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11784" y="2830793"/>
              <a:ext cx="388181" cy="438267"/>
            </a:xfrm>
            <a:prstGeom prst="rect">
              <a:avLst/>
            </a:prstGeom>
          </p:spPr>
        </p:pic>
        <p:pic>
          <p:nvPicPr>
            <p:cNvPr id="96" name="图片 13">
              <a:extLst>
                <a:ext uri="{FF2B5EF4-FFF2-40B4-BE49-F238E27FC236}">
                  <a16:creationId xmlns:a16="http://schemas.microsoft.com/office/drawing/2014/main" id="{EA43574F-77F9-44B8-8EFA-D6740A079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82640" y="3429000"/>
              <a:ext cx="388181" cy="438267"/>
            </a:xfrm>
            <a:prstGeom prst="rect">
              <a:avLst/>
            </a:prstGeom>
          </p:spPr>
        </p:pic>
        <p:pic>
          <p:nvPicPr>
            <p:cNvPr id="97" name="图片 14">
              <a:extLst>
                <a:ext uri="{FF2B5EF4-FFF2-40B4-BE49-F238E27FC236}">
                  <a16:creationId xmlns:a16="http://schemas.microsoft.com/office/drawing/2014/main" id="{6F50E6A6-B2AD-4A22-806F-8F2ED3410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5152" y="4030099"/>
              <a:ext cx="388181" cy="438267"/>
            </a:xfrm>
            <a:prstGeom prst="rect">
              <a:avLst/>
            </a:prstGeom>
          </p:spPr>
        </p:pic>
        <p:pic>
          <p:nvPicPr>
            <p:cNvPr id="98" name="图片 15">
              <a:extLst>
                <a:ext uri="{FF2B5EF4-FFF2-40B4-BE49-F238E27FC236}">
                  <a16:creationId xmlns:a16="http://schemas.microsoft.com/office/drawing/2014/main" id="{645383CE-A534-4D99-80D5-56C0626BB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347853">
              <a:off x="3729019" y="4506698"/>
              <a:ext cx="973350" cy="951500"/>
            </a:xfrm>
            <a:prstGeom prst="rect">
              <a:avLst/>
            </a:prstGeom>
          </p:spPr>
        </p:pic>
        <p:pic>
          <p:nvPicPr>
            <p:cNvPr id="99" name="图片 19">
              <a:extLst>
                <a:ext uri="{FF2B5EF4-FFF2-40B4-BE49-F238E27FC236}">
                  <a16:creationId xmlns:a16="http://schemas.microsoft.com/office/drawing/2014/main" id="{16EE7207-31D8-4D33-88AC-5720CE5C9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444447">
              <a:off x="7548784" y="4526369"/>
              <a:ext cx="973350" cy="951500"/>
            </a:xfrm>
            <a:prstGeom prst="rect">
              <a:avLst/>
            </a:prstGeom>
          </p:spPr>
        </p:pic>
      </p:grpSp>
      <p:sp>
        <p:nvSpPr>
          <p:cNvPr id="102" name="文本框 21">
            <a:extLst>
              <a:ext uri="{FF2B5EF4-FFF2-40B4-BE49-F238E27FC236}">
                <a16:creationId xmlns:a16="http://schemas.microsoft.com/office/drawing/2014/main" id="{9642A221-9F1B-4720-B1C2-6E1451584B01}"/>
              </a:ext>
            </a:extLst>
          </p:cNvPr>
          <p:cNvSpPr txBox="1"/>
          <p:nvPr/>
        </p:nvSpPr>
        <p:spPr>
          <a:xfrm>
            <a:off x="5088532" y="584324"/>
            <a:ext cx="1103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effectLst/>
                <a:uLnTx/>
                <a:uFillTx/>
                <a:latin typeface="UTM Dai Co Viet" panose="02040603050506020204" pitchFamily="18" charset="0"/>
                <a:ea typeface="字魂39号-肥宅快乐体" pitchFamily="2" charset="-122"/>
                <a:cs typeface="Arial"/>
                <a:sym typeface="Arial"/>
              </a:rPr>
              <a:t>02</a:t>
            </a:r>
            <a:endParaRPr kumimoji="0" lang="zh-CN" altLang="en-US" sz="5400" b="1" i="0" u="none" strike="noStrike" kern="1200" cap="none" spc="0" normalizeH="0" baseline="0" noProof="0" dirty="0">
              <a:ln>
                <a:solidFill>
                  <a:srgbClr val="33BE8D"/>
                </a:solidFill>
              </a:ln>
              <a:solidFill>
                <a:srgbClr val="33BE8D"/>
              </a:solidFill>
              <a:effectLst/>
              <a:uLnTx/>
              <a:uFillTx/>
              <a:latin typeface="UTM Dai Co Viet" panose="02040603050506020204" pitchFamily="18" charset="0"/>
              <a:ea typeface="字魂39号-肥宅快乐体" pitchFamily="2" charset="-122"/>
              <a:cs typeface="Arial"/>
              <a:sym typeface="Arial"/>
            </a:endParaRPr>
          </a:p>
        </p:txBody>
      </p:sp>
      <p:sp>
        <p:nvSpPr>
          <p:cNvPr id="103" name="文本框 22">
            <a:extLst>
              <a:ext uri="{FF2B5EF4-FFF2-40B4-BE49-F238E27FC236}">
                <a16:creationId xmlns:a16="http://schemas.microsoft.com/office/drawing/2014/main" id="{D6BF37DF-4E0D-4316-BA20-1A0A026EE863}"/>
              </a:ext>
            </a:extLst>
          </p:cNvPr>
          <p:cNvSpPr txBox="1"/>
          <p:nvPr/>
        </p:nvSpPr>
        <p:spPr>
          <a:xfrm>
            <a:off x="4210427" y="1300379"/>
            <a:ext cx="286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effectLst/>
                <a:uLnTx/>
                <a:uFillTx/>
                <a:latin typeface="UVN Anh Hai Nhe" panose="02040503060506090203" pitchFamily="18" charset="0"/>
                <a:ea typeface="字魂39号-肥宅快乐体" pitchFamily="2" charset="-122"/>
                <a:cs typeface="Arial"/>
                <a:sym typeface="Arial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effectLst/>
                <a:uLnTx/>
                <a:uFillTx/>
                <a:latin typeface="UVN Anh Hai Nhe" panose="02040503060506090203" pitchFamily="18" charset="0"/>
                <a:ea typeface="字魂39号-肥宅快乐体" pitchFamily="2" charset="-122"/>
                <a:cs typeface="Arial"/>
                <a:sym typeface="Arial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effectLst/>
                <a:uLnTx/>
                <a:uFillTx/>
                <a:latin typeface="UVN Anh Hai Nhe" panose="02040503060506090203" pitchFamily="18" charset="0"/>
                <a:ea typeface="字魂39号-肥宅快乐体" pitchFamily="2" charset="-122"/>
                <a:cs typeface="Arial"/>
                <a:sym typeface="Arial"/>
              </a:rPr>
              <a:t>viết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effectLst/>
                <a:uLnTx/>
                <a:uFillTx/>
                <a:latin typeface="UVN Anh Hai Nhe" panose="02040503060506090203" pitchFamily="18" charset="0"/>
                <a:ea typeface="字魂39号-肥宅快乐体" pitchFamily="2" charset="-122"/>
                <a:cs typeface="Arial"/>
                <a:sym typeface="Arial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effectLst/>
                <a:uLnTx/>
                <a:uFillTx/>
                <a:latin typeface="UVN Anh Hai Nhe" panose="02040503060506090203" pitchFamily="18" charset="0"/>
                <a:ea typeface="字魂39号-肥宅快乐体" pitchFamily="2" charset="-122"/>
                <a:cs typeface="Arial"/>
                <a:sym typeface="Arial"/>
              </a:rPr>
              <a:t>câu</a:t>
            </a:r>
            <a:r>
              <a:rPr kumimoji="0" lang="en-US" altLang="zh-CN" sz="4800" b="1" i="0" u="none" strike="noStrike" kern="1200" cap="none" spc="0" normalizeH="0" noProof="0" dirty="0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effectLst/>
                <a:uLnTx/>
                <a:uFillTx/>
                <a:latin typeface="UVN Anh Hai Nhe" panose="02040503060506090203" pitchFamily="18" charset="0"/>
                <a:ea typeface="字魂39号-肥宅快乐体" pitchFamily="2" charset="-122"/>
                <a:cs typeface="Arial"/>
                <a:sym typeface="Arial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effectLst/>
                <a:uLnTx/>
                <a:uFillTx/>
                <a:latin typeface="UVN Anh Hai Nhe" panose="02040503060506090203" pitchFamily="18" charset="0"/>
                <a:ea typeface="字魂39号-肥宅快乐体" pitchFamily="2" charset="-122"/>
                <a:cs typeface="Arial"/>
                <a:sym typeface="Arial"/>
              </a:rPr>
              <a:t>ứng</a:t>
            </a:r>
            <a:r>
              <a:rPr kumimoji="0" lang="en-US" altLang="zh-CN" sz="4800" b="1" i="0" u="none" strike="noStrike" kern="1200" cap="none" spc="0" normalizeH="0" noProof="0" dirty="0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effectLst/>
                <a:uLnTx/>
                <a:uFillTx/>
                <a:latin typeface="UVN Anh Hai Nhe" panose="02040503060506090203" pitchFamily="18" charset="0"/>
                <a:ea typeface="字魂39号-肥宅快乐体" pitchFamily="2" charset="-122"/>
                <a:cs typeface="Arial"/>
                <a:sym typeface="Arial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effectLst/>
                <a:uLnTx/>
                <a:uFillTx/>
                <a:latin typeface="UVN Anh Hai Nhe" panose="02040503060506090203" pitchFamily="18" charset="0"/>
                <a:ea typeface="字魂39号-肥宅快乐体" pitchFamily="2" charset="-122"/>
                <a:cs typeface="Arial"/>
                <a:sym typeface="Arial"/>
              </a:rPr>
              <a:t>dụng</a:t>
            </a:r>
            <a:endParaRPr kumimoji="0" lang="zh-CN" altLang="en-US" sz="4800" b="1" i="0" u="none" strike="noStrike" kern="1200" cap="none" spc="0" normalizeH="0" baseline="0" noProof="0" dirty="0">
              <a:ln>
                <a:solidFill>
                  <a:srgbClr val="33BE8D"/>
                </a:solidFill>
              </a:ln>
              <a:solidFill>
                <a:srgbClr val="33BE8D"/>
              </a:solidFill>
              <a:effectLst/>
              <a:uLnTx/>
              <a:uFillTx/>
              <a:latin typeface="UVN Anh Hai Nhe" panose="02040503060506090203" pitchFamily="18" charset="0"/>
              <a:ea typeface="字魂39号-肥宅快乐体" pitchFamily="2" charset="-122"/>
              <a:cs typeface="Arial"/>
              <a:sym typeface="Arial"/>
            </a:endParaRPr>
          </a:p>
        </p:txBody>
      </p:sp>
      <p:pic>
        <p:nvPicPr>
          <p:cNvPr id="104" name="图片 20">
            <a:extLst>
              <a:ext uri="{FF2B5EF4-FFF2-40B4-BE49-F238E27FC236}">
                <a16:creationId xmlns:a16="http://schemas.microsoft.com/office/drawing/2014/main" id="{9F6438E4-A537-4329-9D14-F28EE4008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0708" y="997389"/>
            <a:ext cx="350240" cy="2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51C1D6-D4A2-495C-B588-68670AA00A3A}"/>
              </a:ext>
            </a:extLst>
          </p:cNvPr>
          <p:cNvSpPr/>
          <p:nvPr/>
        </p:nvSpPr>
        <p:spPr>
          <a:xfrm>
            <a:off x="619864" y="1016222"/>
            <a:ext cx="8130436" cy="38201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19" name="Picture 3">
            <a:extLst>
              <a:ext uri="{FF2B5EF4-FFF2-40B4-BE49-F238E27FC236}">
                <a16:creationId xmlns:a16="http://schemas.microsoft.com/office/drawing/2014/main" id="{0F58D66E-72AD-4836-B287-CDC30AD8C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225305" y="491371"/>
            <a:ext cx="700585" cy="613967"/>
          </a:xfrm>
          <a:prstGeom prst="rect">
            <a:avLst/>
          </a:prstGeom>
        </p:spPr>
      </p:pic>
      <p:pic>
        <p:nvPicPr>
          <p:cNvPr id="420" name="Picture 3">
            <a:extLst>
              <a:ext uri="{FF2B5EF4-FFF2-40B4-BE49-F238E27FC236}">
                <a16:creationId xmlns:a16="http://schemas.microsoft.com/office/drawing/2014/main" id="{DB504F3D-2073-4CE8-878B-74F99401C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97480" y="597768"/>
            <a:ext cx="953766" cy="835846"/>
          </a:xfrm>
          <a:prstGeom prst="rect">
            <a:avLst/>
          </a:prstGeom>
        </p:spPr>
      </p:pic>
      <p:grpSp>
        <p:nvGrpSpPr>
          <p:cNvPr id="421" name="组合 13">
            <a:extLst>
              <a:ext uri="{FF2B5EF4-FFF2-40B4-BE49-F238E27FC236}">
                <a16:creationId xmlns:a16="http://schemas.microsoft.com/office/drawing/2014/main" id="{2B14C27D-12F0-4761-8730-BF512815D039}"/>
              </a:ext>
            </a:extLst>
          </p:cNvPr>
          <p:cNvGrpSpPr/>
          <p:nvPr/>
        </p:nvGrpSpPr>
        <p:grpSpPr>
          <a:xfrm rot="21168012">
            <a:off x="663427" y="49662"/>
            <a:ext cx="839543" cy="747997"/>
            <a:chOff x="1411309" y="921917"/>
            <a:chExt cx="4912289" cy="4537496"/>
          </a:xfrm>
        </p:grpSpPr>
        <p:sp>
          <p:nvSpPr>
            <p:cNvPr id="422" name="椭圆 14">
              <a:extLst>
                <a:ext uri="{FF2B5EF4-FFF2-40B4-BE49-F238E27FC236}">
                  <a16:creationId xmlns:a16="http://schemas.microsoft.com/office/drawing/2014/main" id="{83C477AC-7461-4468-A1FA-6C41DB699D36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zh-CN" altLang="en-US" sz="1350" kern="1200">
                <a:solidFill>
                  <a:prstClr val="white"/>
                </a:solidFill>
                <a:latin typeface="字魂35号-经典雅黑"/>
              </a:endParaRPr>
            </a:p>
          </p:txBody>
        </p:sp>
        <p:grpSp>
          <p:nvGrpSpPr>
            <p:cNvPr id="423" name="组合 15">
              <a:extLst>
                <a:ext uri="{FF2B5EF4-FFF2-40B4-BE49-F238E27FC236}">
                  <a16:creationId xmlns:a16="http://schemas.microsoft.com/office/drawing/2014/main" id="{945FB410-1D06-4AE8-AAF7-D4502B2269F2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424" name="椭圆 16">
                <a:extLst>
                  <a:ext uri="{FF2B5EF4-FFF2-40B4-BE49-F238E27FC236}">
                    <a16:creationId xmlns:a16="http://schemas.microsoft.com/office/drawing/2014/main" id="{8C0DF646-332C-428B-BE7A-CFD6B8F339D4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zh-CN" altLang="en-US" sz="1350" kern="1200">
                  <a:solidFill>
                    <a:prstClr val="white"/>
                  </a:solidFill>
                  <a:latin typeface="字魂35号-经典雅黑"/>
                </a:endParaRPr>
              </a:p>
            </p:txBody>
          </p:sp>
          <p:sp>
            <p:nvSpPr>
              <p:cNvPr id="425" name="等腰三角形 17">
                <a:extLst>
                  <a:ext uri="{FF2B5EF4-FFF2-40B4-BE49-F238E27FC236}">
                    <a16:creationId xmlns:a16="http://schemas.microsoft.com/office/drawing/2014/main" id="{F6632DB1-BBA9-4601-AD92-CE4FC97FE00C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buClrTx/>
                </a:pPr>
                <a:endParaRPr lang="zh-CN" altLang="en-US" sz="1350" kern="1200">
                  <a:solidFill>
                    <a:prstClr val="white"/>
                  </a:solidFill>
                  <a:latin typeface="字魂35号-经典雅黑"/>
                </a:endParaRPr>
              </a:p>
            </p:txBody>
          </p:sp>
        </p:grpSp>
      </p:grpSp>
      <p:grpSp>
        <p:nvGrpSpPr>
          <p:cNvPr id="426" name="组合 1">
            <a:extLst>
              <a:ext uri="{FF2B5EF4-FFF2-40B4-BE49-F238E27FC236}">
                <a16:creationId xmlns:a16="http://schemas.microsoft.com/office/drawing/2014/main" id="{442BF472-4AA7-4C6E-AF89-38502FCD2005}"/>
              </a:ext>
            </a:extLst>
          </p:cNvPr>
          <p:cNvGrpSpPr/>
          <p:nvPr/>
        </p:nvGrpSpPr>
        <p:grpSpPr>
          <a:xfrm>
            <a:off x="1180707" y="78620"/>
            <a:ext cx="7213060" cy="586826"/>
            <a:chOff x="1305482" y="2213477"/>
            <a:chExt cx="3838375" cy="684264"/>
          </a:xfrm>
        </p:grpSpPr>
        <p:sp>
          <p:nvSpPr>
            <p:cNvPr id="427" name="矩形: 圆角 15">
              <a:extLst>
                <a:ext uri="{FF2B5EF4-FFF2-40B4-BE49-F238E27FC236}">
                  <a16:creationId xmlns:a16="http://schemas.microsoft.com/office/drawing/2014/main" id="{EA541D84-E9A8-4AE7-BA8A-B0A98560E6E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zh-CN" altLang="en-US" sz="1350" kern="1200">
                <a:solidFill>
                  <a:prstClr val="white"/>
                </a:solidFill>
                <a:latin typeface="字魂35号-经典雅黑"/>
              </a:endParaRPr>
            </a:p>
          </p:txBody>
        </p:sp>
        <p:sp>
          <p:nvSpPr>
            <p:cNvPr id="428" name="矩形: 圆角 27">
              <a:extLst>
                <a:ext uri="{FF2B5EF4-FFF2-40B4-BE49-F238E27FC236}">
                  <a16:creationId xmlns:a16="http://schemas.microsoft.com/office/drawing/2014/main" id="{FDBDAC58-782C-4C90-AC7C-9094971B42B7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zh-CN" altLang="en-US" sz="1350" kern="1200">
                <a:solidFill>
                  <a:prstClr val="white"/>
                </a:solidFill>
                <a:latin typeface="字魂35号-经典雅黑"/>
              </a:endParaRPr>
            </a:p>
          </p:txBody>
        </p:sp>
      </p:grpSp>
      <p:pic>
        <p:nvPicPr>
          <p:cNvPr id="429" name="Picture 3">
            <a:extLst>
              <a:ext uri="{FF2B5EF4-FFF2-40B4-BE49-F238E27FC236}">
                <a16:creationId xmlns:a16="http://schemas.microsoft.com/office/drawing/2014/main" id="{298BD774-E0CF-4903-902A-9B099E50224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720825" y="602309"/>
            <a:ext cx="472307" cy="413913"/>
          </a:xfrm>
          <a:prstGeom prst="rect">
            <a:avLst/>
          </a:prstGeom>
        </p:spPr>
      </p:pic>
      <p:sp>
        <p:nvSpPr>
          <p:cNvPr id="430" name="Google Shape;697;p24">
            <a:extLst>
              <a:ext uri="{FF2B5EF4-FFF2-40B4-BE49-F238E27FC236}">
                <a16:creationId xmlns:a16="http://schemas.microsoft.com/office/drawing/2014/main" id="{011F5228-6AE8-4DA1-82E0-30715766D466}"/>
              </a:ext>
            </a:extLst>
          </p:cNvPr>
          <p:cNvSpPr txBox="1">
            <a:spLocks/>
          </p:cNvSpPr>
          <p:nvPr/>
        </p:nvSpPr>
        <p:spPr>
          <a:xfrm flipH="1">
            <a:off x="2373084" y="48485"/>
            <a:ext cx="4598786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685800"/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lang="en-US" sz="33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1" name="Picture 430">
            <a:extLst>
              <a:ext uri="{FF2B5EF4-FFF2-40B4-BE49-F238E27FC236}">
                <a16:creationId xmlns:a16="http://schemas.microsoft.com/office/drawing/2014/main" id="{84366B75-E18D-44EF-B7B6-8F3C43874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892" y="162965"/>
            <a:ext cx="382176" cy="497352"/>
          </a:xfrm>
          <a:prstGeom prst="rect">
            <a:avLst/>
          </a:prstGeom>
        </p:spPr>
      </p:pic>
      <p:sp>
        <p:nvSpPr>
          <p:cNvPr id="432" name="文本框 22">
            <a:extLst>
              <a:ext uri="{FF2B5EF4-FFF2-40B4-BE49-F238E27FC236}">
                <a16:creationId xmlns:a16="http://schemas.microsoft.com/office/drawing/2014/main" id="{36C03BB3-64E6-40EA-A66A-CBD32C953B11}"/>
              </a:ext>
            </a:extLst>
          </p:cNvPr>
          <p:cNvSpPr txBox="1"/>
          <p:nvPr/>
        </p:nvSpPr>
        <p:spPr>
          <a:xfrm>
            <a:off x="944614" y="2004844"/>
            <a:ext cx="76852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algn="just" defTabSz="685800">
              <a:buClrTx/>
            </a:pPr>
            <a:r>
              <a:rPr lang="en-US" sz="2800" u="sng" kern="1200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Ý </a:t>
            </a:r>
            <a:r>
              <a:rPr lang="en-US" sz="2800" u="sng" kern="1200" dirty="0" err="1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2800" u="sng" kern="1200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 defTabSz="685800">
              <a:buClrTx/>
            </a:pPr>
            <a:r>
              <a:rPr lang="en-US" sz="2800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</a:t>
            </a:r>
            <a:r>
              <a:rPr lang="vi-VN" sz="2800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ghĩa đen</a:t>
            </a:r>
            <a:r>
              <a:rPr lang="en-US" sz="280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80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 sự dài rộng vô cùng của sông, của biển</a:t>
            </a:r>
            <a:r>
              <a:rPr lang="en-US" sz="280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defTabSz="685800">
              <a:buClrTx/>
            </a:pPr>
            <a:r>
              <a:rPr lang="en-US" sz="280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2800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ghĩa bóng</a:t>
            </a:r>
            <a:r>
              <a:rPr lang="vi-VN" sz="280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sự bất tận của mọi thứ mà con người khó có thể biết hết, đồng thời cũng nói lên sự nhỏ bé của con người.</a:t>
            </a:r>
            <a:endParaRPr lang="zh-CN" altLang="en-US" sz="2800" b="0" kern="1200" dirty="0">
              <a:ln>
                <a:noFill/>
              </a:ln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5E4B6-779F-4ECB-824D-2E01A52B1D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6531"/>
          <a:stretch/>
        </p:blipFill>
        <p:spPr>
          <a:xfrm>
            <a:off x="2161510" y="1132415"/>
            <a:ext cx="5559315" cy="10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3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</p:bldLst>
  </p:timing>
</p:sld>
</file>

<file path=ppt/theme/theme1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234</Words>
  <Application>Microsoft Office PowerPoint</Application>
  <PresentationFormat>On-screen Show (16:9)</PresentationFormat>
  <Paragraphs>58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41" baseType="lpstr">
      <vt:lpstr>宋体</vt:lpstr>
      <vt:lpstr>Arial</vt:lpstr>
      <vt:lpstr>Barlow</vt:lpstr>
      <vt:lpstr>Barlow Semi Condensed</vt:lpstr>
      <vt:lpstr>Barlow Semi Condensed Light</vt:lpstr>
      <vt:lpstr>Berkshire Swash</vt:lpstr>
      <vt:lpstr>Calibri</vt:lpstr>
      <vt:lpstr>Coiny</vt:lpstr>
      <vt:lpstr>等线</vt:lpstr>
      <vt:lpstr>Denk One</vt:lpstr>
      <vt:lpstr>HP001</vt:lpstr>
      <vt:lpstr>Lato</vt:lpstr>
      <vt:lpstr>Livvic</vt:lpstr>
      <vt:lpstr>Odibee Sans</vt:lpstr>
      <vt:lpstr>Open Sans</vt:lpstr>
      <vt:lpstr>Pacifico</vt:lpstr>
      <vt:lpstr>Patrick Hand</vt:lpstr>
      <vt:lpstr>Roboto</vt:lpstr>
      <vt:lpstr>Roboto Condensed Light</vt:lpstr>
      <vt:lpstr>UTM Dai Co Viet</vt:lpstr>
      <vt:lpstr>UVN Anh Hai Nhe</vt:lpstr>
      <vt:lpstr>字魂35号-经典雅黑</vt:lpstr>
      <vt:lpstr>字魂39号-肥宅快乐体</vt:lpstr>
      <vt:lpstr>思源黑体 CN Bold</vt:lpstr>
      <vt:lpstr>Weltkindertag! by Slidego</vt:lpstr>
      <vt:lpstr>Office 主题​​</vt:lpstr>
      <vt:lpstr>Language School Newsletter By Slidesgo</vt:lpstr>
      <vt:lpstr>1_Weltkindertag!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Admin</cp:lastModifiedBy>
  <cp:revision>23</cp:revision>
  <dcterms:modified xsi:type="dcterms:W3CDTF">2024-04-29T14:54:46Z</dcterms:modified>
</cp:coreProperties>
</file>