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29" r:id="rId3"/>
    <p:sldId id="259" r:id="rId4"/>
    <p:sldId id="258" r:id="rId5"/>
    <p:sldId id="327" r:id="rId6"/>
    <p:sldId id="328" r:id="rId7"/>
    <p:sldId id="317" r:id="rId8"/>
    <p:sldId id="262" r:id="rId9"/>
    <p:sldId id="267" r:id="rId10"/>
    <p:sldId id="270" r:id="rId11"/>
    <p:sldId id="271" r:id="rId12"/>
    <p:sldId id="272" r:id="rId13"/>
    <p:sldId id="300" r:id="rId14"/>
    <p:sldId id="301" r:id="rId15"/>
    <p:sldId id="256" r:id="rId16"/>
    <p:sldId id="304" r:id="rId17"/>
    <p:sldId id="305" r:id="rId18"/>
    <p:sldId id="306" r:id="rId19"/>
    <p:sldId id="310" r:id="rId20"/>
    <p:sldId id="311" r:id="rId21"/>
    <p:sldId id="312" r:id="rId22"/>
    <p:sldId id="313" r:id="rId23"/>
    <p:sldId id="307" r:id="rId24"/>
    <p:sldId id="316" r:id="rId25"/>
    <p:sldId id="309" r:id="rId26"/>
    <p:sldId id="318" r:id="rId27"/>
    <p:sldId id="322" r:id="rId28"/>
    <p:sldId id="323" r:id="rId29"/>
    <p:sldId id="320" r:id="rId30"/>
    <p:sldId id="319" r:id="rId31"/>
    <p:sldId id="324" r:id="rId32"/>
    <p:sldId id="308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FFF"/>
    <a:srgbClr val="842674"/>
    <a:srgbClr val="812B20"/>
    <a:srgbClr val="FF8786"/>
    <a:srgbClr val="1E3011"/>
    <a:srgbClr val="FADA4B"/>
    <a:srgbClr val="654B42"/>
    <a:srgbClr val="92C2D2"/>
    <a:srgbClr val="FEEEB4"/>
    <a:srgbClr val="FDE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BD9A3-8EFF-4CF9-9A9C-0F4641CA5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FFA2E9B-B05E-4E0D-BF9E-7BF31F2E1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52FE88-8B69-4E60-8BA9-0F9521E1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F067B0-AA6E-4CF6-ABDA-CE9134A6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A6E0FF-11D2-470C-9E07-6132F455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5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FC804-523F-4A36-A505-CB1E4114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C51B2C-DB8B-4589-B19C-2BB63121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F17191-97A4-48FA-9A6F-49A744877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F027B1-AEB9-4B6D-9FBC-6A42ABD6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429485-C2D7-4E37-945A-D81EB2D0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4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E533D7-DC36-4597-87FA-F1D2EE032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FB1681-49AB-4522-A44D-E5BF0EFF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623DC-52D4-4EC5-BB28-B3428B8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617F9-F5DC-41F7-B1AD-C42BA83C8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192E62-56FD-4B9B-9F66-045779EC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1D39A-809C-43A7-99CD-F80545D1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E73C38-03C6-4E7E-8C99-597B9A322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B78CE8-ECEE-4A48-9EB6-D69DE625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13A81-5EA9-47C5-ADDC-4FAC75E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39AB76-9907-45B5-8DD5-9D46C2C3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52A3F-304D-4DF1-B2DE-5D2B9CA9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16DDEA-7165-414D-A427-F97B04CFD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C3F6DD-F6CD-4490-AFD2-7C4B2BF4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31FCA3-2B14-4C24-9C83-59BE28D3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CF02E6-B42B-4828-9C35-C5A0B7BF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64D32-D78D-4DC6-B3F0-E7037ED0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343A18-42A4-49CB-81B7-74B2BDFC4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3C524B-7D63-441F-868E-1A0C49F37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93BF63-D4EE-466D-A8A0-767840EE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DDDE02-B70B-4D7C-BA2F-D5991663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A70E4E-3025-4823-A531-CAF3681C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FF7E8-C9A7-4DFC-8A72-81D1F940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4637EC-3BDC-4A3B-90D5-F00E691B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80275F0-E748-4482-9C93-8E4BFAF5E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AB145-F505-461A-B908-D5B275880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2A749D-0515-4EA8-A2FB-45B4592B2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9922E1-D700-4232-B505-99086010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5FB824-6DD9-4108-92A6-149143A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488B64-949C-4325-9124-862738BD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2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A6834-C83F-4A21-82C9-F99803F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39015E-1692-464E-BA9A-2C42482F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F63E53-121B-439D-A670-8820EFE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F97-2E4F-4189-BB74-D5021B0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0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190080-5C00-4403-8143-B708C04C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AEE59E-6E16-4F57-B3C0-A483702F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16E9B-67FA-4013-BF9C-F7DC6C6B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9134B-3E6D-4F5B-9D45-FB421FDC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89012-0EF4-4549-B741-09200132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1F51B6-700C-4916-B57A-83713C30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0FE236-A7FF-40DA-AA0D-03C10AC1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129D9B-B968-4F9D-A102-4C2BC521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0984F8-94E5-4118-8503-70C06F59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EDCCB-C602-445F-9A79-504FF559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01894F7-29BD-4E0A-9486-626D46552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FC6574-AC4F-4F19-B9CF-62559041F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5880DB-79CA-417F-8F22-B4BB196D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37AC4F-51DA-461E-ADEF-0B02501A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D1F38C-9409-42C3-9560-D6BB0F29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5418D8B-BD61-48C9-B8FE-EBE7FE0A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7677A2-1562-4779-904D-BF3EE7EB3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4BDE6-D2A7-4D02-A405-2E7D76E50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B8B2-5983-428B-BCDE-4A509E5367F5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0AF14B-B439-4C65-A112-399A3789F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E9DDA-07CF-4E13-817F-1CC2B7CE2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FF48-FF76-469C-902E-DE4330DC6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3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4" y="-13924"/>
            <a:ext cx="9636823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7" y="715840"/>
            <a:ext cx="5740040" cy="2002619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F3F3D62-96CE-4614-9BF4-0879A2092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21" y="2945280"/>
            <a:ext cx="1267801" cy="126780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43786DCF-DC51-43F4-BA46-8C360DCF0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78" y="3043777"/>
            <a:ext cx="10005850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xmlns="" id="{F1B11988-9142-4EBA-962C-3A52C4F1085D}"/>
              </a:ext>
            </a:extLst>
          </p:cNvPr>
          <p:cNvSpPr/>
          <p:nvPr/>
        </p:nvSpPr>
        <p:spPr>
          <a:xfrm>
            <a:off x="2623150" y="776325"/>
            <a:ext cx="3855655" cy="456105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Luyện đọc nối tiếp câu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45657A7-C8D0-492E-B99D-47757FEBBEC0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9412FE3-FC8D-4A36-A150-E2F71A74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A7B69DE-AC6A-47FA-A724-108DF204369A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18300" r="31953" b="30588"/>
          <a:stretch/>
        </p:blipFill>
        <p:spPr>
          <a:xfrm>
            <a:off x="7468861" y="4773661"/>
            <a:ext cx="1228165" cy="13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1015908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xmlns="" id="{ACD82059-4AAB-4572-ADFA-3A09AB333DB1}"/>
              </a:ext>
            </a:extLst>
          </p:cNvPr>
          <p:cNvSpPr/>
          <p:nvPr/>
        </p:nvSpPr>
        <p:spPr>
          <a:xfrm>
            <a:off x="2577385" y="859666"/>
            <a:ext cx="4515872" cy="620939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Luyện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đọc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tiếp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đoạn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73D192-4E41-4D92-9111-0E492F62F23D}"/>
              </a:ext>
            </a:extLst>
          </p:cNvPr>
          <p:cNvGrpSpPr/>
          <p:nvPr/>
        </p:nvGrpSpPr>
        <p:grpSpPr>
          <a:xfrm>
            <a:off x="672269" y="2453238"/>
            <a:ext cx="3127656" cy="1393052"/>
            <a:chOff x="879105" y="2468966"/>
            <a:chExt cx="2329608" cy="11221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C3B6011-A0DA-49A4-B5FD-9F7B1840A70F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7B68286-2213-4641-807A-54C6CE77EA28}"/>
                </a:ext>
              </a:extLst>
            </p:cNvPr>
            <p:cNvSpPr/>
            <p:nvPr/>
          </p:nvSpPr>
          <p:spPr>
            <a:xfrm>
              <a:off x="879105" y="2468966"/>
              <a:ext cx="317665" cy="2885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7FA1A3E-5F7D-4594-8A90-0D9CC1E31E08}"/>
              </a:ext>
            </a:extLst>
          </p:cNvPr>
          <p:cNvGrpSpPr/>
          <p:nvPr/>
        </p:nvGrpSpPr>
        <p:grpSpPr>
          <a:xfrm>
            <a:off x="775154" y="3922944"/>
            <a:ext cx="3024773" cy="1490989"/>
            <a:chOff x="955737" y="2473436"/>
            <a:chExt cx="2252976" cy="11177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FEA1C572-E6C5-4970-8F8F-269F82AEC0F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D30E5E4B-275C-4E8A-B853-FCB576B44C6E}"/>
                </a:ext>
              </a:extLst>
            </p:cNvPr>
            <p:cNvSpPr/>
            <p:nvPr/>
          </p:nvSpPr>
          <p:spPr>
            <a:xfrm>
              <a:off x="955737" y="2473436"/>
              <a:ext cx="299701" cy="285218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1F5DAE0-4909-45C1-9F40-1D60B4B0CBEA}"/>
              </a:ext>
            </a:extLst>
          </p:cNvPr>
          <p:cNvGrpSpPr/>
          <p:nvPr/>
        </p:nvGrpSpPr>
        <p:grpSpPr>
          <a:xfrm>
            <a:off x="8432224" y="1882900"/>
            <a:ext cx="3087506" cy="1610530"/>
            <a:chOff x="889504" y="2395780"/>
            <a:chExt cx="2319209" cy="11953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7513-A430-43C3-8693-DFD43E64BA3D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4CB71245-8470-4868-8BE8-CE2B1D096FD3}"/>
                </a:ext>
              </a:extLst>
            </p:cNvPr>
            <p:cNvSpPr/>
            <p:nvPr/>
          </p:nvSpPr>
          <p:spPr>
            <a:xfrm>
              <a:off x="889504" y="2395780"/>
              <a:ext cx="344479" cy="298528"/>
            </a:xfrm>
            <a:prstGeom prst="ellips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0B1A90D-908F-46AF-9CCB-0279475CACF7}"/>
              </a:ext>
            </a:extLst>
          </p:cNvPr>
          <p:cNvGrpSpPr/>
          <p:nvPr/>
        </p:nvGrpSpPr>
        <p:grpSpPr>
          <a:xfrm>
            <a:off x="8426013" y="3479662"/>
            <a:ext cx="3093717" cy="1479014"/>
            <a:chOff x="866096" y="2411519"/>
            <a:chExt cx="2342617" cy="11796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BC3798B-720E-4983-B530-49921F773F7E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3A6C357-F85A-40B4-8A2E-BCB7ECC6EF7D}"/>
                </a:ext>
              </a:extLst>
            </p:cNvPr>
            <p:cNvSpPr/>
            <p:nvPr/>
          </p:nvSpPr>
          <p:spPr>
            <a:xfrm>
              <a:off x="866096" y="2411519"/>
              <a:ext cx="328402" cy="320792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6DD82A0-F6F5-4D86-A34C-48C95095EFF8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A25A8D8-FC4B-49D7-8AC1-148823E2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11C5A8A1-4453-4281-9D58-ED4FD12EC83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030" y="688350"/>
            <a:ext cx="2214046" cy="8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838E2CC4-5284-4963-B9CA-ADAD2682F7E2}"/>
              </a:ext>
            </a:extLst>
          </p:cNvPr>
          <p:cNvSpPr/>
          <p:nvPr/>
        </p:nvSpPr>
        <p:spPr>
          <a:xfrm>
            <a:off x="2883316" y="676254"/>
            <a:ext cx="3312102" cy="888368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Em hãy tìm các từ khó đọc nhé! 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xmlns="" id="{8680BD3B-AACB-42CB-858F-46DAE4B024F9}"/>
              </a:ext>
            </a:extLst>
          </p:cNvPr>
          <p:cNvSpPr/>
          <p:nvPr/>
        </p:nvSpPr>
        <p:spPr>
          <a:xfrm>
            <a:off x="6231211" y="839377"/>
            <a:ext cx="2151998" cy="609963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endParaRPr lang="en-US" sz="2800" dirty="0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xmlns="" id="{E4D06507-6723-44E0-BD7A-8A0597639148}"/>
              </a:ext>
            </a:extLst>
          </p:cNvPr>
          <p:cNvSpPr/>
          <p:nvPr/>
        </p:nvSpPr>
        <p:spPr>
          <a:xfrm>
            <a:off x="8366868" y="1449340"/>
            <a:ext cx="1657665" cy="609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Ngắt câu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662EF07-A282-4309-A18F-DFABC217AF5C}"/>
              </a:ext>
            </a:extLst>
          </p:cNvPr>
          <p:cNvCxnSpPr>
            <a:cxnSpLocks/>
          </p:cNvCxnSpPr>
          <p:nvPr/>
        </p:nvCxnSpPr>
        <p:spPr>
          <a:xfrm>
            <a:off x="2189485" y="2896339"/>
            <a:ext cx="387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51D46CE-E119-4F92-BC2D-DA2845C8E2EE}"/>
              </a:ext>
            </a:extLst>
          </p:cNvPr>
          <p:cNvCxnSpPr>
            <a:cxnSpLocks/>
          </p:cNvCxnSpPr>
          <p:nvPr/>
        </p:nvCxnSpPr>
        <p:spPr>
          <a:xfrm>
            <a:off x="1350719" y="3483744"/>
            <a:ext cx="1037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5B37E2E-A71D-4873-B662-678CB837E982}"/>
              </a:ext>
            </a:extLst>
          </p:cNvPr>
          <p:cNvCxnSpPr>
            <a:cxnSpLocks/>
          </p:cNvCxnSpPr>
          <p:nvPr/>
        </p:nvCxnSpPr>
        <p:spPr>
          <a:xfrm>
            <a:off x="1050357" y="3795942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4C7802F-B942-49F1-8CFE-6B78CD980B64}"/>
              </a:ext>
            </a:extLst>
          </p:cNvPr>
          <p:cNvCxnSpPr>
            <a:cxnSpLocks/>
          </p:cNvCxnSpPr>
          <p:nvPr/>
        </p:nvCxnSpPr>
        <p:spPr>
          <a:xfrm>
            <a:off x="2465725" y="5293378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280E593-59BE-4C3C-91C2-F93B34863534}"/>
              </a:ext>
            </a:extLst>
          </p:cNvPr>
          <p:cNvCxnSpPr>
            <a:cxnSpLocks/>
          </p:cNvCxnSpPr>
          <p:nvPr/>
        </p:nvCxnSpPr>
        <p:spPr>
          <a:xfrm flipH="1">
            <a:off x="2986686" y="2647889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915BB51-3E3D-430F-B4C2-940706639DCC}"/>
              </a:ext>
            </a:extLst>
          </p:cNvPr>
          <p:cNvCxnSpPr>
            <a:cxnSpLocks/>
          </p:cNvCxnSpPr>
          <p:nvPr/>
        </p:nvCxnSpPr>
        <p:spPr>
          <a:xfrm flipH="1">
            <a:off x="3036840" y="2659065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8EC7882-52F2-4084-9F71-941707E8E201}"/>
              </a:ext>
            </a:extLst>
          </p:cNvPr>
          <p:cNvCxnSpPr>
            <a:cxnSpLocks/>
          </p:cNvCxnSpPr>
          <p:nvPr/>
        </p:nvCxnSpPr>
        <p:spPr>
          <a:xfrm flipH="1">
            <a:off x="3655937" y="29454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BDEFAF8-10E4-4C61-821D-60A4583A5317}"/>
              </a:ext>
            </a:extLst>
          </p:cNvPr>
          <p:cNvCxnSpPr>
            <a:cxnSpLocks/>
          </p:cNvCxnSpPr>
          <p:nvPr/>
        </p:nvCxnSpPr>
        <p:spPr>
          <a:xfrm flipH="1">
            <a:off x="3711187" y="29454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1746143-8F31-414C-8EAF-E2CA1D6694BD}"/>
              </a:ext>
            </a:extLst>
          </p:cNvPr>
          <p:cNvCxnSpPr>
            <a:cxnSpLocks/>
          </p:cNvCxnSpPr>
          <p:nvPr/>
        </p:nvCxnSpPr>
        <p:spPr>
          <a:xfrm flipH="1">
            <a:off x="2383435" y="3243340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EBD9EF3-B338-4180-8D8D-A736FFB0378E}"/>
              </a:ext>
            </a:extLst>
          </p:cNvPr>
          <p:cNvCxnSpPr>
            <a:cxnSpLocks/>
          </p:cNvCxnSpPr>
          <p:nvPr/>
        </p:nvCxnSpPr>
        <p:spPr>
          <a:xfrm flipH="1">
            <a:off x="3104734" y="3248221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BB0886A-DBC5-4E52-9906-89EEE57A19B5}"/>
              </a:ext>
            </a:extLst>
          </p:cNvPr>
          <p:cNvCxnSpPr>
            <a:cxnSpLocks/>
          </p:cNvCxnSpPr>
          <p:nvPr/>
        </p:nvCxnSpPr>
        <p:spPr>
          <a:xfrm flipH="1">
            <a:off x="3154348" y="3255625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04CFC916-1802-4596-B29C-FBB528EB68A7}"/>
              </a:ext>
            </a:extLst>
          </p:cNvPr>
          <p:cNvCxnSpPr>
            <a:cxnSpLocks/>
          </p:cNvCxnSpPr>
          <p:nvPr/>
        </p:nvCxnSpPr>
        <p:spPr>
          <a:xfrm flipH="1">
            <a:off x="2360362" y="3546294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FAEAD9D-A790-4A42-ACB9-085DEB16E009}"/>
              </a:ext>
            </a:extLst>
          </p:cNvPr>
          <p:cNvCxnSpPr>
            <a:cxnSpLocks/>
          </p:cNvCxnSpPr>
          <p:nvPr/>
        </p:nvCxnSpPr>
        <p:spPr>
          <a:xfrm flipH="1">
            <a:off x="3282021" y="3546293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EC65AA89-F4CA-4127-AADB-CBE74F35D95A}"/>
              </a:ext>
            </a:extLst>
          </p:cNvPr>
          <p:cNvCxnSpPr>
            <a:cxnSpLocks/>
          </p:cNvCxnSpPr>
          <p:nvPr/>
        </p:nvCxnSpPr>
        <p:spPr>
          <a:xfrm flipH="1">
            <a:off x="3331859" y="3545273"/>
            <a:ext cx="37775" cy="19905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0D4D0FB-0B6C-4B7F-A4EB-14E35D8F9EE7}"/>
              </a:ext>
            </a:extLst>
          </p:cNvPr>
          <p:cNvCxnSpPr>
            <a:cxnSpLocks/>
          </p:cNvCxnSpPr>
          <p:nvPr/>
        </p:nvCxnSpPr>
        <p:spPr>
          <a:xfrm>
            <a:off x="10362204" y="3095714"/>
            <a:ext cx="417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84C3583-7AFD-47B5-9A86-EC2C970F4895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5308118-F76F-47D6-A5F0-1F5C2FBF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6BF4A1E9-F122-46D7-B87C-F0838EAC1D44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52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6367" y="559059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kern="0" dirty="0" err="1" smtClea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600" b="1" kern="0" dirty="0" smtClea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600" b="1" kern="0" dirty="0" smtClea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kern="0" dirty="0" err="1" smtClea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lang="zh-CN" altLang="en-US" sz="36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503" y="190493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solidFill>
                  <a:srgbClr val="00B050"/>
                </a:solidFill>
                <a:cs typeface="Arial"/>
                <a:sym typeface="Arial"/>
              </a:rPr>
              <a:t>Yêu</a:t>
            </a:r>
            <a:r>
              <a:rPr lang="zh-CN" altLang="en-US" sz="3200" b="1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cs typeface="Arial"/>
                <a:sym typeface="Arial"/>
              </a:rPr>
              <a:t>cầu</a:t>
            </a:r>
            <a:endParaRPr lang="zh-CN" altLang="en-US" sz="3200" b="1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 smtClean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 smtClean="0">
                <a:solidFill>
                  <a:srgbClr val="00B050"/>
                </a:solidFill>
                <a:cs typeface="Arial"/>
                <a:sym typeface="Arial"/>
              </a:rPr>
              <a:t>Phân</a:t>
            </a:r>
            <a:r>
              <a:rPr lang="zh-CN" altLang="en-US" sz="320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công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đọc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theo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đoạn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 smtClean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 smtClean="0">
                <a:solidFill>
                  <a:srgbClr val="00B050"/>
                </a:solidFill>
                <a:cs typeface="Arial"/>
                <a:sym typeface="Arial"/>
              </a:rPr>
              <a:t>Tất</a:t>
            </a:r>
            <a:r>
              <a:rPr lang="zh-CN" altLang="en-US" sz="320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cả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thành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viên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đều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đọc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3200" dirty="0" smtClean="0">
                <a:solidFill>
                  <a:srgbClr val="00B050"/>
                </a:solidFill>
                <a:cs typeface="Arial"/>
                <a:sym typeface="Arial"/>
              </a:rPr>
              <a:t>- </a:t>
            </a:r>
            <a:r>
              <a:rPr lang="en-US" altLang="zh-CN" sz="3200" dirty="0" err="1" smtClean="0">
                <a:solidFill>
                  <a:srgbClr val="00B050"/>
                </a:solidFill>
                <a:cs typeface="Arial"/>
                <a:sym typeface="Arial"/>
              </a:rPr>
              <a:t>Giải</a:t>
            </a:r>
            <a:r>
              <a:rPr lang="zh-CN" altLang="en-US" sz="320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nghĩa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từ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cùng</a:t>
            </a:r>
            <a:r>
              <a:rPr lang="zh-CN" altLang="en-US" sz="3200" dirty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cs typeface="Arial"/>
                <a:sym typeface="Arial"/>
              </a:rPr>
              <a:t>nhau</a:t>
            </a:r>
            <a:endParaRPr lang="zh-CN" altLang="en-US" sz="3200" dirty="0">
              <a:solidFill>
                <a:srgbClr val="00B050"/>
              </a:solidFill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9" y="4688632"/>
            <a:ext cx="3629742" cy="18420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253316" y="5036396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Arial"/>
                <a:sym typeface="Arial"/>
              </a:rPr>
              <a:t>Đồng</a:t>
            </a:r>
            <a:r>
              <a:rPr lang="en-US" sz="280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  <a:sym typeface="Arial"/>
              </a:rPr>
              <a:t>hồ</a:t>
            </a:r>
            <a:r>
              <a:rPr lang="en-US" sz="2800" dirty="0" smtClean="0">
                <a:solidFill>
                  <a:srgbClr val="000000"/>
                </a:solidFill>
                <a:cs typeface="Arial"/>
                <a:sym typeface="Arial"/>
              </a:rPr>
              <a:t> 4 </a:t>
            </a:r>
            <a:r>
              <a:rPr lang="en-US" sz="2800" dirty="0" err="1" smtClean="0">
                <a:solidFill>
                  <a:srgbClr val="000000"/>
                </a:solidFill>
                <a:cs typeface="Arial"/>
                <a:sym typeface="Arial"/>
              </a:rPr>
              <a:t>phút</a:t>
            </a:r>
            <a:endParaRPr lang="en-US" sz="2800" dirty="0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367" y="1749601"/>
            <a:ext cx="4637808" cy="2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821066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703665"/>
            <a:ext cx="288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2146696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59435" y="2318199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2365" y="2536171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DDC7B5-1BAD-4447-9689-8FD962A5AAAD}"/>
              </a:ext>
            </a:extLst>
          </p:cNvPr>
          <p:cNvSpPr/>
          <p:nvPr/>
        </p:nvSpPr>
        <p:spPr>
          <a:xfrm>
            <a:off x="2838451" y="82472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 trước lớp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4B6C2E-AF65-4258-ACBF-08FECEB2CB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185" y="775319"/>
            <a:ext cx="534980" cy="59718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86E35A3-87C8-422F-8DCE-534C5CFCEA6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434DCAD-8A1C-4173-8D22-94BA2E7E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DB5E002-FF6D-4A72-82BE-3AB303C661C8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498" y="681786"/>
            <a:ext cx="2901871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0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A4BD96F9-51F7-4BBF-AA26-591C96EFDC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5" y="2298093"/>
            <a:ext cx="7722599" cy="26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821066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703665"/>
            <a:ext cx="28810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2146696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59435" y="2318199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2365" y="2536171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xmlns="" id="{ACAB0B66-C30D-41C9-B358-16579D598383}"/>
              </a:ext>
            </a:extLst>
          </p:cNvPr>
          <p:cNvSpPr/>
          <p:nvPr/>
        </p:nvSpPr>
        <p:spPr>
          <a:xfrm>
            <a:off x="2669196" y="912367"/>
            <a:ext cx="4521826" cy="681380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800" dirty="0"/>
              <a:t> Từ nào em chưa hiểu nghĩa?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67CC8D-06BF-4972-95A7-339B4CBEAFA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8377298-924D-40AA-9016-82EF0D298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BD292F8-877E-4503-8FF8-F17FE92131A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06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2050" name="Picture 2" descr="Tìm hiểu nên mua máy tỏa hương nào tốt nhất hiện nay ?">
            <a:extLst>
              <a:ext uri="{FF2B5EF4-FFF2-40B4-BE49-F238E27FC236}">
                <a16:creationId xmlns:a16="http://schemas.microsoft.com/office/drawing/2014/main" xmlns="" id="{E5B340FF-1412-482C-8278-B3B2144E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92" y="757036"/>
            <a:ext cx="1951973" cy="1951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ACA2F0-091F-4848-AB7A-B224788F9BF8}"/>
              </a:ext>
            </a:extLst>
          </p:cNvPr>
          <p:cNvSpPr txBox="1"/>
          <p:nvPr/>
        </p:nvSpPr>
        <p:spPr>
          <a:xfrm>
            <a:off x="4872496" y="1471412"/>
            <a:ext cx="5891806" cy="523220"/>
          </a:xfrm>
          <a:prstGeom prst="rect">
            <a:avLst/>
          </a:prstGeom>
          <a:noFill/>
          <a:ln w="28575">
            <a:solidFill>
              <a:srgbClr val="654B42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Tỏa hương: mùi hương bay xa, lan rộng</a:t>
            </a:r>
          </a:p>
        </p:txBody>
      </p:sp>
      <p:pic>
        <p:nvPicPr>
          <p:cNvPr id="2052" name="Picture 4" descr="Ngoài đồng lúa đã chín vàng - Báo Khánh Hòa điện tử">
            <a:extLst>
              <a:ext uri="{FF2B5EF4-FFF2-40B4-BE49-F238E27FC236}">
                <a16:creationId xmlns:a16="http://schemas.microsoft.com/office/drawing/2014/main" xmlns="" id="{11BC6AFB-B078-4DE3-A54E-0484880F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24068"/>
          <a:stretch/>
        </p:blipFill>
        <p:spPr bwMode="auto">
          <a:xfrm>
            <a:off x="2448394" y="4051432"/>
            <a:ext cx="2242425" cy="1874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7536AAD-E4A1-4BF3-A832-7CF998F0B765}"/>
              </a:ext>
            </a:extLst>
          </p:cNvPr>
          <p:cNvSpPr txBox="1"/>
          <p:nvPr/>
        </p:nvSpPr>
        <p:spPr>
          <a:xfrm>
            <a:off x="4516017" y="3354712"/>
            <a:ext cx="4843249" cy="523220"/>
          </a:xfrm>
          <a:prstGeom prst="rect">
            <a:avLst/>
          </a:prstGeom>
          <a:noFill/>
          <a:ln w="28575">
            <a:solidFill>
              <a:srgbClr val="FF8786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Ước mong: mong muốn, ao ước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ACC541-93AE-4E95-AD43-6B9CD8CC3879}"/>
              </a:ext>
            </a:extLst>
          </p:cNvPr>
          <p:cNvSpPr txBox="1"/>
          <p:nvPr/>
        </p:nvSpPr>
        <p:spPr>
          <a:xfrm>
            <a:off x="4872496" y="4714792"/>
            <a:ext cx="2872774" cy="523220"/>
          </a:xfrm>
          <a:prstGeom prst="rect">
            <a:avLst/>
          </a:prstGeom>
          <a:noFill/>
          <a:ln w="19050">
            <a:solidFill>
              <a:srgbClr val="1E301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/>
              <a:t>Gặt hái: thu hoạch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6AF91D-A49A-4D25-A6F8-D9DCEE23E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66" y="2129270"/>
            <a:ext cx="2111254" cy="21112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6978737-40E7-4C0A-A826-7CADEC591AD1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A9902FC-A01D-4A08-A9E4-9BE547516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7A432E0-5C97-46C6-AFF3-8F614987235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61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12656" y="385163"/>
            <a:ext cx="11133438" cy="615470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61292A7E-1859-4F7E-B603-7BFCD37A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>
            <a:off x="1198897" y="471979"/>
            <a:ext cx="1117318" cy="1214730"/>
          </a:xfrm>
          <a:prstGeom prst="rect">
            <a:avLst/>
          </a:prstGeom>
        </p:spPr>
      </p:pic>
      <p:sp>
        <p:nvSpPr>
          <p:cNvPr id="19" name="对话气泡: 圆角矩形 11">
            <a:extLst>
              <a:ext uri="{FF2B5EF4-FFF2-40B4-BE49-F238E27FC236}">
                <a16:creationId xmlns:a16="http://schemas.microsoft.com/office/drawing/2014/main" xmlns="" id="{DE491488-08F2-4A86-8581-18501D57010C}"/>
              </a:ext>
            </a:extLst>
          </p:cNvPr>
          <p:cNvSpPr/>
          <p:nvPr/>
        </p:nvSpPr>
        <p:spPr>
          <a:xfrm rot="5400000">
            <a:off x="6320252" y="-1739415"/>
            <a:ext cx="1065673" cy="5701502"/>
          </a:xfrm>
          <a:prstGeom prst="wedgeRoundRectCallout">
            <a:avLst>
              <a:gd name="adj1" fmla="val 12148"/>
              <a:gd name="adj2" fmla="val 74644"/>
              <a:gd name="adj3" fmla="val 1666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xmlns="" id="{6C820BCE-FF84-4001-B5C0-622DCCD14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307842" y="1627169"/>
            <a:ext cx="429057" cy="146970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xmlns="" id="{C744334C-5385-48F3-B3A8-0B71B8C2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210329" y="3064584"/>
            <a:ext cx="429057" cy="1141225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xmlns="" id="{0F52EBD5-8443-4E33-AEF1-B89A8EC6D2D9}"/>
              </a:ext>
            </a:extLst>
          </p:cNvPr>
          <p:cNvSpPr txBox="1"/>
          <p:nvPr/>
        </p:nvSpPr>
        <p:spPr>
          <a:xfrm>
            <a:off x="4199784" y="602291"/>
            <a:ext cx="5406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C00000"/>
                </a:solidFill>
              </a:rPr>
              <a:t>Đọc thầm lại bài và thảo luận nhóm đôi trả lời câu hỏi:</a:t>
            </a:r>
            <a:endParaRPr lang="zh-CN" altLang="en-US" sz="3200">
              <a:solidFill>
                <a:srgbClr val="C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E61924-CD5B-4BCE-8BA4-9F47A84F1E71}"/>
              </a:ext>
            </a:extLst>
          </p:cNvPr>
          <p:cNvGrpSpPr/>
          <p:nvPr/>
        </p:nvGrpSpPr>
        <p:grpSpPr>
          <a:xfrm>
            <a:off x="3501594" y="1883348"/>
            <a:ext cx="6643891" cy="1067076"/>
            <a:chOff x="2867025" y="136177"/>
            <a:chExt cx="5814530" cy="106707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7E944C0-F549-4331-AC07-709CDA35AF30}"/>
                </a:ext>
              </a:extLst>
            </p:cNvPr>
            <p:cNvSpPr/>
            <p:nvPr/>
          </p:nvSpPr>
          <p:spPr>
            <a:xfrm>
              <a:off x="3342781" y="376907"/>
              <a:ext cx="5338774" cy="826346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Bạn nhỏ hỏi bố điều gì?</a:t>
              </a:r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254A226-A92B-4D72-A4B2-7A517544F933}"/>
                </a:ext>
              </a:extLst>
            </p:cNvPr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9ABB6E-4493-431D-B6BF-80EE6682F970}"/>
              </a:ext>
            </a:extLst>
          </p:cNvPr>
          <p:cNvGrpSpPr/>
          <p:nvPr/>
        </p:nvGrpSpPr>
        <p:grpSpPr>
          <a:xfrm>
            <a:off x="3070391" y="3186677"/>
            <a:ext cx="7075094" cy="1290401"/>
            <a:chOff x="2361140" y="148709"/>
            <a:chExt cx="6300345" cy="167838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B829898-24A7-4818-B94B-E2BAF7C6243A}"/>
                </a:ext>
              </a:extLst>
            </p:cNvPr>
            <p:cNvSpPr/>
            <p:nvPr/>
          </p:nvSpPr>
          <p:spPr>
            <a:xfrm>
              <a:off x="2390335" y="376473"/>
              <a:ext cx="6271150" cy="1450619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  Theo bố, ngày hôm qua ở lại những nơi nào?</a:t>
              </a:r>
              <a:endParaRPr lang="en-US" sz="28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1DD4A839-C436-4D46-905C-BB5660CA5840}"/>
                </a:ext>
              </a:extLst>
            </p:cNvPr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C85D41C-D5B9-4034-A71D-11BB8590FC63}"/>
              </a:ext>
            </a:extLst>
          </p:cNvPr>
          <p:cNvGrpSpPr/>
          <p:nvPr/>
        </p:nvGrpSpPr>
        <p:grpSpPr>
          <a:xfrm>
            <a:off x="3070389" y="4652709"/>
            <a:ext cx="7075096" cy="1486415"/>
            <a:chOff x="2415752" y="-43836"/>
            <a:chExt cx="6300346" cy="148641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EF3FBAC-BCEC-4C4B-B264-5A3A70B02FAB}"/>
                </a:ext>
              </a:extLst>
            </p:cNvPr>
            <p:cNvSpPr/>
            <p:nvPr/>
          </p:nvSpPr>
          <p:spPr>
            <a:xfrm>
              <a:off x="2415753" y="376906"/>
              <a:ext cx="6300345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  Ngày hôm qua của em ở lại những đâu?</a:t>
              </a:r>
              <a:endParaRPr lang="en-US" sz="28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CC66776-8F65-4699-AE76-88F861B9A3E6}"/>
                </a:ext>
              </a:extLst>
            </p:cNvPr>
            <p:cNvSpPr/>
            <p:nvPr/>
          </p:nvSpPr>
          <p:spPr>
            <a:xfrm>
              <a:off x="2415752" y="-43836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</a:p>
          </p:txBody>
        </p:sp>
      </p:grpSp>
      <p:pic>
        <p:nvPicPr>
          <p:cNvPr id="32" name="图片 15">
            <a:extLst>
              <a:ext uri="{FF2B5EF4-FFF2-40B4-BE49-F238E27FC236}">
                <a16:creationId xmlns:a16="http://schemas.microsoft.com/office/drawing/2014/main" xmlns="" id="{0CE5B127-4592-473E-819C-4F9E6AD23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1295">
            <a:off x="2170275" y="4629101"/>
            <a:ext cx="429057" cy="11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22" y="1893246"/>
            <a:ext cx="2735472" cy="42138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350F80E-2E3F-490B-B3E4-E9C984AAD1F1}"/>
              </a:ext>
            </a:extLst>
          </p:cNvPr>
          <p:cNvGrpSpPr/>
          <p:nvPr/>
        </p:nvGrpSpPr>
        <p:grpSpPr>
          <a:xfrm>
            <a:off x="2748059" y="778045"/>
            <a:ext cx="6643891" cy="886273"/>
            <a:chOff x="2867025" y="136177"/>
            <a:chExt cx="5814530" cy="8862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60996E8-CABC-418B-8AB2-98E806CC58AA}"/>
                </a:ext>
              </a:extLst>
            </p:cNvPr>
            <p:cNvSpPr/>
            <p:nvPr/>
          </p:nvSpPr>
          <p:spPr>
            <a:xfrm>
              <a:off x="3342781" y="376907"/>
              <a:ext cx="5338774" cy="64554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Bạn nhỏ hỏi bố điều gì?</a:t>
              </a:r>
              <a:endParaRPr lang="en-US" sz="28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E35A6CE-07A1-4A83-8B9C-AACA04269927}"/>
                </a:ext>
              </a:extLst>
            </p:cNvPr>
            <p:cNvSpPr/>
            <p:nvPr/>
          </p:nvSpPr>
          <p:spPr>
            <a:xfrm>
              <a:off x="2867025" y="136177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pic>
        <p:nvPicPr>
          <p:cNvPr id="22" name="图片 9">
            <a:extLst>
              <a:ext uri="{FF2B5EF4-FFF2-40B4-BE49-F238E27FC236}">
                <a16:creationId xmlns:a16="http://schemas.microsoft.com/office/drawing/2014/main" xmlns="" id="{ABD73D54-483D-4FF8-8AD4-20343E405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20042267">
            <a:off x="2613648" y="3241765"/>
            <a:ext cx="987137" cy="12746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97CC80F6-272F-4685-B7AC-8D3EE4013E82}"/>
              </a:ext>
            </a:extLst>
          </p:cNvPr>
          <p:cNvSpPr/>
          <p:nvPr/>
        </p:nvSpPr>
        <p:spPr>
          <a:xfrm>
            <a:off x="6005933" y="3304287"/>
            <a:ext cx="518468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9ACF0E-7E42-4B04-A77A-B32F352C5232}"/>
              </a:ext>
            </a:extLst>
          </p:cNvPr>
          <p:cNvGrpSpPr/>
          <p:nvPr/>
        </p:nvGrpSpPr>
        <p:grpSpPr>
          <a:xfrm>
            <a:off x="2286000" y="2228198"/>
            <a:ext cx="3076163" cy="970949"/>
            <a:chOff x="2286000" y="2228198"/>
            <a:chExt cx="3076163" cy="9709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4C8E8E86-779D-4AAB-AD2E-6E39EBD0374F}"/>
                </a:ext>
              </a:extLst>
            </p:cNvPr>
            <p:cNvSpPr/>
            <p:nvPr/>
          </p:nvSpPr>
          <p:spPr>
            <a:xfrm>
              <a:off x="2286000" y="2228198"/>
              <a:ext cx="3012450" cy="970949"/>
            </a:xfrm>
            <a:prstGeom prst="wedgeEllipseCallout">
              <a:avLst>
                <a:gd name="adj1" fmla="val 64850"/>
                <a:gd name="adj2" fmla="val 30282"/>
              </a:avLst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B19D12-E7EE-45B7-9496-2682E7534B41}"/>
                </a:ext>
              </a:extLst>
            </p:cNvPr>
            <p:cNvSpPr txBox="1"/>
            <p:nvPr/>
          </p:nvSpPr>
          <p:spPr>
            <a:xfrm>
              <a:off x="2286000" y="2490071"/>
              <a:ext cx="3076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Ngày hôm qua đâu rồi?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D2298DE-0481-422F-BA9C-8CDB3427B36B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8C32A66-E29D-469B-B859-19401C7D4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C42E7E0-3366-45AC-8086-5E3E4C9423C3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61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xmlns="" id="{6D77645B-EAED-493E-A152-A123D8490A17}"/>
              </a:ext>
            </a:extLst>
          </p:cNvPr>
          <p:cNvSpPr/>
          <p:nvPr/>
        </p:nvSpPr>
        <p:spPr>
          <a:xfrm>
            <a:off x="195945" y="905069"/>
            <a:ext cx="2664216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>
                <a:solidFill>
                  <a:schemeClr val="tx1"/>
                </a:solidFill>
                <a:ea typeface="微软雅黑 Light" panose="020B0502040204020203" pitchFamily="34" charset="-122"/>
              </a:rPr>
              <a:t>Cùng xem video nhé!</a:t>
            </a:r>
            <a:endParaRPr lang="zh-CN" altLang="en-US" sz="4000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8F084FE-D2BF-4AC2-AFD4-81A6D64DA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8B8ED94-110E-4E0B-95B8-801E98B6797F}"/>
              </a:ext>
            </a:extLst>
          </p:cNvPr>
          <p:cNvGrpSpPr/>
          <p:nvPr/>
        </p:nvGrpSpPr>
        <p:grpSpPr>
          <a:xfrm>
            <a:off x="2426218" y="643528"/>
            <a:ext cx="10355065" cy="5798836"/>
            <a:chOff x="2426218" y="643528"/>
            <a:chExt cx="10355065" cy="5798836"/>
          </a:xfrm>
        </p:grpSpPr>
        <p:pic>
          <p:nvPicPr>
            <p:cNvPr id="8" name="Picture 7" descr="A picture containing text, electronics, monitor, display&#10;&#10;Description automatically generated">
              <a:extLst>
                <a:ext uri="{FF2B5EF4-FFF2-40B4-BE49-F238E27FC236}">
                  <a16:creationId xmlns:a16="http://schemas.microsoft.com/office/drawing/2014/main" xmlns="" id="{B7DC7050-8C28-4FD1-AC24-95AF12B8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218" y="643528"/>
              <a:ext cx="10355065" cy="5798836"/>
            </a:xfrm>
            <a:prstGeom prst="rect">
              <a:avLst/>
            </a:prstGeom>
          </p:spPr>
        </p:pic>
        <p:pic>
          <p:nvPicPr>
            <p:cNvPr id="6" name="ca tua deu ngoan">
              <a:hlinkClick r:id="" action="ppaction://media"/>
              <a:extLst>
                <a:ext uri="{FF2B5EF4-FFF2-40B4-BE49-F238E27FC236}">
                  <a16:creationId xmlns:a16="http://schemas.microsoft.com/office/drawing/2014/main" xmlns="" id="{C5C574B6-F1FF-427F-A479-2AEE80A4F1E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533244" y="748572"/>
              <a:ext cx="8117137" cy="4565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3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xmlns="" id="{ABD73D54-483D-4FF8-8AD4-20343E405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 rot="20042267">
            <a:off x="1601112" y="2014348"/>
            <a:ext cx="987137" cy="12746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460D79-072E-4830-ACF3-F0203431B5DE}"/>
              </a:ext>
            </a:extLst>
          </p:cNvPr>
          <p:cNvGrpSpPr/>
          <p:nvPr/>
        </p:nvGrpSpPr>
        <p:grpSpPr>
          <a:xfrm>
            <a:off x="2748059" y="781542"/>
            <a:ext cx="7075094" cy="884848"/>
            <a:chOff x="2361140" y="148709"/>
            <a:chExt cx="6300345" cy="167838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8B48D59-BBC2-42E1-ABA3-B6EAC44D0C00}"/>
                </a:ext>
              </a:extLst>
            </p:cNvPr>
            <p:cNvSpPr/>
            <p:nvPr/>
          </p:nvSpPr>
          <p:spPr>
            <a:xfrm>
              <a:off x="2390335" y="376473"/>
              <a:ext cx="6271150" cy="1450619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  Theo bố, ngày hôm qua ở lại những nơi nào?</a:t>
              </a:r>
              <a:endParaRPr lang="en-US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B652B3AE-9DAF-4090-B4F7-048F9E77A531}"/>
                </a:ext>
              </a:extLst>
            </p:cNvPr>
            <p:cNvSpPr/>
            <p:nvPr/>
          </p:nvSpPr>
          <p:spPr>
            <a:xfrm>
              <a:off x="2361140" y="148709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2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2677708-6E86-404B-BF85-D536117BF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83" y="2155465"/>
            <a:ext cx="2429242" cy="3742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4601ED5-13BF-4E18-863E-61FDCECF4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23" r="14927"/>
          <a:stretch/>
        </p:blipFill>
        <p:spPr>
          <a:xfrm>
            <a:off x="5610354" y="2178746"/>
            <a:ext cx="2288173" cy="3695570"/>
          </a:xfrm>
          <a:prstGeom prst="rect">
            <a:avLst/>
          </a:prstGeom>
        </p:spPr>
      </p:pic>
      <p:pic>
        <p:nvPicPr>
          <p:cNvPr id="10" name="Picture 9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xmlns="" id="{4A12A334-B61E-4D5B-B6C0-BAC7513A4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92" y="3492624"/>
            <a:ext cx="2672473" cy="213797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E221018-5AE9-4409-8EAF-2E723CA5488B}"/>
              </a:ext>
            </a:extLst>
          </p:cNvPr>
          <p:cNvSpPr/>
          <p:nvPr/>
        </p:nvSpPr>
        <p:spPr>
          <a:xfrm>
            <a:off x="2923082" y="4649497"/>
            <a:ext cx="2611071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0CE91FE-6A62-4599-BCD9-390F93FB75FF}"/>
              </a:ext>
            </a:extLst>
          </p:cNvPr>
          <p:cNvSpPr/>
          <p:nvPr/>
        </p:nvSpPr>
        <p:spPr>
          <a:xfrm>
            <a:off x="5610353" y="4049599"/>
            <a:ext cx="1247647" cy="637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1071D6C-CD3E-481B-9640-E13FC70D1371}"/>
              </a:ext>
            </a:extLst>
          </p:cNvPr>
          <p:cNvSpPr/>
          <p:nvPr/>
        </p:nvSpPr>
        <p:spPr>
          <a:xfrm>
            <a:off x="8783399" y="3392080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831A76B-191B-47F5-A90E-ED7C3D656215}"/>
              </a:ext>
            </a:extLst>
          </p:cNvPr>
          <p:cNvGrpSpPr/>
          <p:nvPr/>
        </p:nvGrpSpPr>
        <p:grpSpPr>
          <a:xfrm>
            <a:off x="-62058" y="3385542"/>
            <a:ext cx="3756207" cy="1369054"/>
            <a:chOff x="2570462" y="3662475"/>
            <a:chExt cx="3312768" cy="2625929"/>
          </a:xfrm>
        </p:grpSpPr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xmlns="" id="{33E0A9F2-6806-4614-B538-25FC6DB863E6}"/>
                </a:ext>
              </a:extLst>
            </p:cNvPr>
            <p:cNvSpPr txBox="1"/>
            <p:nvPr/>
          </p:nvSpPr>
          <p:spPr>
            <a:xfrm>
              <a:off x="2570462" y="3662475"/>
              <a:ext cx="3312768" cy="183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Trên cành hoa 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vườn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425C45A2-8E8F-4CFC-81D9-BCE94DC854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0521" y="5491559"/>
              <a:ext cx="796851" cy="7968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00D1E08-6AAA-425B-B9AC-83CE8FCA0983}"/>
              </a:ext>
            </a:extLst>
          </p:cNvPr>
          <p:cNvGrpSpPr/>
          <p:nvPr/>
        </p:nvGrpSpPr>
        <p:grpSpPr>
          <a:xfrm>
            <a:off x="5899487" y="2380941"/>
            <a:ext cx="3756207" cy="1855004"/>
            <a:chOff x="3242504" y="3969582"/>
            <a:chExt cx="3312768" cy="3558010"/>
          </a:xfrm>
        </p:grpSpPr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xmlns="" id="{0C2F1F11-FDB8-47C0-9637-0F56348346F0}"/>
                </a:ext>
              </a:extLst>
            </p:cNvPr>
            <p:cNvSpPr txBox="1"/>
            <p:nvPr/>
          </p:nvSpPr>
          <p:spPr>
            <a:xfrm>
              <a:off x="3242504" y="3969582"/>
              <a:ext cx="3312768" cy="1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hạt lúa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mẹ trồng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88958F84-43B7-41E9-A549-72C707576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0144" y="5909008"/>
              <a:ext cx="540508" cy="161858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3D74E20-A57D-46D1-A644-05D905A2E3C8}"/>
              </a:ext>
            </a:extLst>
          </p:cNvPr>
          <p:cNvGrpSpPr/>
          <p:nvPr/>
        </p:nvGrpSpPr>
        <p:grpSpPr>
          <a:xfrm>
            <a:off x="8348948" y="1892274"/>
            <a:ext cx="3756207" cy="1536726"/>
            <a:chOff x="3242504" y="3969582"/>
            <a:chExt cx="3312768" cy="2947534"/>
          </a:xfrm>
        </p:grpSpPr>
        <p:sp>
          <p:nvSpPr>
            <p:cNvPr id="38" name="文本框 18">
              <a:extLst>
                <a:ext uri="{FF2B5EF4-FFF2-40B4-BE49-F238E27FC236}">
                  <a16:creationId xmlns:a16="http://schemas.microsoft.com/office/drawing/2014/main" xmlns="" id="{8FE50555-0D56-45D9-9B8B-2F282BD4B0EB}"/>
                </a:ext>
              </a:extLst>
            </p:cNvPr>
            <p:cNvSpPr txBox="1"/>
            <p:nvPr/>
          </p:nvSpPr>
          <p:spPr>
            <a:xfrm>
              <a:off x="3242504" y="3969582"/>
              <a:ext cx="3312768" cy="1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vở hồng</a:t>
              </a:r>
            </a:p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của con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1BE39D7E-5B3B-41A9-8679-EDB77BDDB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4982" y="5799619"/>
              <a:ext cx="300385" cy="111749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2BAF278-578B-42E8-B162-3E0B1E78C9E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848B1CD-37DF-48AA-825F-1B77D48CC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3731285-D76C-4FC0-A760-7F2F1430AE57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048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F10DC6-FD61-4C11-B714-AADAF8B960A1}"/>
              </a:ext>
            </a:extLst>
          </p:cNvPr>
          <p:cNvGrpSpPr/>
          <p:nvPr/>
        </p:nvGrpSpPr>
        <p:grpSpPr>
          <a:xfrm>
            <a:off x="3036644" y="856670"/>
            <a:ext cx="7075096" cy="1011295"/>
            <a:chOff x="2415752" y="-43836"/>
            <a:chExt cx="6300346" cy="14864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71C1493-E7C8-42D1-A3A4-81CCC10312B9}"/>
                </a:ext>
              </a:extLst>
            </p:cNvPr>
            <p:cNvSpPr/>
            <p:nvPr/>
          </p:nvSpPr>
          <p:spPr>
            <a:xfrm>
              <a:off x="2415753" y="376906"/>
              <a:ext cx="6300345" cy="1065673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/>
                <a:t>      Ngày hôm qua của em ở lại những đâu?</a:t>
              </a:r>
              <a:endParaRPr lang="en-US" sz="28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4C444B2-C572-4349-8A29-AEE4266CCD35}"/>
                </a:ext>
              </a:extLst>
            </p:cNvPr>
            <p:cNvSpPr/>
            <p:nvPr/>
          </p:nvSpPr>
          <p:spPr>
            <a:xfrm>
              <a:off x="2415752" y="-43836"/>
              <a:ext cx="628650" cy="6455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B97CC93-7C40-4383-848D-F7A5F11EE4E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B26DFA9-8055-45AF-BE53-3B33C9C1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07A1F16-45FB-431D-A4DA-17281A8448CE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icture containing soccer, dome&#10;&#10;Description automatically generated">
            <a:extLst>
              <a:ext uri="{FF2B5EF4-FFF2-40B4-BE49-F238E27FC236}">
                <a16:creationId xmlns:a16="http://schemas.microsoft.com/office/drawing/2014/main" xmlns="" id="{6DF5FAC4-913F-4FB1-935C-B232C9DB93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12" y="3879958"/>
            <a:ext cx="1510145" cy="1490010"/>
          </a:xfrm>
          <a:prstGeom prst="rect">
            <a:avLst/>
          </a:prstGeom>
        </p:spPr>
      </p:pic>
      <p:pic>
        <p:nvPicPr>
          <p:cNvPr id="5" name="Picture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xmlns="" id="{8A68AE00-EE51-4314-93A7-709073EA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3375843"/>
            <a:ext cx="2881745" cy="230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8D24CB0-1489-4232-BDCF-94B9A0EAC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87" y="2729895"/>
            <a:ext cx="3290888" cy="32908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373C902-8139-48CB-BD37-E2BDAC8597A7}"/>
              </a:ext>
            </a:extLst>
          </p:cNvPr>
          <p:cNvSpPr/>
          <p:nvPr/>
        </p:nvSpPr>
        <p:spPr>
          <a:xfrm>
            <a:off x="5004196" y="3517136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A80156A-DA38-4C26-AA1E-36DB13FD89A8}"/>
              </a:ext>
            </a:extLst>
          </p:cNvPr>
          <p:cNvGrpSpPr/>
          <p:nvPr/>
        </p:nvGrpSpPr>
        <p:grpSpPr>
          <a:xfrm>
            <a:off x="4610099" y="2520368"/>
            <a:ext cx="3756207" cy="1033689"/>
            <a:chOff x="3278094" y="4934438"/>
            <a:chExt cx="3312768" cy="198267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B420B1F0-1B0A-4B75-AE1F-B566E534DEAB}"/>
                </a:ext>
              </a:extLst>
            </p:cNvPr>
            <p:cNvSpPr txBox="1"/>
            <p:nvPr/>
          </p:nvSpPr>
          <p:spPr>
            <a:xfrm>
              <a:off x="3278094" y="4934438"/>
              <a:ext cx="3312768" cy="100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Trong vở hồng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D95CCE03-98A8-4FE0-A76A-FAEB3E70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4982" y="5799619"/>
              <a:ext cx="300385" cy="111749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AC4B37B-1D19-4388-994B-C7222F079514}"/>
              </a:ext>
            </a:extLst>
          </p:cNvPr>
          <p:cNvSpPr/>
          <p:nvPr/>
        </p:nvSpPr>
        <p:spPr>
          <a:xfrm>
            <a:off x="7682544" y="3392080"/>
            <a:ext cx="3881751" cy="2628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9AFE60-DD7A-4F09-93CC-99C8050A0126}"/>
              </a:ext>
            </a:extLst>
          </p:cNvPr>
          <p:cNvGrpSpPr/>
          <p:nvPr/>
        </p:nvGrpSpPr>
        <p:grpSpPr>
          <a:xfrm>
            <a:off x="7378890" y="2154221"/>
            <a:ext cx="6010720" cy="1235487"/>
            <a:chOff x="3647355" y="4363063"/>
            <a:chExt cx="3312768" cy="1855886"/>
          </a:xfrm>
        </p:grpSpPr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xmlns="" id="{2BAC6F37-5F06-4C02-80EF-ABB8808FEE75}"/>
                </a:ext>
              </a:extLst>
            </p:cNvPr>
            <p:cNvSpPr txBox="1"/>
            <p:nvPr/>
          </p:nvSpPr>
          <p:spPr>
            <a:xfrm>
              <a:off x="3647355" y="4363063"/>
              <a:ext cx="3312768" cy="78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Trên sân chơi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ED30DE6A-A6BB-4A1F-8CCA-35624FF3D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3354" y="5101451"/>
              <a:ext cx="300385" cy="111749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38464A1-995C-4354-ADE3-384F8375F06B}"/>
              </a:ext>
            </a:extLst>
          </p:cNvPr>
          <p:cNvSpPr/>
          <p:nvPr/>
        </p:nvSpPr>
        <p:spPr>
          <a:xfrm>
            <a:off x="1380570" y="3536038"/>
            <a:ext cx="2425776" cy="205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9943CCF-E3CF-4EEA-8F60-DF7B7BFBCED1}"/>
              </a:ext>
            </a:extLst>
          </p:cNvPr>
          <p:cNvGrpSpPr/>
          <p:nvPr/>
        </p:nvGrpSpPr>
        <p:grpSpPr>
          <a:xfrm>
            <a:off x="907397" y="2503964"/>
            <a:ext cx="3756207" cy="1068995"/>
            <a:chOff x="3208353" y="4866719"/>
            <a:chExt cx="3312768" cy="2050397"/>
          </a:xfrm>
        </p:grpSpPr>
        <p:sp>
          <p:nvSpPr>
            <p:cNvPr id="35" name="文本框 18">
              <a:extLst>
                <a:ext uri="{FF2B5EF4-FFF2-40B4-BE49-F238E27FC236}">
                  <a16:creationId xmlns:a16="http://schemas.microsoft.com/office/drawing/2014/main" xmlns="" id="{25C9F3F6-9477-4BD0-9844-0C6BCFA3369B}"/>
                </a:ext>
              </a:extLst>
            </p:cNvPr>
            <p:cNvSpPr txBox="1"/>
            <p:nvPr/>
          </p:nvSpPr>
          <p:spPr>
            <a:xfrm>
              <a:off x="3208353" y="4866719"/>
              <a:ext cx="3312768" cy="100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C00000"/>
                  </a:solidFill>
                  <a:latin typeface="+mj-lt"/>
                  <a:ea typeface="仓耳今楷05-6763 W05" panose="02020400000000000000" pitchFamily="18" charset="-122"/>
                </a:rPr>
                <a:t>Trên quả bóng</a:t>
              </a:r>
              <a:endParaRPr lang="zh-CN" altLang="en-US" sz="2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A54E76EB-1E21-413B-B78C-E93407CF7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4982" y="5799619"/>
              <a:ext cx="300385" cy="111749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82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609602" y="655093"/>
            <a:ext cx="8375232" cy="56541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B707293D-999C-459C-A76B-A5BC3F4F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16" y="380514"/>
            <a:ext cx="1276350" cy="12858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F5ECF685-18AC-421A-ADAB-F4EEBCDD4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5" y="5196221"/>
            <a:ext cx="2524709" cy="157794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EED8FB11-7B43-4902-AC5D-9B634ADE1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298">
            <a:off x="9174157" y="2611495"/>
            <a:ext cx="2672458" cy="3774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5BF6DB-D23C-47CF-BA3E-898F87C2EFD9}"/>
              </a:ext>
            </a:extLst>
          </p:cNvPr>
          <p:cNvSpPr txBox="1"/>
          <p:nvPr/>
        </p:nvSpPr>
        <p:spPr>
          <a:xfrm>
            <a:off x="1049722" y="3429000"/>
            <a:ext cx="7682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</a:rPr>
              <a:t>Chúng ta cần làm những việc có ích để không lãng phí thời gian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A32E1C-6F18-4DFC-84D9-A272C39E6961}"/>
              </a:ext>
            </a:extLst>
          </p:cNvPr>
          <p:cNvSpPr txBox="1"/>
          <p:nvPr/>
        </p:nvSpPr>
        <p:spPr>
          <a:xfrm>
            <a:off x="913714" y="2108066"/>
            <a:ext cx="807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812B20"/>
                </a:solidFill>
              </a:rPr>
              <a:t>Nội dung bài: Ngày hôm qua đâu rồi?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DB80B45-36CE-4791-A78C-A3CCE1D3AC33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A6FA72E-9201-4FB8-984C-CA81FDA0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1D39C1-1BC7-4F2A-BDBC-DF361AAB9C63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94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609602" y="655093"/>
            <a:ext cx="8375232" cy="56541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B707293D-999C-459C-A76B-A5BC3F4F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16" y="380514"/>
            <a:ext cx="1276350" cy="12858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F5ECF685-18AC-421A-ADAB-F4EEBCDD4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5" y="5196221"/>
            <a:ext cx="2524709" cy="157794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EED8FB11-7B43-4902-AC5D-9B634ADE1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298">
            <a:off x="9174157" y="2583503"/>
            <a:ext cx="2672458" cy="3774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5BF6DB-D23C-47CF-BA3E-898F87C2EFD9}"/>
              </a:ext>
            </a:extLst>
          </p:cNvPr>
          <p:cNvSpPr txBox="1"/>
          <p:nvPr/>
        </p:nvSpPr>
        <p:spPr>
          <a:xfrm>
            <a:off x="1192326" y="2680914"/>
            <a:ext cx="7473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842674"/>
                </a:solidFill>
              </a:rPr>
              <a:t>Em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sẽ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làm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gì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để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không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lãng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phí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thời</a:t>
            </a:r>
            <a:r>
              <a:rPr lang="en-US" sz="4400" dirty="0">
                <a:solidFill>
                  <a:srgbClr val="842674"/>
                </a:solidFill>
              </a:rPr>
              <a:t> </a:t>
            </a:r>
            <a:r>
              <a:rPr lang="en-US" sz="4400" dirty="0" err="1">
                <a:solidFill>
                  <a:srgbClr val="842674"/>
                </a:solidFill>
              </a:rPr>
              <a:t>gian</a:t>
            </a:r>
            <a:r>
              <a:rPr lang="en-US" sz="4400" dirty="0">
                <a:solidFill>
                  <a:srgbClr val="842674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A32E1C-6F18-4DFC-84D9-A272C39E6961}"/>
              </a:ext>
            </a:extLst>
          </p:cNvPr>
          <p:cNvSpPr txBox="1"/>
          <p:nvPr/>
        </p:nvSpPr>
        <p:spPr>
          <a:xfrm>
            <a:off x="3227350" y="1219768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812B20"/>
                </a:solidFill>
              </a:rPr>
              <a:t>Liên hệ bản thân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ED28213-6BAF-4CDD-A93C-9AAAEEC8FA5A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4CF3265-E778-4A01-A6A6-AE0A800FB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EE82347-2EC5-411D-B46D-2BCC6B342F7A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1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DC02F65D-5919-4392-8B4C-D4799F16A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51" y="2288051"/>
            <a:ext cx="7750308" cy="25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5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3" name="文本框 18">
            <a:extLst>
              <a:ext uri="{FF2B5EF4-FFF2-40B4-BE49-F238E27FC236}">
                <a16:creationId xmlns:a16="http://schemas.microsoft.com/office/drawing/2014/main" xmlns="" id="{037EC315-9AA1-482E-BB6F-1DEEFAC89D0D}"/>
              </a:ext>
            </a:extLst>
          </p:cNvPr>
          <p:cNvSpPr txBox="1"/>
          <p:nvPr/>
        </p:nvSpPr>
        <p:spPr>
          <a:xfrm>
            <a:off x="2996429" y="1390681"/>
            <a:ext cx="61991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800">
                <a:solidFill>
                  <a:srgbClr val="C00000"/>
                </a:solidFill>
                <a:ea typeface="仓耳今楷05-6763 W05" panose="02020400000000000000" pitchFamily="18" charset="-122"/>
              </a:rPr>
              <a:t>Em hãy nêu nội dung bài đọc </a:t>
            </a:r>
          </a:p>
          <a:p>
            <a:pPr algn="ctr"/>
            <a:r>
              <a:rPr lang="en-US" altLang="zh-CN" sz="3800">
                <a:solidFill>
                  <a:srgbClr val="C00000"/>
                </a:solidFill>
                <a:ea typeface="仓耳今楷05-6763 W05" panose="02020400000000000000" pitchFamily="18" charset="-122"/>
              </a:rPr>
              <a:t>“ Ngày hôm qua đâu rồi?”</a:t>
            </a:r>
            <a:endParaRPr lang="zh-CN" altLang="en-US" sz="3800" dirty="0">
              <a:solidFill>
                <a:srgbClr val="C00000"/>
              </a:solidFill>
              <a:ea typeface="仓耳今楷05-6763 W05" panose="02020400000000000000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5E3E66-C987-4FA9-B0B9-7983CBF6F4D8}"/>
              </a:ext>
            </a:extLst>
          </p:cNvPr>
          <p:cNvSpPr txBox="1"/>
          <p:nvPr/>
        </p:nvSpPr>
        <p:spPr>
          <a:xfrm>
            <a:off x="2653670" y="3593892"/>
            <a:ext cx="7682512" cy="1446550"/>
          </a:xfrm>
          <a:custGeom>
            <a:avLst/>
            <a:gdLst>
              <a:gd name="connsiteX0" fmla="*/ 0 w 7682512"/>
              <a:gd name="connsiteY0" fmla="*/ 0 h 1446550"/>
              <a:gd name="connsiteX1" fmla="*/ 360487 w 7682512"/>
              <a:gd name="connsiteY1" fmla="*/ 0 h 1446550"/>
              <a:gd name="connsiteX2" fmla="*/ 1105100 w 7682512"/>
              <a:gd name="connsiteY2" fmla="*/ 0 h 1446550"/>
              <a:gd name="connsiteX3" fmla="*/ 1772887 w 7682512"/>
              <a:gd name="connsiteY3" fmla="*/ 0 h 1446550"/>
              <a:gd name="connsiteX4" fmla="*/ 2363850 w 7682512"/>
              <a:gd name="connsiteY4" fmla="*/ 0 h 1446550"/>
              <a:gd name="connsiteX5" fmla="*/ 3031637 w 7682512"/>
              <a:gd name="connsiteY5" fmla="*/ 0 h 1446550"/>
              <a:gd name="connsiteX6" fmla="*/ 3699425 w 7682512"/>
              <a:gd name="connsiteY6" fmla="*/ 0 h 1446550"/>
              <a:gd name="connsiteX7" fmla="*/ 4367213 w 7682512"/>
              <a:gd name="connsiteY7" fmla="*/ 0 h 1446550"/>
              <a:gd name="connsiteX8" fmla="*/ 4958175 w 7682512"/>
              <a:gd name="connsiteY8" fmla="*/ 0 h 1446550"/>
              <a:gd name="connsiteX9" fmla="*/ 5702788 w 7682512"/>
              <a:gd name="connsiteY9" fmla="*/ 0 h 1446550"/>
              <a:gd name="connsiteX10" fmla="*/ 6370575 w 7682512"/>
              <a:gd name="connsiteY10" fmla="*/ 0 h 1446550"/>
              <a:gd name="connsiteX11" fmla="*/ 7115188 w 7682512"/>
              <a:gd name="connsiteY11" fmla="*/ 0 h 1446550"/>
              <a:gd name="connsiteX12" fmla="*/ 7682512 w 7682512"/>
              <a:gd name="connsiteY12" fmla="*/ 0 h 1446550"/>
              <a:gd name="connsiteX13" fmla="*/ 7682512 w 7682512"/>
              <a:gd name="connsiteY13" fmla="*/ 467718 h 1446550"/>
              <a:gd name="connsiteX14" fmla="*/ 7682512 w 7682512"/>
              <a:gd name="connsiteY14" fmla="*/ 935436 h 1446550"/>
              <a:gd name="connsiteX15" fmla="*/ 7682512 w 7682512"/>
              <a:gd name="connsiteY15" fmla="*/ 1446550 h 1446550"/>
              <a:gd name="connsiteX16" fmla="*/ 7014724 w 7682512"/>
              <a:gd name="connsiteY16" fmla="*/ 1446550 h 1446550"/>
              <a:gd name="connsiteX17" fmla="*/ 6423762 w 7682512"/>
              <a:gd name="connsiteY17" fmla="*/ 1446550 h 1446550"/>
              <a:gd name="connsiteX18" fmla="*/ 5909625 w 7682512"/>
              <a:gd name="connsiteY18" fmla="*/ 1446550 h 1446550"/>
              <a:gd name="connsiteX19" fmla="*/ 5395487 w 7682512"/>
              <a:gd name="connsiteY19" fmla="*/ 1446550 h 1446550"/>
              <a:gd name="connsiteX20" fmla="*/ 4727700 w 7682512"/>
              <a:gd name="connsiteY20" fmla="*/ 1446550 h 1446550"/>
              <a:gd name="connsiteX21" fmla="*/ 4213562 w 7682512"/>
              <a:gd name="connsiteY21" fmla="*/ 1446550 h 1446550"/>
              <a:gd name="connsiteX22" fmla="*/ 3622600 w 7682512"/>
              <a:gd name="connsiteY22" fmla="*/ 1446550 h 1446550"/>
              <a:gd name="connsiteX23" fmla="*/ 3108463 w 7682512"/>
              <a:gd name="connsiteY23" fmla="*/ 1446550 h 1446550"/>
              <a:gd name="connsiteX24" fmla="*/ 2440675 w 7682512"/>
              <a:gd name="connsiteY24" fmla="*/ 1446550 h 1446550"/>
              <a:gd name="connsiteX25" fmla="*/ 1772887 w 7682512"/>
              <a:gd name="connsiteY25" fmla="*/ 1446550 h 1446550"/>
              <a:gd name="connsiteX26" fmla="*/ 1258750 w 7682512"/>
              <a:gd name="connsiteY26" fmla="*/ 1446550 h 1446550"/>
              <a:gd name="connsiteX27" fmla="*/ 744613 w 7682512"/>
              <a:gd name="connsiteY27" fmla="*/ 1446550 h 1446550"/>
              <a:gd name="connsiteX28" fmla="*/ 0 w 7682512"/>
              <a:gd name="connsiteY28" fmla="*/ 1446550 h 1446550"/>
              <a:gd name="connsiteX29" fmla="*/ 0 w 7682512"/>
              <a:gd name="connsiteY29" fmla="*/ 978832 h 1446550"/>
              <a:gd name="connsiteX30" fmla="*/ 0 w 7682512"/>
              <a:gd name="connsiteY30" fmla="*/ 525580 h 1446550"/>
              <a:gd name="connsiteX31" fmla="*/ 0 w 7682512"/>
              <a:gd name="connsiteY31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82512" h="1446550" extrusionOk="0">
                <a:moveTo>
                  <a:pt x="0" y="0"/>
                </a:moveTo>
                <a:cubicBezTo>
                  <a:pt x="145523" y="-39676"/>
                  <a:pt x="197529" y="15464"/>
                  <a:pt x="360487" y="0"/>
                </a:cubicBezTo>
                <a:cubicBezTo>
                  <a:pt x="523445" y="-15464"/>
                  <a:pt x="903102" y="77543"/>
                  <a:pt x="1105100" y="0"/>
                </a:cubicBezTo>
                <a:cubicBezTo>
                  <a:pt x="1307098" y="-77543"/>
                  <a:pt x="1492884" y="69461"/>
                  <a:pt x="1772887" y="0"/>
                </a:cubicBezTo>
                <a:cubicBezTo>
                  <a:pt x="2052890" y="-69461"/>
                  <a:pt x="2106656" y="57586"/>
                  <a:pt x="2363850" y="0"/>
                </a:cubicBezTo>
                <a:cubicBezTo>
                  <a:pt x="2621044" y="-57586"/>
                  <a:pt x="2889532" y="70377"/>
                  <a:pt x="3031637" y="0"/>
                </a:cubicBezTo>
                <a:cubicBezTo>
                  <a:pt x="3173742" y="-70377"/>
                  <a:pt x="3492707" y="8506"/>
                  <a:pt x="3699425" y="0"/>
                </a:cubicBezTo>
                <a:cubicBezTo>
                  <a:pt x="3906143" y="-8506"/>
                  <a:pt x="4139483" y="63737"/>
                  <a:pt x="4367213" y="0"/>
                </a:cubicBezTo>
                <a:cubicBezTo>
                  <a:pt x="4594943" y="-63737"/>
                  <a:pt x="4834388" y="13111"/>
                  <a:pt x="4958175" y="0"/>
                </a:cubicBezTo>
                <a:cubicBezTo>
                  <a:pt x="5081962" y="-13111"/>
                  <a:pt x="5455193" y="84847"/>
                  <a:pt x="5702788" y="0"/>
                </a:cubicBezTo>
                <a:cubicBezTo>
                  <a:pt x="5950383" y="-84847"/>
                  <a:pt x="6133781" y="76487"/>
                  <a:pt x="6370575" y="0"/>
                </a:cubicBezTo>
                <a:cubicBezTo>
                  <a:pt x="6607369" y="-76487"/>
                  <a:pt x="6894471" y="44915"/>
                  <a:pt x="7115188" y="0"/>
                </a:cubicBezTo>
                <a:cubicBezTo>
                  <a:pt x="7335905" y="-44915"/>
                  <a:pt x="7419229" y="16789"/>
                  <a:pt x="7682512" y="0"/>
                </a:cubicBezTo>
                <a:cubicBezTo>
                  <a:pt x="7703533" y="156650"/>
                  <a:pt x="7661398" y="260523"/>
                  <a:pt x="7682512" y="467718"/>
                </a:cubicBezTo>
                <a:cubicBezTo>
                  <a:pt x="7703626" y="674913"/>
                  <a:pt x="7642351" y="708503"/>
                  <a:pt x="7682512" y="935436"/>
                </a:cubicBezTo>
                <a:cubicBezTo>
                  <a:pt x="7722673" y="1162369"/>
                  <a:pt x="7638681" y="1338789"/>
                  <a:pt x="7682512" y="1446550"/>
                </a:cubicBezTo>
                <a:cubicBezTo>
                  <a:pt x="7406801" y="1518419"/>
                  <a:pt x="7190658" y="1390436"/>
                  <a:pt x="7014724" y="1446550"/>
                </a:cubicBezTo>
                <a:cubicBezTo>
                  <a:pt x="6838790" y="1502664"/>
                  <a:pt x="6609063" y="1433065"/>
                  <a:pt x="6423762" y="1446550"/>
                </a:cubicBezTo>
                <a:cubicBezTo>
                  <a:pt x="6238461" y="1460035"/>
                  <a:pt x="6059789" y="1405272"/>
                  <a:pt x="5909625" y="1446550"/>
                </a:cubicBezTo>
                <a:cubicBezTo>
                  <a:pt x="5759461" y="1487828"/>
                  <a:pt x="5569224" y="1425534"/>
                  <a:pt x="5395487" y="1446550"/>
                </a:cubicBezTo>
                <a:cubicBezTo>
                  <a:pt x="5221750" y="1467566"/>
                  <a:pt x="5011800" y="1372853"/>
                  <a:pt x="4727700" y="1446550"/>
                </a:cubicBezTo>
                <a:cubicBezTo>
                  <a:pt x="4443600" y="1520247"/>
                  <a:pt x="4435302" y="1436501"/>
                  <a:pt x="4213562" y="1446550"/>
                </a:cubicBezTo>
                <a:cubicBezTo>
                  <a:pt x="3991822" y="1456599"/>
                  <a:pt x="3809607" y="1396700"/>
                  <a:pt x="3622600" y="1446550"/>
                </a:cubicBezTo>
                <a:cubicBezTo>
                  <a:pt x="3435593" y="1496400"/>
                  <a:pt x="3279173" y="1406981"/>
                  <a:pt x="3108463" y="1446550"/>
                </a:cubicBezTo>
                <a:cubicBezTo>
                  <a:pt x="2937753" y="1486119"/>
                  <a:pt x="2688301" y="1441768"/>
                  <a:pt x="2440675" y="1446550"/>
                </a:cubicBezTo>
                <a:cubicBezTo>
                  <a:pt x="2193049" y="1451332"/>
                  <a:pt x="2080825" y="1392265"/>
                  <a:pt x="1772887" y="1446550"/>
                </a:cubicBezTo>
                <a:cubicBezTo>
                  <a:pt x="1464949" y="1500835"/>
                  <a:pt x="1407903" y="1417338"/>
                  <a:pt x="1258750" y="1446550"/>
                </a:cubicBezTo>
                <a:cubicBezTo>
                  <a:pt x="1109597" y="1475762"/>
                  <a:pt x="980249" y="1421039"/>
                  <a:pt x="744613" y="1446550"/>
                </a:cubicBezTo>
                <a:cubicBezTo>
                  <a:pt x="508977" y="1472061"/>
                  <a:pt x="176000" y="1367184"/>
                  <a:pt x="0" y="1446550"/>
                </a:cubicBezTo>
                <a:cubicBezTo>
                  <a:pt x="-42214" y="1333557"/>
                  <a:pt x="25696" y="1121380"/>
                  <a:pt x="0" y="978832"/>
                </a:cubicBezTo>
                <a:cubicBezTo>
                  <a:pt x="-25696" y="836284"/>
                  <a:pt x="14358" y="715735"/>
                  <a:pt x="0" y="525580"/>
                </a:cubicBezTo>
                <a:cubicBezTo>
                  <a:pt x="-14358" y="335425"/>
                  <a:pt x="26611" y="22200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358318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</a:rPr>
              <a:t>Chúng ta cần làm những việc có ích để không lãng phí thời gian</a:t>
            </a:r>
          </a:p>
        </p:txBody>
      </p:sp>
      <p:pic>
        <p:nvPicPr>
          <p:cNvPr id="4" name="Picture 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1849815A-14AC-4AE2-8719-7F25CA60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2" y="2044950"/>
            <a:ext cx="2120102" cy="24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8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1C1493-E7C8-42D1-A3A4-81CCC10312B9}"/>
              </a:ext>
            </a:extLst>
          </p:cNvPr>
          <p:cNvSpPr/>
          <p:nvPr/>
        </p:nvSpPr>
        <p:spPr>
          <a:xfrm>
            <a:off x="2689095" y="898217"/>
            <a:ext cx="7881905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Trong bài đọc có giọng đọc của những nhân vật nào?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046423-EFA0-4470-B6A0-F83246F7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982" y="1861451"/>
            <a:ext cx="2709127" cy="41732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8EAF21D-280B-4FC4-871C-227245BFAE00}"/>
              </a:ext>
            </a:extLst>
          </p:cNvPr>
          <p:cNvGrpSpPr/>
          <p:nvPr/>
        </p:nvGrpSpPr>
        <p:grpSpPr>
          <a:xfrm>
            <a:off x="2357237" y="2707228"/>
            <a:ext cx="3211443" cy="922300"/>
            <a:chOff x="1023666" y="2770195"/>
            <a:chExt cx="3211443" cy="9223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3EE396C-4CF3-4612-9538-11303BDCDEF1}"/>
                </a:ext>
              </a:extLst>
            </p:cNvPr>
            <p:cNvSpPr txBox="1"/>
            <p:nvPr/>
          </p:nvSpPr>
          <p:spPr>
            <a:xfrm>
              <a:off x="1023666" y="2770195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Bạn nhỏ</a:t>
              </a:r>
              <a:endParaRPr lang="en-US" sz="28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0FEC5075-AC49-44B9-BAE4-EDCD4548AD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6624" y="3189317"/>
              <a:ext cx="1698485" cy="5031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63D2707-F8F0-4122-B68C-99A4ED21DF48}"/>
              </a:ext>
            </a:extLst>
          </p:cNvPr>
          <p:cNvGrpSpPr/>
          <p:nvPr/>
        </p:nvGrpSpPr>
        <p:grpSpPr>
          <a:xfrm>
            <a:off x="7245360" y="2532422"/>
            <a:ext cx="4026020" cy="1169412"/>
            <a:chOff x="121339" y="2770195"/>
            <a:chExt cx="3264527" cy="11694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BAF0956-7217-403E-BC4E-07B600F95561}"/>
                </a:ext>
              </a:extLst>
            </p:cNvPr>
            <p:cNvSpPr txBox="1"/>
            <p:nvPr/>
          </p:nvSpPr>
          <p:spPr>
            <a:xfrm>
              <a:off x="1023666" y="2770195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Ba của bạn nhỏ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70F901D0-7D06-4030-B7D8-68EFB1AFD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39" y="3312756"/>
              <a:ext cx="1292294" cy="62685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17BFFB4-BB4E-4A10-9AE5-CD902F2FFA2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803B08E-F1B6-4294-8E15-E67CEA90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12F5A7F-FE85-45FD-9A78-CA64317FAFB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02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1C1493-E7C8-42D1-A3A4-81CCC10312B9}"/>
              </a:ext>
            </a:extLst>
          </p:cNvPr>
          <p:cNvSpPr/>
          <p:nvPr/>
        </p:nvSpPr>
        <p:spPr>
          <a:xfrm>
            <a:off x="3387959" y="898217"/>
            <a:ext cx="5820423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Giọng của ba bạn nhỏ như thế nào?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046423-EFA0-4470-B6A0-F83246F71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959" y="1845121"/>
            <a:ext cx="2709127" cy="4173282"/>
          </a:xfrm>
          <a:prstGeom prst="rect">
            <a:avLst/>
          </a:prstGeom>
        </p:spPr>
      </p:pic>
      <p:sp>
        <p:nvSpPr>
          <p:cNvPr id="25" name="矩形: 圆角 17">
            <a:extLst>
              <a:ext uri="{FF2B5EF4-FFF2-40B4-BE49-F238E27FC236}">
                <a16:creationId xmlns:a16="http://schemas.microsoft.com/office/drawing/2014/main" xmlns="" id="{8B7D12BD-35FB-45F7-B860-3DCAB9AC74A2}"/>
              </a:ext>
            </a:extLst>
          </p:cNvPr>
          <p:cNvSpPr/>
          <p:nvPr/>
        </p:nvSpPr>
        <p:spPr>
          <a:xfrm>
            <a:off x="6907660" y="2281412"/>
            <a:ext cx="1695738" cy="805722"/>
          </a:xfrm>
          <a:prstGeom prst="roundRect">
            <a:avLst>
              <a:gd name="adj" fmla="val 11805"/>
            </a:avLst>
          </a:prstGeom>
          <a:solidFill>
            <a:srgbClr val="DEFFFF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solidFill>
                  <a:srgbClr val="FF0000"/>
                </a:solidFill>
              </a:rPr>
              <a:t>Vui vẻ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26" name="矩形: 圆角 17">
            <a:extLst>
              <a:ext uri="{FF2B5EF4-FFF2-40B4-BE49-F238E27FC236}">
                <a16:creationId xmlns:a16="http://schemas.microsoft.com/office/drawing/2014/main" xmlns="" id="{52276377-BB5B-422B-9771-D9B7CC6C6C36}"/>
              </a:ext>
            </a:extLst>
          </p:cNvPr>
          <p:cNvSpPr/>
          <p:nvPr/>
        </p:nvSpPr>
        <p:spPr>
          <a:xfrm>
            <a:off x="7579851" y="3839298"/>
            <a:ext cx="1695738" cy="805722"/>
          </a:xfrm>
          <a:prstGeom prst="roundRect">
            <a:avLst>
              <a:gd name="adj" fmla="val 11805"/>
            </a:avLst>
          </a:prstGeom>
          <a:solidFill>
            <a:srgbClr val="DEFFFF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solidFill>
                  <a:srgbClr val="FF0000"/>
                </a:solidFill>
              </a:rPr>
              <a:t>Ân cần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0572472-3099-47B9-A0EE-6EF87E530C4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F2A5111-CF15-4609-84C2-993D92B3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F3A1C7C-3C33-4485-924D-705405F7AF01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46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81" y="1893246"/>
            <a:ext cx="2735472" cy="42138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E699EA2-12BF-4A0F-ADC5-1D28EC54B0CD}"/>
              </a:ext>
            </a:extLst>
          </p:cNvPr>
          <p:cNvGrpSpPr/>
          <p:nvPr/>
        </p:nvGrpSpPr>
        <p:grpSpPr>
          <a:xfrm>
            <a:off x="933059" y="2228198"/>
            <a:ext cx="3076163" cy="970949"/>
            <a:chOff x="2286000" y="2228198"/>
            <a:chExt cx="3076163" cy="9709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4C8E8E86-779D-4AAB-AD2E-6E39EBD0374F}"/>
                </a:ext>
              </a:extLst>
            </p:cNvPr>
            <p:cNvSpPr/>
            <p:nvPr/>
          </p:nvSpPr>
          <p:spPr>
            <a:xfrm>
              <a:off x="2286000" y="2228198"/>
              <a:ext cx="3012450" cy="970949"/>
            </a:xfrm>
            <a:prstGeom prst="wedgeEllipseCallout">
              <a:avLst>
                <a:gd name="adj1" fmla="val 64850"/>
                <a:gd name="adj2" fmla="val 30282"/>
              </a:avLst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B19D12-E7EE-45B7-9496-2682E7534B41}"/>
                </a:ext>
              </a:extLst>
            </p:cNvPr>
            <p:cNvSpPr txBox="1"/>
            <p:nvPr/>
          </p:nvSpPr>
          <p:spPr>
            <a:xfrm>
              <a:off x="2286000" y="2490071"/>
              <a:ext cx="3076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Ngày hôm qua đâu rồi?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927408-BFA8-4D27-99C2-CAB903472E15}"/>
              </a:ext>
            </a:extLst>
          </p:cNvPr>
          <p:cNvSpPr/>
          <p:nvPr/>
        </p:nvSpPr>
        <p:spPr>
          <a:xfrm>
            <a:off x="3387959" y="898217"/>
            <a:ext cx="4990931" cy="805722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/>
              <a:t>Giọng của bạn nhỏ như thế nào?</a:t>
            </a:r>
            <a:endParaRPr lang="en-US" sz="2800" dirty="0"/>
          </a:p>
        </p:txBody>
      </p:sp>
      <p:sp>
        <p:nvSpPr>
          <p:cNvPr id="19" name="矩形: 圆角 17">
            <a:extLst>
              <a:ext uri="{FF2B5EF4-FFF2-40B4-BE49-F238E27FC236}">
                <a16:creationId xmlns:a16="http://schemas.microsoft.com/office/drawing/2014/main" xmlns="" id="{6CE5DD8E-E0B0-4933-9F09-0A078CF3629E}"/>
              </a:ext>
            </a:extLst>
          </p:cNvPr>
          <p:cNvSpPr/>
          <p:nvPr/>
        </p:nvSpPr>
        <p:spPr>
          <a:xfrm>
            <a:off x="1823720" y="3674611"/>
            <a:ext cx="1992521" cy="684277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Ngạc nhiên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ABF2EC3-79B7-4D3F-8ABD-2656A56F0BED}"/>
              </a:ext>
            </a:extLst>
          </p:cNvPr>
          <p:cNvSpPr txBox="1"/>
          <p:nvPr/>
        </p:nvSpPr>
        <p:spPr>
          <a:xfrm>
            <a:off x="7017095" y="2713672"/>
            <a:ext cx="436541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Em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hãy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đóng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vai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bạn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nhỏ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trong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bài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thơ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và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đọc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lại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câu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hỏi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của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bạn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nhỏ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 </a:t>
            </a:r>
            <a:r>
              <a:rPr lang="en-US" sz="3200" dirty="0" err="1">
                <a:solidFill>
                  <a:srgbClr val="C00000"/>
                </a:solidFill>
                <a:ea typeface="Yu Gothic Medium" panose="020B0500000000000000" pitchFamily="34" charset="-128"/>
              </a:rPr>
              <a:t>nhé</a:t>
            </a:r>
            <a:r>
              <a:rPr lang="en-US" sz="3200" dirty="0">
                <a:solidFill>
                  <a:srgbClr val="C00000"/>
                </a:solidFill>
                <a:ea typeface="Yu Gothic Medium" panose="020B0500000000000000" pitchFamily="34" charset="-128"/>
              </a:rPr>
              <a:t>!</a:t>
            </a:r>
          </a:p>
        </p:txBody>
      </p:sp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xmlns="" id="{A47CD3EC-DA00-4190-824E-964B9E1EB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17554" r="6780" b="13097"/>
          <a:stretch/>
        </p:blipFill>
        <p:spPr>
          <a:xfrm>
            <a:off x="783445" y="3295306"/>
            <a:ext cx="1106198" cy="10607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94C5A9-AFDE-4338-8597-1CF2F1B9EA3E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0402541-68A8-469A-8D4D-493D38F5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2DF5492-7852-4F0B-B092-0B310EB2DE5F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245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23" grpId="0" animBg="1"/>
      <p:bldP spid="2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601937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29C6C4-F311-4E98-B0FA-4CF133691A48}"/>
              </a:ext>
            </a:extLst>
          </p:cNvPr>
          <p:cNvGrpSpPr/>
          <p:nvPr/>
        </p:nvGrpSpPr>
        <p:grpSpPr>
          <a:xfrm>
            <a:off x="3727329" y="2489343"/>
            <a:ext cx="4776026" cy="3282944"/>
            <a:chOff x="3727329" y="2489343"/>
            <a:chExt cx="4776026" cy="3282944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xmlns="" id="{EDEE30D0-F601-441C-90C7-33D17BC4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329" y="4602905"/>
              <a:ext cx="4776026" cy="1169382"/>
            </a:xfrm>
            <a:prstGeom prst="rect">
              <a:avLst/>
            </a:prstGeom>
          </p:spPr>
        </p:pic>
        <p:pic>
          <p:nvPicPr>
            <p:cNvPr id="16" name="Picture 15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7A5F5CA-FA3D-41ED-8DC2-B091FA3C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99" y="2489344"/>
              <a:ext cx="1946374" cy="2246561"/>
            </a:xfrm>
            <a:prstGeom prst="rect">
              <a:avLst/>
            </a:prstGeom>
          </p:spPr>
        </p:pic>
        <p:pic>
          <p:nvPicPr>
            <p:cNvPr id="20" name="Picture 19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93519B5-A794-4BE7-B35A-49DA89C5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6000" y="2489343"/>
              <a:ext cx="1946374" cy="22465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3A87AE-32DF-4185-A50C-C1DFA17CE05E}"/>
              </a:ext>
            </a:extLst>
          </p:cNvPr>
          <p:cNvSpPr txBox="1"/>
          <p:nvPr/>
        </p:nvSpPr>
        <p:spPr>
          <a:xfrm>
            <a:off x="1346610" y="1253252"/>
            <a:ext cx="620671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/>
              <a:t>Luyện đọc nhóm đôi 2 khổ thơ đầu</a:t>
            </a:r>
          </a:p>
        </p:txBody>
      </p:sp>
    </p:spTree>
    <p:extLst>
      <p:ext uri="{BB962C8B-B14F-4D97-AF65-F5344CB8AC3E}">
        <p14:creationId xmlns:p14="http://schemas.microsoft.com/office/powerpoint/2010/main" val="272588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xmlns="" id="{61AC8BE8-C5C4-4CD2-A19E-9D66E7CCDC0D}"/>
              </a:ext>
            </a:extLst>
          </p:cNvPr>
          <p:cNvSpPr/>
          <p:nvPr/>
        </p:nvSpPr>
        <p:spPr>
          <a:xfrm>
            <a:off x="3454154" y="511566"/>
            <a:ext cx="5283692" cy="6817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Trong bài hát, nhắc đến thứ mấy?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DDFACF01-EC1E-4C23-A7DC-B3F0DBD9D18B}"/>
              </a:ext>
            </a:extLst>
          </p:cNvPr>
          <p:cNvSpPr/>
          <p:nvPr/>
        </p:nvSpPr>
        <p:spPr>
          <a:xfrm>
            <a:off x="2426503" y="4371686"/>
            <a:ext cx="6474899" cy="6817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Làm thế nào để biết hôm nay là thứ mấy?</a:t>
            </a:r>
            <a:endParaRPr lang="zh-CN" altLang="en-US" sz="2800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5663425-ACD9-4BE2-A337-432A6DD5A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r="31114"/>
          <a:stretch/>
        </p:blipFill>
        <p:spPr>
          <a:xfrm>
            <a:off x="2803576" y="109735"/>
            <a:ext cx="800576" cy="121787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01991788-78AB-4CB8-B60F-EA159304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r="31114"/>
          <a:stretch/>
        </p:blipFill>
        <p:spPr>
          <a:xfrm>
            <a:off x="1789296" y="4103625"/>
            <a:ext cx="800576" cy="1217870"/>
          </a:xfrm>
          <a:prstGeom prst="rect">
            <a:avLst/>
          </a:prstGeom>
        </p:spPr>
      </p:pic>
      <p:pic>
        <p:nvPicPr>
          <p:cNvPr id="11" name="Picture 10" descr="A group of signs&#10;&#10;Description automatically generated with low confidence">
            <a:extLst>
              <a:ext uri="{FF2B5EF4-FFF2-40B4-BE49-F238E27FC236}">
                <a16:creationId xmlns:a16="http://schemas.microsoft.com/office/drawing/2014/main" xmlns="" id="{908FE9E6-366E-4959-B82E-BD7686480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4" y="1327605"/>
            <a:ext cx="5862690" cy="2909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05B854-E9E7-47A3-9143-8DD411C69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881" y="4921071"/>
            <a:ext cx="1335231" cy="18156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EB5B98B-DCE4-45F2-AECE-9FC6254FD5C7}"/>
              </a:ext>
            </a:extLst>
          </p:cNvPr>
          <p:cNvSpPr/>
          <p:nvPr/>
        </p:nvSpPr>
        <p:spPr>
          <a:xfrm>
            <a:off x="6805377" y="5502477"/>
            <a:ext cx="1778787" cy="793103"/>
          </a:xfrm>
          <a:custGeom>
            <a:avLst/>
            <a:gdLst>
              <a:gd name="connsiteX0" fmla="*/ 0 w 1778787"/>
              <a:gd name="connsiteY0" fmla="*/ 132186 h 793103"/>
              <a:gd name="connsiteX1" fmla="*/ 132186 w 1778787"/>
              <a:gd name="connsiteY1" fmla="*/ 0 h 793103"/>
              <a:gd name="connsiteX2" fmla="*/ 667279 w 1778787"/>
              <a:gd name="connsiteY2" fmla="*/ 0 h 793103"/>
              <a:gd name="connsiteX3" fmla="*/ 1172084 w 1778787"/>
              <a:gd name="connsiteY3" fmla="*/ 0 h 793103"/>
              <a:gd name="connsiteX4" fmla="*/ 1646601 w 1778787"/>
              <a:gd name="connsiteY4" fmla="*/ 0 h 793103"/>
              <a:gd name="connsiteX5" fmla="*/ 1778787 w 1778787"/>
              <a:gd name="connsiteY5" fmla="*/ 132186 h 793103"/>
              <a:gd name="connsiteX6" fmla="*/ 1778787 w 1778787"/>
              <a:gd name="connsiteY6" fmla="*/ 660917 h 793103"/>
              <a:gd name="connsiteX7" fmla="*/ 1646601 w 1778787"/>
              <a:gd name="connsiteY7" fmla="*/ 793103 h 793103"/>
              <a:gd name="connsiteX8" fmla="*/ 1172084 w 1778787"/>
              <a:gd name="connsiteY8" fmla="*/ 793103 h 793103"/>
              <a:gd name="connsiteX9" fmla="*/ 667279 w 1778787"/>
              <a:gd name="connsiteY9" fmla="*/ 793103 h 793103"/>
              <a:gd name="connsiteX10" fmla="*/ 132186 w 1778787"/>
              <a:gd name="connsiteY10" fmla="*/ 793103 h 793103"/>
              <a:gd name="connsiteX11" fmla="*/ 0 w 1778787"/>
              <a:gd name="connsiteY11" fmla="*/ 660917 h 793103"/>
              <a:gd name="connsiteX12" fmla="*/ 0 w 1778787"/>
              <a:gd name="connsiteY12" fmla="*/ 132186 h 79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8787" h="793103" fill="none" extrusionOk="0">
                <a:moveTo>
                  <a:pt x="0" y="132186"/>
                </a:moveTo>
                <a:cubicBezTo>
                  <a:pt x="-4501" y="51520"/>
                  <a:pt x="52033" y="-12472"/>
                  <a:pt x="132186" y="0"/>
                </a:cubicBezTo>
                <a:cubicBezTo>
                  <a:pt x="243367" y="-33195"/>
                  <a:pt x="529460" y="12474"/>
                  <a:pt x="667279" y="0"/>
                </a:cubicBezTo>
                <a:cubicBezTo>
                  <a:pt x="805098" y="-12474"/>
                  <a:pt x="1050795" y="55575"/>
                  <a:pt x="1172084" y="0"/>
                </a:cubicBezTo>
                <a:cubicBezTo>
                  <a:pt x="1293374" y="-55575"/>
                  <a:pt x="1429439" y="54485"/>
                  <a:pt x="1646601" y="0"/>
                </a:cubicBezTo>
                <a:cubicBezTo>
                  <a:pt x="1711805" y="10040"/>
                  <a:pt x="1776697" y="64723"/>
                  <a:pt x="1778787" y="132186"/>
                </a:cubicBezTo>
                <a:cubicBezTo>
                  <a:pt x="1812608" y="294229"/>
                  <a:pt x="1755320" y="422093"/>
                  <a:pt x="1778787" y="660917"/>
                </a:cubicBezTo>
                <a:cubicBezTo>
                  <a:pt x="1773697" y="737877"/>
                  <a:pt x="1711300" y="792638"/>
                  <a:pt x="1646601" y="793103"/>
                </a:cubicBezTo>
                <a:cubicBezTo>
                  <a:pt x="1542975" y="834267"/>
                  <a:pt x="1363125" y="760286"/>
                  <a:pt x="1172084" y="793103"/>
                </a:cubicBezTo>
                <a:cubicBezTo>
                  <a:pt x="981043" y="825920"/>
                  <a:pt x="775453" y="787830"/>
                  <a:pt x="667279" y="793103"/>
                </a:cubicBezTo>
                <a:cubicBezTo>
                  <a:pt x="559105" y="798376"/>
                  <a:pt x="258429" y="759895"/>
                  <a:pt x="132186" y="793103"/>
                </a:cubicBezTo>
                <a:cubicBezTo>
                  <a:pt x="73763" y="791280"/>
                  <a:pt x="-8234" y="747541"/>
                  <a:pt x="0" y="660917"/>
                </a:cubicBezTo>
                <a:cubicBezTo>
                  <a:pt x="-8683" y="523721"/>
                  <a:pt x="41544" y="262912"/>
                  <a:pt x="0" y="132186"/>
                </a:cubicBezTo>
                <a:close/>
              </a:path>
              <a:path w="1778787" h="793103" stroke="0" extrusionOk="0">
                <a:moveTo>
                  <a:pt x="0" y="132186"/>
                </a:moveTo>
                <a:cubicBezTo>
                  <a:pt x="10178" y="75152"/>
                  <a:pt x="43606" y="10975"/>
                  <a:pt x="132186" y="0"/>
                </a:cubicBezTo>
                <a:cubicBezTo>
                  <a:pt x="286113" y="-12067"/>
                  <a:pt x="454893" y="16413"/>
                  <a:pt x="606703" y="0"/>
                </a:cubicBezTo>
                <a:cubicBezTo>
                  <a:pt x="758513" y="-16413"/>
                  <a:pt x="884107" y="5173"/>
                  <a:pt x="1096364" y="0"/>
                </a:cubicBezTo>
                <a:cubicBezTo>
                  <a:pt x="1308621" y="-5173"/>
                  <a:pt x="1386484" y="569"/>
                  <a:pt x="1646601" y="0"/>
                </a:cubicBezTo>
                <a:cubicBezTo>
                  <a:pt x="1715287" y="-15932"/>
                  <a:pt x="1771212" y="51032"/>
                  <a:pt x="1778787" y="132186"/>
                </a:cubicBezTo>
                <a:cubicBezTo>
                  <a:pt x="1796752" y="334463"/>
                  <a:pt x="1722722" y="464553"/>
                  <a:pt x="1778787" y="660917"/>
                </a:cubicBezTo>
                <a:cubicBezTo>
                  <a:pt x="1776023" y="746084"/>
                  <a:pt x="1728604" y="792761"/>
                  <a:pt x="1646601" y="793103"/>
                </a:cubicBezTo>
                <a:cubicBezTo>
                  <a:pt x="1530339" y="825293"/>
                  <a:pt x="1277679" y="739524"/>
                  <a:pt x="1141796" y="793103"/>
                </a:cubicBezTo>
                <a:cubicBezTo>
                  <a:pt x="1005913" y="846682"/>
                  <a:pt x="759965" y="754630"/>
                  <a:pt x="621847" y="793103"/>
                </a:cubicBezTo>
                <a:cubicBezTo>
                  <a:pt x="483729" y="831576"/>
                  <a:pt x="356396" y="786605"/>
                  <a:pt x="132186" y="793103"/>
                </a:cubicBezTo>
                <a:cubicBezTo>
                  <a:pt x="66145" y="807368"/>
                  <a:pt x="-3150" y="731644"/>
                  <a:pt x="0" y="660917"/>
                </a:cubicBezTo>
                <a:cubicBezTo>
                  <a:pt x="-44742" y="404074"/>
                  <a:pt x="17178" y="307240"/>
                  <a:pt x="0" y="132186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xmlns="" sd="888296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Xem lịch</a:t>
            </a: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735309B8-7451-4D07-9215-BC1662813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68235" flipH="1">
            <a:off x="4770364" y="5100098"/>
            <a:ext cx="1140509" cy="17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7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25F472-AD79-4B73-A56A-EE008E738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03"/>
          <a:stretch/>
        </p:blipFill>
        <p:spPr>
          <a:xfrm>
            <a:off x="8247472" y="1726455"/>
            <a:ext cx="2961703" cy="3914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5DD68D-02E7-40E4-B59C-8A64AFD1C26A}"/>
              </a:ext>
            </a:extLst>
          </p:cNvPr>
          <p:cNvSpPr txBox="1"/>
          <p:nvPr/>
        </p:nvSpPr>
        <p:spPr>
          <a:xfrm>
            <a:off x="3459941" y="2658776"/>
            <a:ext cx="40819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Em cầm tờ lịch cũ:</a:t>
            </a:r>
          </a:p>
          <a:p>
            <a:r>
              <a:rPr lang="en-US" sz="3000"/>
              <a:t>– Ngày hôm qua đâu rồi?</a:t>
            </a:r>
          </a:p>
          <a:p>
            <a:r>
              <a:rPr lang="en-US" sz="3000"/>
              <a:t>Ra ngoài sân hỏi bố</a:t>
            </a:r>
          </a:p>
          <a:p>
            <a:r>
              <a:rPr lang="en-US" sz="3000"/>
              <a:t>Xoa đầu em, bố cười.</a:t>
            </a:r>
          </a:p>
          <a:p>
            <a:endParaRPr lang="en-US" sz="3000"/>
          </a:p>
          <a:p>
            <a:r>
              <a:rPr lang="en-US" sz="300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EF60EF-34AF-4599-A206-F5B25D304337}"/>
              </a:ext>
            </a:extLst>
          </p:cNvPr>
          <p:cNvSpPr txBox="1"/>
          <p:nvPr/>
        </p:nvSpPr>
        <p:spPr>
          <a:xfrm>
            <a:off x="3221356" y="1911123"/>
            <a:ext cx="412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</a:rPr>
              <a:t>Ngày hôm qua đâu rồi?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83339F-EC99-4BAB-B768-DA1BAE7F00F7}"/>
              </a:ext>
            </a:extLst>
          </p:cNvPr>
          <p:cNvSpPr txBox="1"/>
          <p:nvPr/>
        </p:nvSpPr>
        <p:spPr>
          <a:xfrm>
            <a:off x="2577385" y="890600"/>
            <a:ext cx="3047629" cy="461665"/>
          </a:xfrm>
          <a:custGeom>
            <a:avLst/>
            <a:gdLst>
              <a:gd name="connsiteX0" fmla="*/ 0 w 3047629"/>
              <a:gd name="connsiteY0" fmla="*/ 0 h 461665"/>
              <a:gd name="connsiteX1" fmla="*/ 518097 w 3047629"/>
              <a:gd name="connsiteY1" fmla="*/ 0 h 461665"/>
              <a:gd name="connsiteX2" fmla="*/ 1097146 w 3047629"/>
              <a:gd name="connsiteY2" fmla="*/ 0 h 461665"/>
              <a:gd name="connsiteX3" fmla="*/ 1615243 w 3047629"/>
              <a:gd name="connsiteY3" fmla="*/ 0 h 461665"/>
              <a:gd name="connsiteX4" fmla="*/ 2133340 w 3047629"/>
              <a:gd name="connsiteY4" fmla="*/ 0 h 461665"/>
              <a:gd name="connsiteX5" fmla="*/ 3047629 w 3047629"/>
              <a:gd name="connsiteY5" fmla="*/ 0 h 461665"/>
              <a:gd name="connsiteX6" fmla="*/ 3047629 w 3047629"/>
              <a:gd name="connsiteY6" fmla="*/ 461665 h 461665"/>
              <a:gd name="connsiteX7" fmla="*/ 2407627 w 3047629"/>
              <a:gd name="connsiteY7" fmla="*/ 461665 h 461665"/>
              <a:gd name="connsiteX8" fmla="*/ 1737149 w 3047629"/>
              <a:gd name="connsiteY8" fmla="*/ 461665 h 461665"/>
              <a:gd name="connsiteX9" fmla="*/ 1066670 w 3047629"/>
              <a:gd name="connsiteY9" fmla="*/ 461665 h 461665"/>
              <a:gd name="connsiteX10" fmla="*/ 0 w 3047629"/>
              <a:gd name="connsiteY10" fmla="*/ 461665 h 461665"/>
              <a:gd name="connsiteX11" fmla="*/ 0 w 3047629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47629" h="461665" fill="none" extrusionOk="0">
                <a:moveTo>
                  <a:pt x="0" y="0"/>
                </a:moveTo>
                <a:cubicBezTo>
                  <a:pt x="223205" y="-11580"/>
                  <a:pt x="306662" y="-1913"/>
                  <a:pt x="518097" y="0"/>
                </a:cubicBezTo>
                <a:cubicBezTo>
                  <a:pt x="729532" y="1913"/>
                  <a:pt x="885543" y="729"/>
                  <a:pt x="1097146" y="0"/>
                </a:cubicBezTo>
                <a:cubicBezTo>
                  <a:pt x="1308749" y="-729"/>
                  <a:pt x="1461632" y="-748"/>
                  <a:pt x="1615243" y="0"/>
                </a:cubicBezTo>
                <a:cubicBezTo>
                  <a:pt x="1768854" y="748"/>
                  <a:pt x="1969331" y="12309"/>
                  <a:pt x="2133340" y="0"/>
                </a:cubicBezTo>
                <a:cubicBezTo>
                  <a:pt x="2297349" y="-12309"/>
                  <a:pt x="2821301" y="-45317"/>
                  <a:pt x="3047629" y="0"/>
                </a:cubicBezTo>
                <a:cubicBezTo>
                  <a:pt x="3050087" y="116623"/>
                  <a:pt x="3058597" y="344448"/>
                  <a:pt x="3047629" y="461665"/>
                </a:cubicBezTo>
                <a:cubicBezTo>
                  <a:pt x="2791929" y="483973"/>
                  <a:pt x="2578088" y="488147"/>
                  <a:pt x="2407627" y="461665"/>
                </a:cubicBezTo>
                <a:cubicBezTo>
                  <a:pt x="2237166" y="435183"/>
                  <a:pt x="1971637" y="477646"/>
                  <a:pt x="1737149" y="461665"/>
                </a:cubicBezTo>
                <a:cubicBezTo>
                  <a:pt x="1502661" y="445684"/>
                  <a:pt x="1389900" y="472496"/>
                  <a:pt x="1066670" y="461665"/>
                </a:cubicBezTo>
                <a:cubicBezTo>
                  <a:pt x="743440" y="450834"/>
                  <a:pt x="322567" y="442031"/>
                  <a:pt x="0" y="461665"/>
                </a:cubicBezTo>
                <a:cubicBezTo>
                  <a:pt x="15213" y="356676"/>
                  <a:pt x="3682" y="198473"/>
                  <a:pt x="0" y="0"/>
                </a:cubicBezTo>
                <a:close/>
              </a:path>
              <a:path w="3047629" h="461665" stroke="0" extrusionOk="0">
                <a:moveTo>
                  <a:pt x="0" y="0"/>
                </a:moveTo>
                <a:cubicBezTo>
                  <a:pt x="222637" y="-3074"/>
                  <a:pt x="323044" y="-25079"/>
                  <a:pt x="579050" y="0"/>
                </a:cubicBezTo>
                <a:cubicBezTo>
                  <a:pt x="835056" y="25079"/>
                  <a:pt x="1059396" y="-4373"/>
                  <a:pt x="1219052" y="0"/>
                </a:cubicBezTo>
                <a:cubicBezTo>
                  <a:pt x="1378708" y="4373"/>
                  <a:pt x="1627521" y="6440"/>
                  <a:pt x="1767625" y="0"/>
                </a:cubicBezTo>
                <a:cubicBezTo>
                  <a:pt x="1907729" y="-6440"/>
                  <a:pt x="2088819" y="-2773"/>
                  <a:pt x="2377151" y="0"/>
                </a:cubicBezTo>
                <a:cubicBezTo>
                  <a:pt x="2665483" y="2773"/>
                  <a:pt x="2834626" y="18253"/>
                  <a:pt x="3047629" y="0"/>
                </a:cubicBezTo>
                <a:cubicBezTo>
                  <a:pt x="3032195" y="195451"/>
                  <a:pt x="3028464" y="308903"/>
                  <a:pt x="3047629" y="461665"/>
                </a:cubicBezTo>
                <a:cubicBezTo>
                  <a:pt x="2878750" y="477401"/>
                  <a:pt x="2743232" y="488132"/>
                  <a:pt x="2468579" y="461665"/>
                </a:cubicBezTo>
                <a:cubicBezTo>
                  <a:pt x="2193926" y="435199"/>
                  <a:pt x="2050041" y="463958"/>
                  <a:pt x="1920006" y="461665"/>
                </a:cubicBezTo>
                <a:cubicBezTo>
                  <a:pt x="1789971" y="459372"/>
                  <a:pt x="1563602" y="449689"/>
                  <a:pt x="1340957" y="461665"/>
                </a:cubicBezTo>
                <a:cubicBezTo>
                  <a:pt x="1118312" y="473641"/>
                  <a:pt x="940086" y="483637"/>
                  <a:pt x="792384" y="461665"/>
                </a:cubicBezTo>
                <a:cubicBezTo>
                  <a:pt x="644682" y="439693"/>
                  <a:pt x="243335" y="454067"/>
                  <a:pt x="0" y="461665"/>
                </a:cubicBezTo>
                <a:cubicBezTo>
                  <a:pt x="-18552" y="330472"/>
                  <a:pt x="-7419" y="195923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xmlns="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Học thuộc khổ thơ đầu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64DC15-41BA-42CC-8675-187A1603FBBF}"/>
              </a:ext>
            </a:extLst>
          </p:cNvPr>
          <p:cNvSpPr/>
          <p:nvPr/>
        </p:nvSpPr>
        <p:spPr>
          <a:xfrm>
            <a:off x="4862665" y="2714607"/>
            <a:ext cx="987417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6D9D24-B344-4E04-9441-7DCF7F00312B}"/>
              </a:ext>
            </a:extLst>
          </p:cNvPr>
          <p:cNvSpPr/>
          <p:nvPr/>
        </p:nvSpPr>
        <p:spPr>
          <a:xfrm>
            <a:off x="4637597" y="3201690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D1A96B-F3B8-47AD-B9BE-09DAED5F17FD}"/>
              </a:ext>
            </a:extLst>
          </p:cNvPr>
          <p:cNvSpPr/>
          <p:nvPr/>
        </p:nvSpPr>
        <p:spPr>
          <a:xfrm>
            <a:off x="6089745" y="3630930"/>
            <a:ext cx="711835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CE61ECA-F14C-42B3-9AA6-B1E2CED32FF3}"/>
              </a:ext>
            </a:extLst>
          </p:cNvPr>
          <p:cNvSpPr/>
          <p:nvPr/>
        </p:nvSpPr>
        <p:spPr>
          <a:xfrm>
            <a:off x="4902284" y="4085550"/>
            <a:ext cx="447149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D8EAE36-8DDF-4FB6-9060-A02990A1F92B}"/>
              </a:ext>
            </a:extLst>
          </p:cNvPr>
          <p:cNvSpPr/>
          <p:nvPr/>
        </p:nvSpPr>
        <p:spPr>
          <a:xfrm>
            <a:off x="3499087" y="2660789"/>
            <a:ext cx="535158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E21FAF1-7438-44C8-A2EC-B574FAAFA07D}"/>
              </a:ext>
            </a:extLst>
          </p:cNvPr>
          <p:cNvSpPr/>
          <p:nvPr/>
        </p:nvSpPr>
        <p:spPr>
          <a:xfrm>
            <a:off x="6041354" y="3210217"/>
            <a:ext cx="657999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8AB31F-D8FC-4FAF-AF7A-91063D991B84}"/>
              </a:ext>
            </a:extLst>
          </p:cNvPr>
          <p:cNvSpPr/>
          <p:nvPr/>
        </p:nvSpPr>
        <p:spPr>
          <a:xfrm>
            <a:off x="4034244" y="3591878"/>
            <a:ext cx="828421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4A85B5-D8FB-4634-9E5E-5AA91938F22E}"/>
              </a:ext>
            </a:extLst>
          </p:cNvPr>
          <p:cNvSpPr/>
          <p:nvPr/>
        </p:nvSpPr>
        <p:spPr>
          <a:xfrm>
            <a:off x="5349434" y="4077023"/>
            <a:ext cx="1646154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1D5A440-E65E-4D48-9793-F3AFD252B63E}"/>
              </a:ext>
            </a:extLst>
          </p:cNvPr>
          <p:cNvSpPr/>
          <p:nvPr/>
        </p:nvSpPr>
        <p:spPr>
          <a:xfrm>
            <a:off x="5641151" y="2614648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5861737-10F0-49D9-A8FF-550D6C202ADB}"/>
              </a:ext>
            </a:extLst>
          </p:cNvPr>
          <p:cNvSpPr/>
          <p:nvPr/>
        </p:nvSpPr>
        <p:spPr>
          <a:xfrm>
            <a:off x="6410375" y="3092177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06A69B-4D53-436B-9B10-CBA8602749F3}"/>
              </a:ext>
            </a:extLst>
          </p:cNvPr>
          <p:cNvSpPr/>
          <p:nvPr/>
        </p:nvSpPr>
        <p:spPr>
          <a:xfrm>
            <a:off x="4728076" y="3569949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64BE68-523D-4BE5-A798-25B6F0FDD957}"/>
              </a:ext>
            </a:extLst>
          </p:cNvPr>
          <p:cNvSpPr/>
          <p:nvPr/>
        </p:nvSpPr>
        <p:spPr>
          <a:xfrm>
            <a:off x="4157085" y="4077023"/>
            <a:ext cx="1458403" cy="45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253A9EA-D2F3-4620-895F-0F84016961AE}"/>
              </a:ext>
            </a:extLst>
          </p:cNvPr>
          <p:cNvSpPr/>
          <p:nvPr/>
        </p:nvSpPr>
        <p:spPr>
          <a:xfrm>
            <a:off x="3133055" y="2677791"/>
            <a:ext cx="1729610" cy="185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xmlns="" id="{89F35D90-75E5-4BCA-8171-620791E6C4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43" y="3961394"/>
            <a:ext cx="2677791" cy="2677791"/>
          </a:xfrm>
          <a:prstGeom prst="rect">
            <a:avLst/>
          </a:prstGeom>
        </p:spPr>
      </p:pic>
      <p:pic>
        <p:nvPicPr>
          <p:cNvPr id="7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9CC0AB2C-F3A9-4C8A-BAC7-D1FEFEEF5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6167" y="7278773"/>
            <a:ext cx="487363" cy="48736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985A759-FE89-471A-BE6E-981386E0A59C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CC9E8C2-4C29-4211-B7A8-61B71062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BA889E1-6508-4DA5-AA03-CBC193215A5C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358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6" y="0"/>
            <a:ext cx="8993857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25EBE221-1626-4FE7-B90D-C8269DEBC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46" y="2285294"/>
            <a:ext cx="8836515" cy="26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1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DCCE9F-B975-4EF7-823A-14C0C859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0" y="548782"/>
            <a:ext cx="2401508" cy="21844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018965E5-56C7-495E-A7C9-251EB66DD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95" y="944331"/>
            <a:ext cx="1092200" cy="1092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8825D4-C341-48F4-8F05-B0702C1BF03D}"/>
              </a:ext>
            </a:extLst>
          </p:cNvPr>
          <p:cNvSpPr/>
          <p:nvPr/>
        </p:nvSpPr>
        <p:spPr>
          <a:xfrm>
            <a:off x="3875314" y="1196160"/>
            <a:ext cx="4441372" cy="638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</a:rPr>
              <a:t>Đưa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ong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về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đúng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tổ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D830B20-27F3-41C0-8F46-263E9568769E}"/>
              </a:ext>
            </a:extLst>
          </p:cNvPr>
          <p:cNvGrpSpPr/>
          <p:nvPr/>
        </p:nvGrpSpPr>
        <p:grpSpPr>
          <a:xfrm>
            <a:off x="9679516" y="4224489"/>
            <a:ext cx="1595264" cy="1441599"/>
            <a:chOff x="4095628" y="4143394"/>
            <a:chExt cx="1595264" cy="144159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41276802-C875-4760-AD5B-C386480C6608}"/>
                </a:ext>
              </a:extLst>
            </p:cNvPr>
            <p:cNvSpPr/>
            <p:nvPr/>
          </p:nvSpPr>
          <p:spPr>
            <a:xfrm>
              <a:off x="4224949" y="5142959"/>
              <a:ext cx="1465943" cy="4420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…………………</a:t>
              </a:r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xmlns="" id="{06B6B4F7-279B-41EA-8448-20F27EEBB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28" y="4143394"/>
              <a:ext cx="1376258" cy="13762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FDBB91-F265-4753-9209-739E249E61D4}"/>
              </a:ext>
            </a:extLst>
          </p:cNvPr>
          <p:cNvGrpSpPr/>
          <p:nvPr/>
        </p:nvGrpSpPr>
        <p:grpSpPr>
          <a:xfrm>
            <a:off x="8576431" y="4357008"/>
            <a:ext cx="1595264" cy="1441599"/>
            <a:chOff x="4095628" y="4143394"/>
            <a:chExt cx="1595264" cy="14415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ADEABBC-EC23-4F17-B69C-5009BB39C1C0}"/>
                </a:ext>
              </a:extLst>
            </p:cNvPr>
            <p:cNvSpPr/>
            <p:nvPr/>
          </p:nvSpPr>
          <p:spPr>
            <a:xfrm>
              <a:off x="4224949" y="5142959"/>
              <a:ext cx="1465943" cy="4420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…………………</a:t>
              </a: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xmlns="" id="{CC957ABD-C6B5-47FE-939E-A0E878EFA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28" y="4143394"/>
              <a:ext cx="1376258" cy="137625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F1A445E-4AA0-4347-A0D8-D1A9693AF4A6}"/>
              </a:ext>
            </a:extLst>
          </p:cNvPr>
          <p:cNvGrpSpPr/>
          <p:nvPr/>
        </p:nvGrpSpPr>
        <p:grpSpPr>
          <a:xfrm flipH="1">
            <a:off x="1940249" y="4570432"/>
            <a:ext cx="1610738" cy="1441599"/>
            <a:chOff x="4095628" y="4143394"/>
            <a:chExt cx="1595264" cy="14415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24CC0E7-0975-4700-8A45-E91E8AE46DB2}"/>
                </a:ext>
              </a:extLst>
            </p:cNvPr>
            <p:cNvSpPr/>
            <p:nvPr/>
          </p:nvSpPr>
          <p:spPr>
            <a:xfrm>
              <a:off x="4224949" y="5142959"/>
              <a:ext cx="1465943" cy="4420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…………………</a:t>
              </a:r>
            </a:p>
          </p:txBody>
        </p:sp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xmlns="" id="{E010237E-3E7C-4280-931E-60722B5D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28" y="4143394"/>
              <a:ext cx="1376258" cy="137625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2D031BF-A4C8-4D40-ABD2-B5AB716B6D06}"/>
              </a:ext>
            </a:extLst>
          </p:cNvPr>
          <p:cNvSpPr txBox="1"/>
          <p:nvPr/>
        </p:nvSpPr>
        <p:spPr>
          <a:xfrm>
            <a:off x="3674256" y="4634866"/>
            <a:ext cx="4514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Tìm trong bài thơ, viết các từ ngữ vào thẻ của mỗi chú ong sau đó đưa chúng về đúng tổ.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520FB55-F19C-4F5E-BC36-223A387F2DCB}"/>
              </a:ext>
            </a:extLst>
          </p:cNvPr>
          <p:cNvGrpSpPr/>
          <p:nvPr/>
        </p:nvGrpSpPr>
        <p:grpSpPr>
          <a:xfrm flipH="1">
            <a:off x="806176" y="4291667"/>
            <a:ext cx="1610738" cy="1441599"/>
            <a:chOff x="4095628" y="4143394"/>
            <a:chExt cx="1595264" cy="144159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4467D334-5467-4D1E-89E0-F3F7D071E92D}"/>
                </a:ext>
              </a:extLst>
            </p:cNvPr>
            <p:cNvSpPr/>
            <p:nvPr/>
          </p:nvSpPr>
          <p:spPr>
            <a:xfrm>
              <a:off x="4224949" y="5142959"/>
              <a:ext cx="1465943" cy="4420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…………………</a:t>
              </a:r>
            </a:p>
          </p:txBody>
        </p: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xmlns="" id="{B2829D8D-A6F9-4EFE-A49E-6ADC2186F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28" y="4143394"/>
              <a:ext cx="1376258" cy="137625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1C7442C-B34E-43EC-94D1-2EA7FA741C75}"/>
              </a:ext>
            </a:extLst>
          </p:cNvPr>
          <p:cNvGrpSpPr/>
          <p:nvPr/>
        </p:nvGrpSpPr>
        <p:grpSpPr>
          <a:xfrm>
            <a:off x="1111700" y="2307556"/>
            <a:ext cx="2401508" cy="2184400"/>
            <a:chOff x="1111700" y="2307556"/>
            <a:chExt cx="2401508" cy="2184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E0E24CA-2F10-4D13-A677-65E1681F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700" y="2307556"/>
              <a:ext cx="2401508" cy="2184400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1C0F028E-C507-4955-BEF3-16A6D0D5A0C2}"/>
                </a:ext>
              </a:extLst>
            </p:cNvPr>
            <p:cNvSpPr/>
            <p:nvPr/>
          </p:nvSpPr>
          <p:spPr>
            <a:xfrm>
              <a:off x="1241052" y="3886737"/>
              <a:ext cx="1840654" cy="45794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Từ chỉ đồ vật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9502DEE-669F-4936-A988-EAC9000BA27E}"/>
              </a:ext>
            </a:extLst>
          </p:cNvPr>
          <p:cNvGrpSpPr/>
          <p:nvPr/>
        </p:nvGrpSpPr>
        <p:grpSpPr>
          <a:xfrm>
            <a:off x="5040850" y="2336800"/>
            <a:ext cx="2401508" cy="2184400"/>
            <a:chOff x="5040850" y="2336800"/>
            <a:chExt cx="2401508" cy="2184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7B36987-C972-45AB-98E6-D78E29AA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850" y="2336800"/>
              <a:ext cx="2401508" cy="218440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FAA31A4B-71AC-431D-A003-5C3A9FC18BF8}"/>
                </a:ext>
              </a:extLst>
            </p:cNvPr>
            <p:cNvSpPr/>
            <p:nvPr/>
          </p:nvSpPr>
          <p:spPr>
            <a:xfrm>
              <a:off x="5096004" y="4007987"/>
              <a:ext cx="2082280" cy="41293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Từ chỉ cây cối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160CA16-1715-4EB9-B4CC-18E43A3C11F4}"/>
              </a:ext>
            </a:extLst>
          </p:cNvPr>
          <p:cNvGrpSpPr/>
          <p:nvPr/>
        </p:nvGrpSpPr>
        <p:grpSpPr>
          <a:xfrm>
            <a:off x="8989512" y="2133561"/>
            <a:ext cx="2551869" cy="2184400"/>
            <a:chOff x="8989512" y="2133561"/>
            <a:chExt cx="2551869" cy="2184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D49950-4542-4FBE-86A7-76FF38DFE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9873" y="2133561"/>
              <a:ext cx="2401508" cy="218440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9832BBD-CEBF-4B68-A577-538738FDF0C6}"/>
                </a:ext>
              </a:extLst>
            </p:cNvPr>
            <p:cNvSpPr/>
            <p:nvPr/>
          </p:nvSpPr>
          <p:spPr>
            <a:xfrm>
              <a:off x="8989512" y="3720649"/>
              <a:ext cx="2327803" cy="414029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Từ chỉ hoạt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56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5 0.00625 L -0.02695 0.00625 L -0.05195 0.00208 C -0.05443 0.00162 -0.0569 0.00115 -0.05911 2.59259E-6 C -0.06185 -0.00139 -0.0651 -0.00556 -0.06745 -0.00834 C -0.06849 -0.01111 -0.07214 -0.02037 -0.07227 -0.02315 C -0.07253 -0.0338 -0.07578 -0.05949 -0.06745 -0.0676 C -0.06523 -0.06968 -0.06276 -0.07037 -0.06029 -0.07176 C -0.05716 -0.08033 -0.05716 -0.0838 -0.04844 -0.08033 C -0.04727 -0.07986 -0.04766 -0.07616 -0.04727 -0.07385 C -0.04844 -0.07037 -0.04922 -0.06621 -0.05078 -0.06343 C -0.05169 -0.06181 -0.05325 -0.06227 -0.05443 -0.06135 C -0.05573 -0.06019 -0.05664 -0.0581 -0.05794 -0.05695 C -0.05911 -0.05602 -0.06042 -0.05579 -0.06159 -0.05486 C -0.06575 -0.05162 -0.07005 -0.04653 -0.07461 -0.04445 C -0.07643 -0.04352 -0.0888 -0.04051 -0.0901 -0.04005 C -0.14766 0.00069 -0.10352 -0.02894 -0.26393 -0.04213 C -0.26536 -0.04236 -0.27604 -0.05185 -0.2793 -0.05486 C -0.28099 -0.05926 -0.28411 -0.06574 -0.28294 -0.07176 C -0.28255 -0.07385 -0.2806 -0.07315 -0.2793 -0.07385 C -0.27617 -0.07315 -0.27174 -0.07639 -0.26979 -0.07176 C -0.26771 -0.06667 -0.27305 -0.05324 -0.27578 -0.0507 C -0.27799 -0.04861 -0.28047 -0.04746 -0.28294 -0.04653 C -0.29349 -0.0419 -0.29596 -0.04213 -0.30677 -0.04005 C -0.35143 -0.02246 -0.32669 -0.03079 -0.42578 -0.03797 C -0.42839 -0.0382 -0.43047 -0.04236 -0.43294 -0.04445 C -0.4349 -0.04584 -0.43685 -0.04722 -0.4388 -0.04861 C -0.4418 -0.05903 -0.44479 -0.06343 -0.44128 -0.07616 C -0.44062 -0.07801 -0.4388 -0.07755 -0.43763 -0.07824 C -0.43268 -0.07685 -0.42839 -0.07871 -0.42578 -0.06968 C -0.42487 -0.06644 -0.425 -0.06273 -0.42461 -0.05926 C -0.42578 -0.05625 -0.42656 -0.05301 -0.42812 -0.0507 C -0.42917 -0.04931 -0.4306 -0.04954 -0.43177 -0.04861 C -0.43464 -0.04607 -0.43724 -0.04283 -0.4401 -0.04005 C -0.44167 -0.03866 -0.44323 -0.0375 -0.44479 -0.03588 C -0.45247 -0.02801 -0.44388 -0.03565 -0.45312 -0.02315 C -0.46068 -0.0132 -0.45534 -0.0257 -0.46263 -0.01273 C -0.47122 0.00254 -0.4599 -0.00996 -0.47344 0.00208 C -0.47461 0.00416 -0.47539 0.00717 -0.47695 0.00856 C -0.47878 0.01018 -0.48099 0.00972 -0.48294 0.01065 C -0.48411 0.01111 -0.48529 0.0118 -0.48646 0.01273 C -0.48815 0.01389 -0.48958 0.01574 -0.49128 0.0169 C -0.49818 0.02222 -0.49154 0.01504 -0.49831 0.02338 L -0.49831 0.02338 " pathEditMode="relative" ptsTypes="AAAAAAAAAAAAAAAAAAAAAAAAAAAAAAAAAAAAAAAAAAAA">
                                      <p:cBhvr>
                                        <p:cTn id="13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76" y="0"/>
            <a:ext cx="8993857" cy="474812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3190AA9D-451F-4022-832E-014A61851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8" y="4001434"/>
            <a:ext cx="3219450" cy="28575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FF2BCA97-6FF1-494E-9392-C1A9E549B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35" y="2879265"/>
            <a:ext cx="8836515" cy="17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7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060970-4572-450B-A2BD-A7A0451B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47" y="2641455"/>
            <a:ext cx="1800225" cy="2447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D3AF41-B99C-4DA8-A8BE-679A523EBF20}"/>
              </a:ext>
            </a:extLst>
          </p:cNvPr>
          <p:cNvSpPr txBox="1"/>
          <p:nvPr/>
        </p:nvSpPr>
        <p:spPr>
          <a:xfrm>
            <a:off x="1371600" y="1060733"/>
            <a:ext cx="6461897" cy="461665"/>
          </a:xfrm>
          <a:custGeom>
            <a:avLst/>
            <a:gdLst>
              <a:gd name="connsiteX0" fmla="*/ 0 w 6461897"/>
              <a:gd name="connsiteY0" fmla="*/ 0 h 461665"/>
              <a:gd name="connsiteX1" fmla="*/ 775428 w 6461897"/>
              <a:gd name="connsiteY1" fmla="*/ 0 h 461665"/>
              <a:gd name="connsiteX2" fmla="*/ 1486236 w 6461897"/>
              <a:gd name="connsiteY2" fmla="*/ 0 h 461665"/>
              <a:gd name="connsiteX3" fmla="*/ 2132426 w 6461897"/>
              <a:gd name="connsiteY3" fmla="*/ 0 h 461665"/>
              <a:gd name="connsiteX4" fmla="*/ 2649378 w 6461897"/>
              <a:gd name="connsiteY4" fmla="*/ 0 h 461665"/>
              <a:gd name="connsiteX5" fmla="*/ 3230949 w 6461897"/>
              <a:gd name="connsiteY5" fmla="*/ 0 h 461665"/>
              <a:gd name="connsiteX6" fmla="*/ 3941757 w 6461897"/>
              <a:gd name="connsiteY6" fmla="*/ 0 h 461665"/>
              <a:gd name="connsiteX7" fmla="*/ 4458709 w 6461897"/>
              <a:gd name="connsiteY7" fmla="*/ 0 h 461665"/>
              <a:gd name="connsiteX8" fmla="*/ 5234137 w 6461897"/>
              <a:gd name="connsiteY8" fmla="*/ 0 h 461665"/>
              <a:gd name="connsiteX9" fmla="*/ 5686469 w 6461897"/>
              <a:gd name="connsiteY9" fmla="*/ 0 h 461665"/>
              <a:gd name="connsiteX10" fmla="*/ 6461897 w 6461897"/>
              <a:gd name="connsiteY10" fmla="*/ 0 h 461665"/>
              <a:gd name="connsiteX11" fmla="*/ 6461897 w 6461897"/>
              <a:gd name="connsiteY11" fmla="*/ 461665 h 461665"/>
              <a:gd name="connsiteX12" fmla="*/ 6009564 w 6461897"/>
              <a:gd name="connsiteY12" fmla="*/ 461665 h 461665"/>
              <a:gd name="connsiteX13" fmla="*/ 5298756 w 6461897"/>
              <a:gd name="connsiteY13" fmla="*/ 461665 h 461665"/>
              <a:gd name="connsiteX14" fmla="*/ 4587947 w 6461897"/>
              <a:gd name="connsiteY14" fmla="*/ 461665 h 461665"/>
              <a:gd name="connsiteX15" fmla="*/ 3877138 w 6461897"/>
              <a:gd name="connsiteY15" fmla="*/ 461665 h 461665"/>
              <a:gd name="connsiteX16" fmla="*/ 3360186 w 6461897"/>
              <a:gd name="connsiteY16" fmla="*/ 461665 h 461665"/>
              <a:gd name="connsiteX17" fmla="*/ 2649378 w 6461897"/>
              <a:gd name="connsiteY17" fmla="*/ 461665 h 461665"/>
              <a:gd name="connsiteX18" fmla="*/ 2132426 w 6461897"/>
              <a:gd name="connsiteY18" fmla="*/ 461665 h 461665"/>
              <a:gd name="connsiteX19" fmla="*/ 1356998 w 6461897"/>
              <a:gd name="connsiteY19" fmla="*/ 461665 h 461665"/>
              <a:gd name="connsiteX20" fmla="*/ 581571 w 6461897"/>
              <a:gd name="connsiteY20" fmla="*/ 461665 h 461665"/>
              <a:gd name="connsiteX21" fmla="*/ 0 w 6461897"/>
              <a:gd name="connsiteY21" fmla="*/ 461665 h 461665"/>
              <a:gd name="connsiteX22" fmla="*/ 0 w 6461897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61897" h="461665" fill="none" extrusionOk="0">
                <a:moveTo>
                  <a:pt x="0" y="0"/>
                </a:moveTo>
                <a:cubicBezTo>
                  <a:pt x="292616" y="-28020"/>
                  <a:pt x="612561" y="38334"/>
                  <a:pt x="775428" y="0"/>
                </a:cubicBezTo>
                <a:cubicBezTo>
                  <a:pt x="938295" y="-38334"/>
                  <a:pt x="1206338" y="2698"/>
                  <a:pt x="1486236" y="0"/>
                </a:cubicBezTo>
                <a:cubicBezTo>
                  <a:pt x="1766134" y="-2698"/>
                  <a:pt x="1836136" y="368"/>
                  <a:pt x="2132426" y="0"/>
                </a:cubicBezTo>
                <a:cubicBezTo>
                  <a:pt x="2428716" y="-368"/>
                  <a:pt x="2420328" y="19886"/>
                  <a:pt x="2649378" y="0"/>
                </a:cubicBezTo>
                <a:cubicBezTo>
                  <a:pt x="2878428" y="-19886"/>
                  <a:pt x="3001282" y="6805"/>
                  <a:pt x="3230949" y="0"/>
                </a:cubicBezTo>
                <a:cubicBezTo>
                  <a:pt x="3460616" y="-6805"/>
                  <a:pt x="3717158" y="31843"/>
                  <a:pt x="3941757" y="0"/>
                </a:cubicBezTo>
                <a:cubicBezTo>
                  <a:pt x="4166356" y="-31843"/>
                  <a:pt x="4249130" y="25384"/>
                  <a:pt x="4458709" y="0"/>
                </a:cubicBezTo>
                <a:cubicBezTo>
                  <a:pt x="4668288" y="-25384"/>
                  <a:pt x="4897454" y="-27562"/>
                  <a:pt x="5234137" y="0"/>
                </a:cubicBezTo>
                <a:cubicBezTo>
                  <a:pt x="5570820" y="27562"/>
                  <a:pt x="5542186" y="198"/>
                  <a:pt x="5686469" y="0"/>
                </a:cubicBezTo>
                <a:cubicBezTo>
                  <a:pt x="5830752" y="-198"/>
                  <a:pt x="6224169" y="-22148"/>
                  <a:pt x="6461897" y="0"/>
                </a:cubicBezTo>
                <a:cubicBezTo>
                  <a:pt x="6471982" y="131461"/>
                  <a:pt x="6469344" y="275628"/>
                  <a:pt x="6461897" y="461665"/>
                </a:cubicBezTo>
                <a:cubicBezTo>
                  <a:pt x="6316516" y="444521"/>
                  <a:pt x="6207193" y="464597"/>
                  <a:pt x="6009564" y="461665"/>
                </a:cubicBezTo>
                <a:cubicBezTo>
                  <a:pt x="5811935" y="458733"/>
                  <a:pt x="5580892" y="456382"/>
                  <a:pt x="5298756" y="461665"/>
                </a:cubicBezTo>
                <a:cubicBezTo>
                  <a:pt x="5016620" y="466948"/>
                  <a:pt x="4938373" y="426984"/>
                  <a:pt x="4587947" y="461665"/>
                </a:cubicBezTo>
                <a:cubicBezTo>
                  <a:pt x="4237521" y="496346"/>
                  <a:pt x="4108406" y="447107"/>
                  <a:pt x="3877138" y="461665"/>
                </a:cubicBezTo>
                <a:cubicBezTo>
                  <a:pt x="3645870" y="476223"/>
                  <a:pt x="3558197" y="468931"/>
                  <a:pt x="3360186" y="461665"/>
                </a:cubicBezTo>
                <a:cubicBezTo>
                  <a:pt x="3162175" y="454399"/>
                  <a:pt x="2819736" y="447013"/>
                  <a:pt x="2649378" y="461665"/>
                </a:cubicBezTo>
                <a:cubicBezTo>
                  <a:pt x="2479020" y="476317"/>
                  <a:pt x="2306499" y="439713"/>
                  <a:pt x="2132426" y="461665"/>
                </a:cubicBezTo>
                <a:cubicBezTo>
                  <a:pt x="1958353" y="483617"/>
                  <a:pt x="1615885" y="497549"/>
                  <a:pt x="1356998" y="461665"/>
                </a:cubicBezTo>
                <a:cubicBezTo>
                  <a:pt x="1098111" y="425781"/>
                  <a:pt x="813199" y="500109"/>
                  <a:pt x="581571" y="461665"/>
                </a:cubicBezTo>
                <a:cubicBezTo>
                  <a:pt x="349943" y="423221"/>
                  <a:pt x="285533" y="433167"/>
                  <a:pt x="0" y="461665"/>
                </a:cubicBezTo>
                <a:cubicBezTo>
                  <a:pt x="17198" y="278355"/>
                  <a:pt x="21394" y="187774"/>
                  <a:pt x="0" y="0"/>
                </a:cubicBezTo>
                <a:close/>
              </a:path>
              <a:path w="6461897" h="461665" stroke="0" extrusionOk="0">
                <a:moveTo>
                  <a:pt x="0" y="0"/>
                </a:moveTo>
                <a:cubicBezTo>
                  <a:pt x="258012" y="-3707"/>
                  <a:pt x="359444" y="9671"/>
                  <a:pt x="516952" y="0"/>
                </a:cubicBezTo>
                <a:cubicBezTo>
                  <a:pt x="674460" y="-9671"/>
                  <a:pt x="814632" y="22042"/>
                  <a:pt x="1098522" y="0"/>
                </a:cubicBezTo>
                <a:cubicBezTo>
                  <a:pt x="1382412" y="-22042"/>
                  <a:pt x="1428645" y="14724"/>
                  <a:pt x="1550855" y="0"/>
                </a:cubicBezTo>
                <a:cubicBezTo>
                  <a:pt x="1673065" y="-14724"/>
                  <a:pt x="1898990" y="-12020"/>
                  <a:pt x="2067807" y="0"/>
                </a:cubicBezTo>
                <a:cubicBezTo>
                  <a:pt x="2236624" y="12020"/>
                  <a:pt x="2464373" y="-18030"/>
                  <a:pt x="2649378" y="0"/>
                </a:cubicBezTo>
                <a:cubicBezTo>
                  <a:pt x="2834383" y="18030"/>
                  <a:pt x="2925200" y="5070"/>
                  <a:pt x="3101711" y="0"/>
                </a:cubicBezTo>
                <a:cubicBezTo>
                  <a:pt x="3278222" y="-5070"/>
                  <a:pt x="3451031" y="21931"/>
                  <a:pt x="3554043" y="0"/>
                </a:cubicBezTo>
                <a:cubicBezTo>
                  <a:pt x="3657055" y="-21931"/>
                  <a:pt x="4012798" y="18359"/>
                  <a:pt x="4264852" y="0"/>
                </a:cubicBezTo>
                <a:cubicBezTo>
                  <a:pt x="4516906" y="-18359"/>
                  <a:pt x="4789343" y="7113"/>
                  <a:pt x="4975661" y="0"/>
                </a:cubicBezTo>
                <a:cubicBezTo>
                  <a:pt x="5161979" y="-7113"/>
                  <a:pt x="5385965" y="35269"/>
                  <a:pt x="5751088" y="0"/>
                </a:cubicBezTo>
                <a:cubicBezTo>
                  <a:pt x="6116211" y="-35269"/>
                  <a:pt x="6139000" y="-20516"/>
                  <a:pt x="6461897" y="0"/>
                </a:cubicBezTo>
                <a:cubicBezTo>
                  <a:pt x="6479147" y="128837"/>
                  <a:pt x="6472714" y="349110"/>
                  <a:pt x="6461897" y="461665"/>
                </a:cubicBezTo>
                <a:cubicBezTo>
                  <a:pt x="6354156" y="477128"/>
                  <a:pt x="6146106" y="472919"/>
                  <a:pt x="5944945" y="461665"/>
                </a:cubicBezTo>
                <a:cubicBezTo>
                  <a:pt x="5743784" y="450411"/>
                  <a:pt x="5530380" y="472446"/>
                  <a:pt x="5298756" y="461665"/>
                </a:cubicBezTo>
                <a:cubicBezTo>
                  <a:pt x="5067132" y="450884"/>
                  <a:pt x="4881378" y="478207"/>
                  <a:pt x="4717185" y="461665"/>
                </a:cubicBezTo>
                <a:cubicBezTo>
                  <a:pt x="4552992" y="445123"/>
                  <a:pt x="4335090" y="462339"/>
                  <a:pt x="4135614" y="461665"/>
                </a:cubicBezTo>
                <a:cubicBezTo>
                  <a:pt x="3936138" y="460991"/>
                  <a:pt x="3692711" y="442817"/>
                  <a:pt x="3489424" y="461665"/>
                </a:cubicBezTo>
                <a:cubicBezTo>
                  <a:pt x="3286137" y="480514"/>
                  <a:pt x="3134822" y="479649"/>
                  <a:pt x="2907854" y="461665"/>
                </a:cubicBezTo>
                <a:cubicBezTo>
                  <a:pt x="2680886" y="443682"/>
                  <a:pt x="2528183" y="458794"/>
                  <a:pt x="2326283" y="461665"/>
                </a:cubicBezTo>
                <a:cubicBezTo>
                  <a:pt x="2124383" y="464536"/>
                  <a:pt x="2028461" y="481172"/>
                  <a:pt x="1744712" y="461665"/>
                </a:cubicBezTo>
                <a:cubicBezTo>
                  <a:pt x="1460963" y="442158"/>
                  <a:pt x="1438013" y="444078"/>
                  <a:pt x="1227760" y="461665"/>
                </a:cubicBezTo>
                <a:cubicBezTo>
                  <a:pt x="1017507" y="479252"/>
                  <a:pt x="812948" y="454036"/>
                  <a:pt x="581571" y="461665"/>
                </a:cubicBezTo>
                <a:cubicBezTo>
                  <a:pt x="350194" y="469294"/>
                  <a:pt x="255447" y="487356"/>
                  <a:pt x="0" y="461665"/>
                </a:cubicBezTo>
                <a:cubicBezTo>
                  <a:pt x="7827" y="311153"/>
                  <a:pt x="-7533" y="116406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400"/>
              <a:t>Quan sát tờ lịch và đọc các nội dung có trên tờ lịch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008C516-152F-41A3-98F9-AD219EC82769}"/>
              </a:ext>
            </a:extLst>
          </p:cNvPr>
          <p:cNvGrpSpPr/>
          <p:nvPr/>
        </p:nvGrpSpPr>
        <p:grpSpPr>
          <a:xfrm>
            <a:off x="1521381" y="1886811"/>
            <a:ext cx="3646084" cy="954107"/>
            <a:chOff x="888703" y="3169275"/>
            <a:chExt cx="3646084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C45A2A7-8152-40A7-BC25-1D2FB69C2000}"/>
                </a:ext>
              </a:extLst>
            </p:cNvPr>
            <p:cNvSpPr txBox="1"/>
            <p:nvPr/>
          </p:nvSpPr>
          <p:spPr>
            <a:xfrm>
              <a:off x="888703" y="3169275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Tháng</a:t>
              </a:r>
            </a:p>
            <a:p>
              <a:r>
                <a:rPr lang="en-US" sz="2800"/>
                <a:t>dương lịch</a:t>
              </a:r>
              <a:endParaRPr lang="en-US" sz="28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A225180B-DCAE-44F0-A919-E74F4BEFB0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4658" y="3508345"/>
              <a:ext cx="2080129" cy="61503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E3282C6-6DAB-479C-9BAF-59D28507ECC1}"/>
              </a:ext>
            </a:extLst>
          </p:cNvPr>
          <p:cNvGrpSpPr/>
          <p:nvPr/>
        </p:nvGrpSpPr>
        <p:grpSpPr>
          <a:xfrm>
            <a:off x="6808700" y="2210156"/>
            <a:ext cx="3729824" cy="615451"/>
            <a:chOff x="-103398" y="2999586"/>
            <a:chExt cx="3729824" cy="6154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414B95F-FB46-410F-89B5-8590ECF0C335}"/>
                </a:ext>
              </a:extLst>
            </p:cNvPr>
            <p:cNvSpPr txBox="1"/>
            <p:nvPr/>
          </p:nvSpPr>
          <p:spPr>
            <a:xfrm>
              <a:off x="1264226" y="2999586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Năm</a:t>
              </a:r>
              <a:endParaRPr lang="en-US" sz="28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A1676BA8-55D9-4D4A-A206-7CBB8AC39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03398" y="3430885"/>
              <a:ext cx="1290271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474F6C1-7114-4116-8A75-495B1795B42B}"/>
              </a:ext>
            </a:extLst>
          </p:cNvPr>
          <p:cNvGrpSpPr/>
          <p:nvPr/>
        </p:nvGrpSpPr>
        <p:grpSpPr>
          <a:xfrm>
            <a:off x="1881064" y="3031191"/>
            <a:ext cx="3286401" cy="954107"/>
            <a:chOff x="948709" y="3119141"/>
            <a:chExt cx="3286401" cy="95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0EFBA24-E2DD-4A5E-88A2-4E05D4E07AE9}"/>
                </a:ext>
              </a:extLst>
            </p:cNvPr>
            <p:cNvSpPr txBox="1"/>
            <p:nvPr/>
          </p:nvSpPr>
          <p:spPr>
            <a:xfrm>
              <a:off x="948709" y="311914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 Ngày </a:t>
              </a:r>
            </a:p>
            <a:p>
              <a:r>
                <a:rPr lang="en-US" sz="2800"/>
                <a:t>dương lịch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569224EE-0F66-4E7B-9F25-455856D301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4657" y="3508344"/>
              <a:ext cx="1780453" cy="18415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29FD88A-1E8C-48CE-957D-3AE5065DE00B}"/>
              </a:ext>
            </a:extLst>
          </p:cNvPr>
          <p:cNvGrpSpPr/>
          <p:nvPr/>
        </p:nvGrpSpPr>
        <p:grpSpPr>
          <a:xfrm>
            <a:off x="6431164" y="3557537"/>
            <a:ext cx="3729824" cy="615451"/>
            <a:chOff x="-103398" y="2999586"/>
            <a:chExt cx="3729824" cy="61545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22E63EB-7870-4A11-9B5B-CCC3B356E28D}"/>
                </a:ext>
              </a:extLst>
            </p:cNvPr>
            <p:cNvSpPr txBox="1"/>
            <p:nvPr/>
          </p:nvSpPr>
          <p:spPr>
            <a:xfrm>
              <a:off x="1264226" y="2999586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Thứ</a:t>
              </a:r>
              <a:endParaRPr lang="en-US" sz="28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BA1DA870-B693-44D3-BF63-10332A998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03398" y="3430885"/>
              <a:ext cx="1290271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5C827EB-8500-47B9-B726-E1BC2AEF125F}"/>
              </a:ext>
            </a:extLst>
          </p:cNvPr>
          <p:cNvGrpSpPr/>
          <p:nvPr/>
        </p:nvGrpSpPr>
        <p:grpSpPr>
          <a:xfrm>
            <a:off x="1741845" y="4325649"/>
            <a:ext cx="3879637" cy="954107"/>
            <a:chOff x="948709" y="3119141"/>
            <a:chExt cx="3879637" cy="95410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EE34713-24E2-4391-8F74-C118083BA3BE}"/>
                </a:ext>
              </a:extLst>
            </p:cNvPr>
            <p:cNvSpPr txBox="1"/>
            <p:nvPr/>
          </p:nvSpPr>
          <p:spPr>
            <a:xfrm>
              <a:off x="948709" y="311914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    Ngày </a:t>
              </a:r>
            </a:p>
            <a:p>
              <a:r>
                <a:rPr lang="en-US" sz="2800"/>
                <a:t>   âm lịch</a:t>
              </a:r>
              <a:endParaRPr lang="en-US" sz="2800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D0D7CE9C-6CC4-4243-90A1-2E39F31BB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8887" y="3340051"/>
              <a:ext cx="2479459" cy="44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576C825-6CC5-46F6-842E-29E399086290}"/>
              </a:ext>
            </a:extLst>
          </p:cNvPr>
          <p:cNvGrpSpPr/>
          <p:nvPr/>
        </p:nvGrpSpPr>
        <p:grpSpPr>
          <a:xfrm>
            <a:off x="6455429" y="4226056"/>
            <a:ext cx="4228588" cy="954107"/>
            <a:chOff x="-103398" y="2953831"/>
            <a:chExt cx="4228588" cy="95410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00C0DAF-4670-4600-AD9C-3E6A98324403}"/>
                </a:ext>
              </a:extLst>
            </p:cNvPr>
            <p:cNvSpPr txBox="1"/>
            <p:nvPr/>
          </p:nvSpPr>
          <p:spPr>
            <a:xfrm>
              <a:off x="1762990" y="2953831"/>
              <a:ext cx="2362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Tháng</a:t>
              </a:r>
            </a:p>
            <a:p>
              <a:r>
                <a:rPr lang="en-US" sz="2800"/>
                <a:t>âm lịch</a:t>
              </a:r>
              <a:endParaRPr lang="en-US" sz="28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1972E08B-4394-41D0-AFAC-ADA4117F0AB4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-103398" y="3430885"/>
              <a:ext cx="1866388" cy="1841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7">
            <a:extLst>
              <a:ext uri="{FF2B5EF4-FFF2-40B4-BE49-F238E27FC236}">
                <a16:creationId xmlns:a16="http://schemas.microsoft.com/office/drawing/2014/main" xmlns="" id="{12153920-41F3-4A8D-BA22-48EEF149432C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D3AF41-B99C-4DA8-A8BE-679A523EBF20}"/>
              </a:ext>
            </a:extLst>
          </p:cNvPr>
          <p:cNvSpPr txBox="1"/>
          <p:nvPr/>
        </p:nvSpPr>
        <p:spPr>
          <a:xfrm>
            <a:off x="2062065" y="1606282"/>
            <a:ext cx="5391348" cy="646331"/>
          </a:xfrm>
          <a:custGeom>
            <a:avLst/>
            <a:gdLst>
              <a:gd name="connsiteX0" fmla="*/ 0 w 5391348"/>
              <a:gd name="connsiteY0" fmla="*/ 0 h 646331"/>
              <a:gd name="connsiteX1" fmla="*/ 512178 w 5391348"/>
              <a:gd name="connsiteY1" fmla="*/ 0 h 646331"/>
              <a:gd name="connsiteX2" fmla="*/ 1186097 w 5391348"/>
              <a:gd name="connsiteY2" fmla="*/ 0 h 646331"/>
              <a:gd name="connsiteX3" fmla="*/ 1806102 w 5391348"/>
              <a:gd name="connsiteY3" fmla="*/ 0 h 646331"/>
              <a:gd name="connsiteX4" fmla="*/ 2587847 w 5391348"/>
              <a:gd name="connsiteY4" fmla="*/ 0 h 646331"/>
              <a:gd name="connsiteX5" fmla="*/ 3369593 w 5391348"/>
              <a:gd name="connsiteY5" fmla="*/ 0 h 646331"/>
              <a:gd name="connsiteX6" fmla="*/ 4043511 w 5391348"/>
              <a:gd name="connsiteY6" fmla="*/ 0 h 646331"/>
              <a:gd name="connsiteX7" fmla="*/ 4771343 w 5391348"/>
              <a:gd name="connsiteY7" fmla="*/ 0 h 646331"/>
              <a:gd name="connsiteX8" fmla="*/ 5391348 w 5391348"/>
              <a:gd name="connsiteY8" fmla="*/ 0 h 646331"/>
              <a:gd name="connsiteX9" fmla="*/ 5391348 w 5391348"/>
              <a:gd name="connsiteY9" fmla="*/ 646331 h 646331"/>
              <a:gd name="connsiteX10" fmla="*/ 4717430 w 5391348"/>
              <a:gd name="connsiteY10" fmla="*/ 646331 h 646331"/>
              <a:gd name="connsiteX11" fmla="*/ 3989598 w 5391348"/>
              <a:gd name="connsiteY11" fmla="*/ 646331 h 646331"/>
              <a:gd name="connsiteX12" fmla="*/ 3477419 w 5391348"/>
              <a:gd name="connsiteY12" fmla="*/ 646331 h 646331"/>
              <a:gd name="connsiteX13" fmla="*/ 2803501 w 5391348"/>
              <a:gd name="connsiteY13" fmla="*/ 646331 h 646331"/>
              <a:gd name="connsiteX14" fmla="*/ 2183496 w 5391348"/>
              <a:gd name="connsiteY14" fmla="*/ 646331 h 646331"/>
              <a:gd name="connsiteX15" fmla="*/ 1563491 w 5391348"/>
              <a:gd name="connsiteY15" fmla="*/ 646331 h 646331"/>
              <a:gd name="connsiteX16" fmla="*/ 835659 w 5391348"/>
              <a:gd name="connsiteY16" fmla="*/ 646331 h 646331"/>
              <a:gd name="connsiteX17" fmla="*/ 0 w 5391348"/>
              <a:gd name="connsiteY17" fmla="*/ 646331 h 646331"/>
              <a:gd name="connsiteX18" fmla="*/ 0 w 539134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91348" h="646331" fill="none" extrusionOk="0">
                <a:moveTo>
                  <a:pt x="0" y="0"/>
                </a:moveTo>
                <a:cubicBezTo>
                  <a:pt x="193191" y="24658"/>
                  <a:pt x="335283" y="19236"/>
                  <a:pt x="512178" y="0"/>
                </a:cubicBezTo>
                <a:cubicBezTo>
                  <a:pt x="689073" y="-19236"/>
                  <a:pt x="1024930" y="-26470"/>
                  <a:pt x="1186097" y="0"/>
                </a:cubicBezTo>
                <a:cubicBezTo>
                  <a:pt x="1347264" y="26470"/>
                  <a:pt x="1560320" y="4734"/>
                  <a:pt x="1806102" y="0"/>
                </a:cubicBezTo>
                <a:cubicBezTo>
                  <a:pt x="2051884" y="-4734"/>
                  <a:pt x="2427741" y="-562"/>
                  <a:pt x="2587847" y="0"/>
                </a:cubicBezTo>
                <a:cubicBezTo>
                  <a:pt x="2747953" y="562"/>
                  <a:pt x="3138584" y="22273"/>
                  <a:pt x="3369593" y="0"/>
                </a:cubicBezTo>
                <a:cubicBezTo>
                  <a:pt x="3600602" y="-22273"/>
                  <a:pt x="3854661" y="25884"/>
                  <a:pt x="4043511" y="0"/>
                </a:cubicBezTo>
                <a:cubicBezTo>
                  <a:pt x="4232361" y="-25884"/>
                  <a:pt x="4447917" y="-14533"/>
                  <a:pt x="4771343" y="0"/>
                </a:cubicBezTo>
                <a:cubicBezTo>
                  <a:pt x="5094769" y="14533"/>
                  <a:pt x="5204792" y="-6019"/>
                  <a:pt x="5391348" y="0"/>
                </a:cubicBezTo>
                <a:cubicBezTo>
                  <a:pt x="5411035" y="235666"/>
                  <a:pt x="5405385" y="331489"/>
                  <a:pt x="5391348" y="646331"/>
                </a:cubicBezTo>
                <a:cubicBezTo>
                  <a:pt x="5133774" y="661104"/>
                  <a:pt x="5022468" y="655285"/>
                  <a:pt x="4717430" y="646331"/>
                </a:cubicBezTo>
                <a:cubicBezTo>
                  <a:pt x="4412392" y="637377"/>
                  <a:pt x="4206571" y="647044"/>
                  <a:pt x="3989598" y="646331"/>
                </a:cubicBezTo>
                <a:cubicBezTo>
                  <a:pt x="3772625" y="645618"/>
                  <a:pt x="3601892" y="621560"/>
                  <a:pt x="3477419" y="646331"/>
                </a:cubicBezTo>
                <a:cubicBezTo>
                  <a:pt x="3352946" y="671102"/>
                  <a:pt x="3110373" y="665928"/>
                  <a:pt x="2803501" y="646331"/>
                </a:cubicBezTo>
                <a:cubicBezTo>
                  <a:pt x="2496629" y="626734"/>
                  <a:pt x="2314916" y="633603"/>
                  <a:pt x="2183496" y="646331"/>
                </a:cubicBezTo>
                <a:cubicBezTo>
                  <a:pt x="2052077" y="659059"/>
                  <a:pt x="1800470" y="643492"/>
                  <a:pt x="1563491" y="646331"/>
                </a:cubicBezTo>
                <a:cubicBezTo>
                  <a:pt x="1326513" y="649170"/>
                  <a:pt x="1189526" y="657813"/>
                  <a:pt x="835659" y="646331"/>
                </a:cubicBezTo>
                <a:cubicBezTo>
                  <a:pt x="481792" y="634849"/>
                  <a:pt x="335792" y="627142"/>
                  <a:pt x="0" y="646331"/>
                </a:cubicBezTo>
                <a:cubicBezTo>
                  <a:pt x="2437" y="329196"/>
                  <a:pt x="-4733" y="246566"/>
                  <a:pt x="0" y="0"/>
                </a:cubicBezTo>
                <a:close/>
              </a:path>
              <a:path w="5391348" h="646331" stroke="0" extrusionOk="0">
                <a:moveTo>
                  <a:pt x="0" y="0"/>
                </a:moveTo>
                <a:cubicBezTo>
                  <a:pt x="268296" y="25619"/>
                  <a:pt x="318785" y="24094"/>
                  <a:pt x="566092" y="0"/>
                </a:cubicBezTo>
                <a:cubicBezTo>
                  <a:pt x="813399" y="-24094"/>
                  <a:pt x="1057899" y="-10219"/>
                  <a:pt x="1186097" y="0"/>
                </a:cubicBezTo>
                <a:cubicBezTo>
                  <a:pt x="1314296" y="10219"/>
                  <a:pt x="1529761" y="25192"/>
                  <a:pt x="1698275" y="0"/>
                </a:cubicBezTo>
                <a:cubicBezTo>
                  <a:pt x="1866789" y="-25192"/>
                  <a:pt x="2027987" y="-27024"/>
                  <a:pt x="2264366" y="0"/>
                </a:cubicBezTo>
                <a:cubicBezTo>
                  <a:pt x="2500745" y="27024"/>
                  <a:pt x="2670491" y="9994"/>
                  <a:pt x="2884371" y="0"/>
                </a:cubicBezTo>
                <a:cubicBezTo>
                  <a:pt x="3098252" y="-9994"/>
                  <a:pt x="3226370" y="2817"/>
                  <a:pt x="3396549" y="0"/>
                </a:cubicBezTo>
                <a:cubicBezTo>
                  <a:pt x="3566728" y="-2817"/>
                  <a:pt x="3788883" y="1182"/>
                  <a:pt x="3908727" y="0"/>
                </a:cubicBezTo>
                <a:cubicBezTo>
                  <a:pt x="4028571" y="-1182"/>
                  <a:pt x="4385020" y="21954"/>
                  <a:pt x="4636559" y="0"/>
                </a:cubicBezTo>
                <a:cubicBezTo>
                  <a:pt x="4888098" y="-21954"/>
                  <a:pt x="5146002" y="6035"/>
                  <a:pt x="5391348" y="0"/>
                </a:cubicBezTo>
                <a:cubicBezTo>
                  <a:pt x="5418218" y="280951"/>
                  <a:pt x="5390722" y="504644"/>
                  <a:pt x="5391348" y="646331"/>
                </a:cubicBezTo>
                <a:cubicBezTo>
                  <a:pt x="5276218" y="639389"/>
                  <a:pt x="4960316" y="635592"/>
                  <a:pt x="4825256" y="646331"/>
                </a:cubicBezTo>
                <a:cubicBezTo>
                  <a:pt x="4690196" y="657070"/>
                  <a:pt x="4407149" y="661209"/>
                  <a:pt x="4097424" y="646331"/>
                </a:cubicBezTo>
                <a:cubicBezTo>
                  <a:pt x="3787699" y="631453"/>
                  <a:pt x="3632589" y="609088"/>
                  <a:pt x="3315679" y="646331"/>
                </a:cubicBezTo>
                <a:cubicBezTo>
                  <a:pt x="2998769" y="683574"/>
                  <a:pt x="2932332" y="622385"/>
                  <a:pt x="2641761" y="646331"/>
                </a:cubicBezTo>
                <a:cubicBezTo>
                  <a:pt x="2351190" y="670277"/>
                  <a:pt x="2237497" y="653923"/>
                  <a:pt x="2021756" y="646331"/>
                </a:cubicBezTo>
                <a:cubicBezTo>
                  <a:pt x="1806015" y="638739"/>
                  <a:pt x="1674315" y="676522"/>
                  <a:pt x="1401750" y="646331"/>
                </a:cubicBezTo>
                <a:cubicBezTo>
                  <a:pt x="1129185" y="616140"/>
                  <a:pt x="869078" y="643645"/>
                  <a:pt x="727832" y="646331"/>
                </a:cubicBezTo>
                <a:cubicBezTo>
                  <a:pt x="586586" y="649017"/>
                  <a:pt x="231064" y="677737"/>
                  <a:pt x="0" y="646331"/>
                </a:cubicBezTo>
                <a:cubicBezTo>
                  <a:pt x="-24792" y="353441"/>
                  <a:pt x="-23979" y="219859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/>
              <a:t>Chúng ta cần lịch để làm gì?</a:t>
            </a:r>
          </a:p>
        </p:txBody>
      </p:sp>
      <p:pic>
        <p:nvPicPr>
          <p:cNvPr id="4" name="Picture 3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xmlns="" id="{5893D6ED-4714-498E-8C5E-531371A8E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b="15468"/>
          <a:stretch/>
        </p:blipFill>
        <p:spPr>
          <a:xfrm>
            <a:off x="3993310" y="2729515"/>
            <a:ext cx="4865138" cy="3287044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BABD98D0-04C0-4560-A438-30302FE6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4" y="655093"/>
            <a:ext cx="1776121" cy="15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804334-F593-4E44-9DE6-61C27E3FDA1F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B9127BD-E944-4128-A89D-5FAC56E7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E78D322-43C3-4B67-9862-927931C5CE59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lịch</a:t>
            </a:r>
            <a:r>
              <a:rPr lang="en-US" sz="2000" dirty="0"/>
              <a:t> </a:t>
            </a:r>
            <a:r>
              <a:rPr lang="en-US" sz="2000" dirty="0" err="1"/>
              <a:t>cũ</a:t>
            </a:r>
            <a:r>
              <a:rPr lang="en-US" sz="2000" dirty="0"/>
              <a:t>:</a:t>
            </a:r>
          </a:p>
          <a:p>
            <a:r>
              <a:rPr lang="en-US" sz="2000" dirty="0"/>
              <a:t>–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qua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?</a:t>
            </a:r>
          </a:p>
          <a:p>
            <a:r>
              <a:rPr lang="en-US" sz="2000" dirty="0"/>
              <a:t>Ra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endParaRPr lang="en-US" sz="2000" dirty="0"/>
          </a:p>
          <a:p>
            <a:r>
              <a:rPr lang="en-US" sz="2000" dirty="0" err="1"/>
              <a:t>Xoa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, </a:t>
            </a:r>
            <a:r>
              <a:rPr lang="en-US" sz="2000" dirty="0" err="1"/>
              <a:t>bố</a:t>
            </a:r>
            <a:r>
              <a:rPr lang="en-US" sz="2000" dirty="0"/>
              <a:t> </a:t>
            </a:r>
            <a:r>
              <a:rPr lang="en-US" sz="2000" dirty="0" err="1"/>
              <a:t>cười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 –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qua ở </a:t>
            </a:r>
            <a:r>
              <a:rPr lang="en-US" sz="2000" dirty="0" err="1"/>
              <a:t>lại</a:t>
            </a:r>
            <a:endParaRPr lang="en-US" sz="2000" dirty="0"/>
          </a:p>
          <a:p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cành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vườn</a:t>
            </a:r>
            <a:endParaRPr lang="en-US" sz="2000" dirty="0"/>
          </a:p>
          <a:p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hồng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mãi</a:t>
            </a:r>
            <a:endParaRPr lang="en-US" sz="2000" dirty="0"/>
          </a:p>
          <a:p>
            <a:r>
              <a:rPr lang="en-US" sz="2000" dirty="0" err="1"/>
              <a:t>Đợi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tỏa</a:t>
            </a:r>
            <a:r>
              <a:rPr lang="en-US" sz="2000" dirty="0"/>
              <a:t> </a:t>
            </a:r>
            <a:r>
              <a:rPr lang="en-US" sz="2000" dirty="0" err="1"/>
              <a:t>hương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5171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246DFF4A-995D-41C1-9F83-2534C299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17" y="0"/>
            <a:ext cx="9974778" cy="474812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D9E85151-3C68-4753-AB85-B44823A35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3" name="Picture 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B177617F-8675-4488-8C9D-D01431A7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0" y="4650219"/>
            <a:ext cx="4335900" cy="220778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233B51D1-4993-447E-BD1A-42DE99C60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73" y="2374061"/>
            <a:ext cx="9978141" cy="25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12656" y="638699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6CD8E9-50A5-4962-9CFE-FD6046C25AD7}"/>
              </a:ext>
            </a:extLst>
          </p:cNvPr>
          <p:cNvSpPr/>
          <p:nvPr/>
        </p:nvSpPr>
        <p:spPr>
          <a:xfrm>
            <a:off x="1363376" y="916679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004220D4-FB44-4DBF-9D7B-7915C5F3F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F9A3F0E6-6454-419A-A48F-4D86795B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xmlns="" id="{ED1FA216-7C0D-48AF-B054-C08BDF5087A0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xmlns="" id="{EC08670C-3493-4699-B972-243EB95D26EA}"/>
              </a:ext>
            </a:extLst>
          </p:cNvPr>
          <p:cNvSpPr txBox="1"/>
          <p:nvPr/>
        </p:nvSpPr>
        <p:spPr>
          <a:xfrm>
            <a:off x="8110455" y="2201640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xmlns="" id="{BB318148-05DE-4BC7-8310-64BD19F6A047}"/>
              </a:ext>
            </a:extLst>
          </p:cNvPr>
          <p:cNvSpPr txBox="1"/>
          <p:nvPr/>
        </p:nvSpPr>
        <p:spPr>
          <a:xfrm>
            <a:off x="894896" y="2364210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6209CB2-BC34-4AB7-90BA-4C473821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D45DD366-C791-4549-A700-EE9D530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5D0868D8-D8C8-4EB8-BDF7-92DA8D20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A52B74-C5AF-4A15-BE69-51E0D23A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395" y="824089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xmlns="" id="{BB5B4F0B-529A-4F75-BA0D-814BA9E3CF7D}"/>
              </a:ext>
            </a:extLst>
          </p:cNvPr>
          <p:cNvSpPr/>
          <p:nvPr/>
        </p:nvSpPr>
        <p:spPr>
          <a:xfrm>
            <a:off x="529281" y="548781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tx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6" name="Picture 5" descr="A close-up of a packet&#10;&#10;Description automatically generated with low confidence">
            <a:extLst>
              <a:ext uri="{FF2B5EF4-FFF2-40B4-BE49-F238E27FC236}">
                <a16:creationId xmlns:a16="http://schemas.microsoft.com/office/drawing/2014/main" xmlns="" id="{33CB16A9-F2FE-40BF-B432-33B39AF0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000" y="380514"/>
            <a:ext cx="1276350" cy="12858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3DDE1F6-D9CB-4864-BB75-9222DC52A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0" y="5413935"/>
            <a:ext cx="2524709" cy="157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53BEF-005C-414A-BD21-872CD8B4D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46" y="1665944"/>
            <a:ext cx="2354784" cy="3627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04B1B-45C7-43B5-99A8-311451C46068}"/>
              </a:ext>
            </a:extLst>
          </p:cNvPr>
          <p:cNvSpPr txBox="1"/>
          <p:nvPr/>
        </p:nvSpPr>
        <p:spPr>
          <a:xfrm>
            <a:off x="978993" y="2548543"/>
            <a:ext cx="28810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Em cầm tờ lịch cũ:</a:t>
            </a:r>
          </a:p>
          <a:p>
            <a:r>
              <a:rPr lang="en-US" sz="2000"/>
              <a:t>– Ngày hôm qua đâu rồi?</a:t>
            </a:r>
          </a:p>
          <a:p>
            <a:r>
              <a:rPr lang="en-US" sz="2000"/>
              <a:t>Ra ngoài sân hỏi bố</a:t>
            </a:r>
          </a:p>
          <a:p>
            <a:r>
              <a:rPr lang="en-US" sz="2000"/>
              <a:t>Xoa đầu em, bố cười.</a:t>
            </a:r>
          </a:p>
          <a:p>
            <a:endParaRPr lang="en-US" sz="2000"/>
          </a:p>
          <a:p>
            <a:r>
              <a:rPr lang="en-US" sz="2000"/>
              <a:t> – Ngày hôm qua ở lại</a:t>
            </a:r>
          </a:p>
          <a:p>
            <a:r>
              <a:rPr lang="en-US" sz="2000"/>
              <a:t>Trên cành hoa trong vườn</a:t>
            </a:r>
          </a:p>
          <a:p>
            <a:r>
              <a:rPr lang="en-US" sz="2000"/>
              <a:t>Nụ hồng lớn lên mãi</a:t>
            </a:r>
          </a:p>
          <a:p>
            <a:r>
              <a:rPr lang="en-US" sz="2000"/>
              <a:t>Đợi đến ngày tỏa hương.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74E31E-18A7-4A96-8004-974AB8F1F769}"/>
              </a:ext>
            </a:extLst>
          </p:cNvPr>
          <p:cNvSpPr txBox="1"/>
          <p:nvPr/>
        </p:nvSpPr>
        <p:spPr>
          <a:xfrm>
            <a:off x="805722" y="1991574"/>
            <a:ext cx="313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Ngày hôm qua đâu rồi?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860D77-7997-4CE3-AD47-5D0ECE3AE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23" r="4434"/>
          <a:stretch/>
        </p:blipFill>
        <p:spPr>
          <a:xfrm>
            <a:off x="6164750" y="1665944"/>
            <a:ext cx="2562930" cy="3627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FDE76C-C21A-4792-AF40-DD97F008D172}"/>
              </a:ext>
            </a:extLst>
          </p:cNvPr>
          <p:cNvSpPr txBox="1"/>
          <p:nvPr/>
        </p:nvSpPr>
        <p:spPr>
          <a:xfrm>
            <a:off x="8727680" y="2144787"/>
            <a:ext cx="290438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Ngày hôm qua ở lại</a:t>
            </a:r>
          </a:p>
          <a:p>
            <a:r>
              <a:rPr lang="en-US" sz="2000"/>
              <a:t>Trong hạt lúa mẹ trồng</a:t>
            </a:r>
          </a:p>
          <a:p>
            <a:r>
              <a:rPr lang="en-US" sz="2000"/>
              <a:t>Cánh đồng chờ gặt hái</a:t>
            </a:r>
          </a:p>
          <a:p>
            <a:r>
              <a:rPr lang="en-US" sz="2000"/>
              <a:t>Chín vàng màu ước mong.</a:t>
            </a:r>
          </a:p>
          <a:p>
            <a:endParaRPr lang="en-US" sz="2000"/>
          </a:p>
          <a:p>
            <a:r>
              <a:rPr lang="en-US" sz="2000"/>
              <a:t>Ngày hôm qua ở lại</a:t>
            </a:r>
          </a:p>
          <a:p>
            <a:r>
              <a:rPr lang="en-US" sz="2000"/>
              <a:t>Trong vở hồng của con</a:t>
            </a:r>
          </a:p>
          <a:p>
            <a:r>
              <a:rPr lang="en-US" sz="2000"/>
              <a:t>Con học hành chăm chỉ</a:t>
            </a:r>
          </a:p>
          <a:p>
            <a:r>
              <a:rPr lang="en-US" sz="2000"/>
              <a:t>Là ngày qua vẫn còn …</a:t>
            </a:r>
          </a:p>
          <a:p>
            <a:r>
              <a:rPr lang="en-US" sz="2000"/>
              <a:t>                       Bế Kiến Quốc</a:t>
            </a:r>
          </a:p>
          <a:p>
            <a:endParaRPr lang="en-US" sz="2000"/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xmlns="" id="{CAD766AC-C9D5-41AA-9FB9-6FD990CDADE1}"/>
              </a:ext>
            </a:extLst>
          </p:cNvPr>
          <p:cNvSpPr/>
          <p:nvPr/>
        </p:nvSpPr>
        <p:spPr>
          <a:xfrm>
            <a:off x="2577385" y="735242"/>
            <a:ext cx="3443293" cy="665907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Lắng nghe đọc mẫu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62E1E69-7396-47F8-B5E5-087CFBD11F77}"/>
              </a:ext>
            </a:extLst>
          </p:cNvPr>
          <p:cNvGrpSpPr/>
          <p:nvPr/>
        </p:nvGrpSpPr>
        <p:grpSpPr>
          <a:xfrm>
            <a:off x="276709" y="201781"/>
            <a:ext cx="2300676" cy="1643340"/>
            <a:chOff x="276709" y="201781"/>
            <a:chExt cx="2300676" cy="16433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7DEACA2-DC22-49EA-B64C-082C382B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" y="201781"/>
              <a:ext cx="2300676" cy="164334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D48EEB7-70AF-435A-A992-314C68B1C5D6}"/>
                </a:ext>
              </a:extLst>
            </p:cNvPr>
            <p:cNvSpPr/>
            <p:nvPr/>
          </p:nvSpPr>
          <p:spPr>
            <a:xfrm>
              <a:off x="1485704" y="726135"/>
              <a:ext cx="1032757" cy="1088085"/>
            </a:xfrm>
            <a:custGeom>
              <a:avLst/>
              <a:gdLst>
                <a:gd name="connsiteX0" fmla="*/ 0 w 1032757"/>
                <a:gd name="connsiteY0" fmla="*/ 0 h 1088085"/>
                <a:gd name="connsiteX1" fmla="*/ 495723 w 1032757"/>
                <a:gd name="connsiteY1" fmla="*/ 0 h 1088085"/>
                <a:gd name="connsiteX2" fmla="*/ 1032757 w 1032757"/>
                <a:gd name="connsiteY2" fmla="*/ 0 h 1088085"/>
                <a:gd name="connsiteX3" fmla="*/ 1032757 w 1032757"/>
                <a:gd name="connsiteY3" fmla="*/ 544043 h 1088085"/>
                <a:gd name="connsiteX4" fmla="*/ 1032757 w 1032757"/>
                <a:gd name="connsiteY4" fmla="*/ 1088085 h 1088085"/>
                <a:gd name="connsiteX5" fmla="*/ 506051 w 1032757"/>
                <a:gd name="connsiteY5" fmla="*/ 1088085 h 1088085"/>
                <a:gd name="connsiteX6" fmla="*/ 0 w 1032757"/>
                <a:gd name="connsiteY6" fmla="*/ 1088085 h 1088085"/>
                <a:gd name="connsiteX7" fmla="*/ 0 w 1032757"/>
                <a:gd name="connsiteY7" fmla="*/ 554923 h 1088085"/>
                <a:gd name="connsiteX8" fmla="*/ 0 w 1032757"/>
                <a:gd name="connsiteY8" fmla="*/ 0 h 108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757" h="1088085" fill="none" extrusionOk="0">
                  <a:moveTo>
                    <a:pt x="0" y="0"/>
                  </a:moveTo>
                  <a:cubicBezTo>
                    <a:pt x="103579" y="-31139"/>
                    <a:pt x="341848" y="12765"/>
                    <a:pt x="495723" y="0"/>
                  </a:cubicBezTo>
                  <a:cubicBezTo>
                    <a:pt x="649598" y="-12765"/>
                    <a:pt x="906144" y="8444"/>
                    <a:pt x="1032757" y="0"/>
                  </a:cubicBezTo>
                  <a:cubicBezTo>
                    <a:pt x="1096717" y="178170"/>
                    <a:pt x="979072" y="279082"/>
                    <a:pt x="1032757" y="544043"/>
                  </a:cubicBezTo>
                  <a:cubicBezTo>
                    <a:pt x="1086442" y="809004"/>
                    <a:pt x="1005583" y="975892"/>
                    <a:pt x="1032757" y="1088085"/>
                  </a:cubicBezTo>
                  <a:cubicBezTo>
                    <a:pt x="807655" y="1120273"/>
                    <a:pt x="628362" y="1065125"/>
                    <a:pt x="506051" y="1088085"/>
                  </a:cubicBezTo>
                  <a:cubicBezTo>
                    <a:pt x="383740" y="1111045"/>
                    <a:pt x="222832" y="1028331"/>
                    <a:pt x="0" y="1088085"/>
                  </a:cubicBezTo>
                  <a:cubicBezTo>
                    <a:pt x="-63699" y="894086"/>
                    <a:pt x="31586" y="720881"/>
                    <a:pt x="0" y="554923"/>
                  </a:cubicBezTo>
                  <a:cubicBezTo>
                    <a:pt x="-31586" y="388965"/>
                    <a:pt x="59824" y="269277"/>
                    <a:pt x="0" y="0"/>
                  </a:cubicBezTo>
                  <a:close/>
                </a:path>
                <a:path w="1032757" h="1088085" stroke="0" extrusionOk="0">
                  <a:moveTo>
                    <a:pt x="0" y="0"/>
                  </a:moveTo>
                  <a:cubicBezTo>
                    <a:pt x="106101" y="-17312"/>
                    <a:pt x="358470" y="27871"/>
                    <a:pt x="526706" y="0"/>
                  </a:cubicBezTo>
                  <a:cubicBezTo>
                    <a:pt x="694942" y="-27871"/>
                    <a:pt x="863424" y="13136"/>
                    <a:pt x="1032757" y="0"/>
                  </a:cubicBezTo>
                  <a:cubicBezTo>
                    <a:pt x="1039403" y="168050"/>
                    <a:pt x="978906" y="448422"/>
                    <a:pt x="1032757" y="565804"/>
                  </a:cubicBezTo>
                  <a:cubicBezTo>
                    <a:pt x="1086608" y="683186"/>
                    <a:pt x="1021222" y="974649"/>
                    <a:pt x="1032757" y="1088085"/>
                  </a:cubicBezTo>
                  <a:cubicBezTo>
                    <a:pt x="888817" y="1117145"/>
                    <a:pt x="737532" y="1061357"/>
                    <a:pt x="547361" y="1088085"/>
                  </a:cubicBezTo>
                  <a:cubicBezTo>
                    <a:pt x="357190" y="1114813"/>
                    <a:pt x="184873" y="1033932"/>
                    <a:pt x="0" y="1088085"/>
                  </a:cubicBezTo>
                  <a:cubicBezTo>
                    <a:pt x="-4082" y="869436"/>
                    <a:pt x="20473" y="767393"/>
                    <a:pt x="0" y="544043"/>
                  </a:cubicBezTo>
                  <a:cubicBezTo>
                    <a:pt x="-20473" y="320693"/>
                    <a:pt x="54357" y="171059"/>
                    <a:pt x="0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extLst>
                <a:ext uri="{C807C97D-BFC1-408E-A445-0C87EB9F89A2}">
                  <ask:lineSketchStyleProps xmlns:ask="http://schemas.microsoft.com/office/drawing/2018/sketchyshapes" xmlns="" sd="2223201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652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1205</Words>
  <Application>Microsoft Office PowerPoint</Application>
  <PresentationFormat>Widescreen</PresentationFormat>
  <Paragraphs>239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Yu Gothic Medium</vt:lpstr>
      <vt:lpstr>微软雅黑 Light</vt:lpstr>
      <vt:lpstr>Arial</vt:lpstr>
      <vt:lpstr>Calibri</vt:lpstr>
      <vt:lpstr>Calibri Light</vt:lpstr>
      <vt:lpstr>inpin heiti</vt:lpstr>
      <vt:lpstr>Times New Roman</vt:lpstr>
      <vt:lpstr>仓耳今楷05-6763 W05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Tuyet Nhung</dc:creator>
  <cp:lastModifiedBy>DELL</cp:lastModifiedBy>
  <cp:revision>67</cp:revision>
  <dcterms:created xsi:type="dcterms:W3CDTF">2021-06-08T12:43:21Z</dcterms:created>
  <dcterms:modified xsi:type="dcterms:W3CDTF">2021-07-28T14:42:57Z</dcterms:modified>
</cp:coreProperties>
</file>