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8" r:id="rId2"/>
    <p:sldId id="274" r:id="rId3"/>
    <p:sldId id="287" r:id="rId4"/>
    <p:sldId id="289" r:id="rId5"/>
    <p:sldId id="290" r:id="rId6"/>
    <p:sldId id="291" r:id="rId7"/>
    <p:sldId id="292" r:id="rId8"/>
    <p:sldId id="293" r:id="rId9"/>
    <p:sldId id="294" r:id="rId10"/>
    <p:sldId id="276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295" r:id="rId19"/>
    <p:sldId id="303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3" r:id="rId28"/>
    <p:sldId id="314" r:id="rId29"/>
    <p:sldId id="315" r:id="rId30"/>
    <p:sldId id="265" r:id="rId31"/>
    <p:sldId id="259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FFFFAD"/>
    <a:srgbClr val="E9AC01"/>
    <a:srgbClr val="FEC00D"/>
    <a:srgbClr val="01659E"/>
    <a:srgbClr val="683726"/>
    <a:srgbClr val="9D9D9D"/>
    <a:srgbClr val="A9B0BD"/>
    <a:srgbClr val="A9B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86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7173-C673-44F9-83F6-F4B820D7AED9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F270-EC13-46BB-ADD2-DBBDC0934A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0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25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0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70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8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1.jp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1.jp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7.emf"/><Relationship Id="rId5" Type="http://schemas.openxmlformats.org/officeDocument/2006/relationships/image" Target="../media/image25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27.emf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7.emf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7.emf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13.wdp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637710" y="-937737"/>
            <a:ext cx="10640642" cy="7651378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29" y="-31930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59" y="4735286"/>
            <a:ext cx="2196565" cy="8477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40339" y="150563"/>
            <a:ext cx="8210538" cy="841828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8" y="2574407"/>
            <a:ext cx="10992041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2239"/>
            <a:ext cx="2677886" cy="18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8" y="924265"/>
            <a:ext cx="9179333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53" y="2303330"/>
            <a:ext cx="6320081" cy="20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2239"/>
            <a:ext cx="2677886" cy="18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r="-3698" b="67565"/>
          <a:stretch/>
        </p:blipFill>
        <p:spPr>
          <a:xfrm>
            <a:off x="2605809" y="43551"/>
            <a:ext cx="7636375" cy="1583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6080" y="604296"/>
            <a:ext cx="682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31" t="30054" r="6537" b="55376"/>
          <a:stretch/>
        </p:blipFill>
        <p:spPr>
          <a:xfrm>
            <a:off x="2677887" y="2891257"/>
            <a:ext cx="8961121" cy="3291840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9" idx="6"/>
            <a:endCxn id="10" idx="6"/>
          </p:cNvCxnSpPr>
          <p:nvPr/>
        </p:nvCxnSpPr>
        <p:spPr>
          <a:xfrm>
            <a:off x="3142316" y="3397022"/>
            <a:ext cx="3000451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58405" y="2902766"/>
            <a:ext cx="248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0876" y="335130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51327" y="335130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5758" y="4366379"/>
            <a:ext cx="118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9276" y="427493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59073" y="3988754"/>
            <a:ext cx="1527891" cy="136411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080062">
            <a:off x="4943094" y="4156268"/>
            <a:ext cx="248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72396" y="534810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78336" y="390594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/>
          <p:cNvCxnSpPr>
            <a:endCxn id="25" idx="1"/>
          </p:cNvCxnSpPr>
          <p:nvPr/>
        </p:nvCxnSpPr>
        <p:spPr>
          <a:xfrm>
            <a:off x="7169776" y="3982550"/>
            <a:ext cx="1191482" cy="1212702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078336" y="389110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347867" y="5181861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655534">
            <a:off x="7046827" y="4306343"/>
            <a:ext cx="248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9639049" y="3323258"/>
            <a:ext cx="1445552" cy="2530739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9570961" y="323736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076712" y="5853997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39307" y="2551172"/>
            <a:ext cx="248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KH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12523" y="3810377"/>
            <a:ext cx="118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35" name="Oval 34"/>
          <p:cNvSpPr/>
          <p:nvPr/>
        </p:nvSpPr>
        <p:spPr>
          <a:xfrm>
            <a:off x="11428349" y="365626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/>
      <p:bldP spid="13" grpId="0" animBg="1"/>
      <p:bldP spid="15" grpId="0"/>
      <p:bldP spid="16" grpId="0" animBg="1"/>
      <p:bldP spid="17" grpId="0" animBg="1"/>
      <p:bldP spid="24" grpId="0" animBg="1"/>
      <p:bldP spid="25" grpId="0" animBg="1"/>
      <p:bldP spid="28" grpId="0"/>
      <p:bldP spid="30" grpId="0" animBg="1"/>
      <p:bldP spid="31" grpId="0" animBg="1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2239"/>
            <a:ext cx="2677886" cy="18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r="-3698" b="67565"/>
          <a:stretch/>
        </p:blipFill>
        <p:spPr>
          <a:xfrm>
            <a:off x="2605809" y="43552"/>
            <a:ext cx="7636375" cy="1338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472" y="482063"/>
            <a:ext cx="481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(đ) hay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3728" t="32508" r="25150" b="59833"/>
          <a:stretch/>
        </p:blipFill>
        <p:spPr>
          <a:xfrm>
            <a:off x="2927533" y="1288982"/>
            <a:ext cx="7147249" cy="237958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11503" y="4035653"/>
            <a:ext cx="6363279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a. Đoạn thẳng DE dài 4cm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59618" y="3859562"/>
            <a:ext cx="973480" cy="91631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359618" y="3859562"/>
            <a:ext cx="973480" cy="91631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86300" y="2933700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124825" y="2881521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05350" y="3165475"/>
            <a:ext cx="341947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032566" y="2762756"/>
            <a:ext cx="128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3cm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711503" y="5522920"/>
            <a:ext cx="6363279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b. Đoạn thẳng DE dài 3cm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359618" y="5346829"/>
            <a:ext cx="973480" cy="91631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359618" y="5346829"/>
            <a:ext cx="973480" cy="91631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05"/>
            <a:ext cx="1410788" cy="9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50" y="200992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r="-3698" b="67565"/>
          <a:stretch/>
        </p:blipFill>
        <p:spPr>
          <a:xfrm>
            <a:off x="2231591" y="43551"/>
            <a:ext cx="8366991" cy="1338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2211" y="523391"/>
            <a:ext cx="724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Dùng thước đo độ dài các đoạn thẳng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16196" y="1926635"/>
            <a:ext cx="6281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070476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82138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52280" y="186686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4003" y="1357695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5985" y="1291506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60407" y="1295716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>
            <a:endCxn id="35" idx="2"/>
          </p:cNvCxnSpPr>
          <p:nvPr/>
        </p:nvCxnSpPr>
        <p:spPr>
          <a:xfrm>
            <a:off x="3116196" y="3050370"/>
            <a:ext cx="436594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070476" y="300465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82138" y="300465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04003" y="2481430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35985" y="2415241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546075" y="3754238"/>
            <a:ext cx="180620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486159" y="370504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306559" y="367319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60407" y="3144055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50181" y="3128339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116196" y="4705005"/>
            <a:ext cx="628180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070476" y="465928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9311638" y="465002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04003" y="4136065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14686" y="4205443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80630" y="2604540"/>
            <a:ext cx="2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498432" y="3451504"/>
            <a:ext cx="2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BC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43304" y="4277406"/>
            <a:ext cx="2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AC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3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1"/>
      <p:bldP spid="38" grpId="1"/>
      <p:bldP spid="41" grpId="0" animBg="1"/>
      <p:bldP spid="42" grpId="0" animBg="1"/>
      <p:bldP spid="44" grpId="0"/>
      <p:bldP spid="44" grpId="1"/>
      <p:bldP spid="45" grpId="0"/>
      <p:bldP spid="45" grpId="1"/>
      <p:bldP spid="47" grpId="0" animBg="1"/>
      <p:bldP spid="51" grpId="0" animBg="1"/>
      <p:bldP spid="52" grpId="0"/>
      <p:bldP spid="54" grpId="0"/>
      <p:bldP spid="62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05"/>
            <a:ext cx="1410788" cy="9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50" y="200992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r="-3698" b="67565"/>
          <a:stretch/>
        </p:blipFill>
        <p:spPr>
          <a:xfrm>
            <a:off x="2231591" y="43551"/>
            <a:ext cx="8366991" cy="1338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2211" y="523391"/>
            <a:ext cx="724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Dùng thước đo độ dài các đoạn thẳng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034720" y="36353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Đoạn thẳng AB dài . ? . cm.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16196" y="1926635"/>
            <a:ext cx="6281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070476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82138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52280" y="186686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4003" y="1357695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5985" y="1291506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60407" y="1295716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23,403 Ruler Photos - Free &amp;amp; Royalty-Free Stock Photos from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3" b="89953" l="650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32402" r="39774" b="45740"/>
          <a:stretch/>
        </p:blipFill>
        <p:spPr bwMode="auto">
          <a:xfrm>
            <a:off x="2832211" y="1972355"/>
            <a:ext cx="8154036" cy="13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3034720" y="47021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. ? . cm.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34720" y="57689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. ? . cm.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142866" y="2762516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487469" y="2692714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61916" y="2994291"/>
            <a:ext cx="432022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110300" y="2611046"/>
            <a:ext cx="128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50462" y="3718344"/>
            <a:ext cx="780119" cy="595767"/>
          </a:xfrm>
          <a:prstGeom prst="rect">
            <a:avLst/>
          </a:prstGeom>
          <a:solidFill>
            <a:srgbClr val="66FFFF"/>
          </a:solidFill>
          <a:ln w="28575"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402865" y="2677746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501187" y="2908300"/>
            <a:ext cx="1896813" cy="757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086603" y="2882576"/>
            <a:ext cx="128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3cm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50461" y="4774386"/>
            <a:ext cx="780119" cy="595767"/>
          </a:xfrm>
          <a:prstGeom prst="rect">
            <a:avLst/>
          </a:prstGeom>
          <a:solidFill>
            <a:srgbClr val="66FFFF"/>
          </a:solidFill>
          <a:ln w="28575"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 animBg="1"/>
      <p:bldP spid="62" grpId="0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05"/>
            <a:ext cx="1410788" cy="9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50" y="200992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r="-3698" b="67565"/>
          <a:stretch/>
        </p:blipFill>
        <p:spPr>
          <a:xfrm>
            <a:off x="2231591" y="43551"/>
            <a:ext cx="8366991" cy="1338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2211" y="523391"/>
            <a:ext cx="724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Dùng thước đo độ dài các đoạn thẳng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116196" y="1926635"/>
            <a:ext cx="6281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070476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82138" y="18809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352280" y="186686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04003" y="1357695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5985" y="1291506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06127" y="1295937"/>
            <a:ext cx="4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23,403 Ruler Photos - Free &amp;amp; Royalty-Free Stock Photos from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3" b="89953" l="650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32402" r="39774" b="45740"/>
          <a:stretch/>
        </p:blipFill>
        <p:spPr bwMode="auto">
          <a:xfrm>
            <a:off x="2832211" y="1972355"/>
            <a:ext cx="8154036" cy="13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3034720" y="57689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. ? . cm.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142866" y="2723327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413515" y="2670881"/>
            <a:ext cx="0" cy="476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41595" y="2955102"/>
            <a:ext cx="628462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048387" y="2905497"/>
            <a:ext cx="1287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10cm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1401" y="5841186"/>
            <a:ext cx="780119" cy="595767"/>
          </a:xfrm>
          <a:prstGeom prst="rect">
            <a:avLst/>
          </a:prstGeom>
          <a:solidFill>
            <a:srgbClr val="66FFFF"/>
          </a:solidFill>
          <a:ln w="28575"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34720" y="36353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Đoạn thẳng AB dài . ? . cm.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034720" y="4702156"/>
            <a:ext cx="6600872" cy="740228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. ? . cm.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650462" y="3718344"/>
            <a:ext cx="780119" cy="595767"/>
          </a:xfrm>
          <a:prstGeom prst="rect">
            <a:avLst/>
          </a:prstGeom>
          <a:solidFill>
            <a:srgbClr val="66FFFF"/>
          </a:solidFill>
          <a:ln w="28575"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50461" y="4774386"/>
            <a:ext cx="780119" cy="595767"/>
          </a:xfrm>
          <a:prstGeom prst="rect">
            <a:avLst/>
          </a:prstGeom>
          <a:solidFill>
            <a:srgbClr val="66FFFF"/>
          </a:solidFill>
          <a:ln w="28575"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50" y="200992"/>
            <a:ext cx="1630009" cy="1485472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r="-3698" b="67565"/>
          <a:stretch/>
        </p:blipFill>
        <p:spPr>
          <a:xfrm>
            <a:off x="2231591" y="43551"/>
            <a:ext cx="8366991" cy="1338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7179" y="482063"/>
            <a:ext cx="651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4: Dùng thước vẽ một đoạn thẳng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651" t="27000" r="2306" b="50663"/>
          <a:stretch/>
        </p:blipFill>
        <p:spPr>
          <a:xfrm>
            <a:off x="1708151" y="1539680"/>
            <a:ext cx="9812354" cy="5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2239"/>
            <a:ext cx="2677886" cy="18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8" y="924265"/>
            <a:ext cx="9179333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52" y="108096"/>
            <a:ext cx="1988548" cy="1812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71" y="2220726"/>
            <a:ext cx="5762220" cy="20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r="-3698" b="67565"/>
          <a:stretch/>
        </p:blipFill>
        <p:spPr>
          <a:xfrm>
            <a:off x="2244259" y="-166000"/>
            <a:ext cx="8366991" cy="15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7656" y="203424"/>
            <a:ext cx="6754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 Mỗi hình vẽ dưới đây có bao nhiêu đoạn thẳng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07" t="5338" r="1823" b="22894"/>
          <a:stretch/>
        </p:blipFill>
        <p:spPr>
          <a:xfrm>
            <a:off x="1477595" y="2309769"/>
            <a:ext cx="3000122" cy="3000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014" t="14235"/>
          <a:stretch/>
        </p:blipFill>
        <p:spPr>
          <a:xfrm>
            <a:off x="4891880" y="2409740"/>
            <a:ext cx="2857500" cy="2800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54" t="4751"/>
          <a:stretch/>
        </p:blipFill>
        <p:spPr>
          <a:xfrm>
            <a:off x="8030193" y="1390649"/>
            <a:ext cx="4161807" cy="3819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0428" y="5420670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NI-Avo" pitchFamily="2" charset="0"/>
              </a:rPr>
              <a:t>. ? .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1880" y="5420414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NI-Avo" pitchFamily="2" charset="0"/>
              </a:rPr>
              <a:t>. ? .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3868" y="5420670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NI-Avo" pitchFamily="2" charset="0"/>
              </a:rPr>
              <a:t>. ? .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r="-3698" b="67565"/>
          <a:stretch/>
        </p:blipFill>
        <p:spPr>
          <a:xfrm>
            <a:off x="2244259" y="-166000"/>
            <a:ext cx="8366991" cy="15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7168" y="273025"/>
            <a:ext cx="651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 Mỗi hình vẽ dưới đây có bao nhiêu đoạn thẳng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73" y="2312708"/>
            <a:ext cx="2588857" cy="189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1038" y="4295715"/>
            <a:ext cx="3844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VNI-Avo" pitchFamily="2" charset="0"/>
              </a:rPr>
              <a:t>Vieát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vaøo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baûng</a:t>
            </a:r>
            <a:r>
              <a:rPr lang="en-US" sz="2800" dirty="0" smtClean="0">
                <a:latin typeface="VNI-Avo" pitchFamily="2" charset="0"/>
              </a:rPr>
              <a:t> con </a:t>
            </a:r>
            <a:r>
              <a:rPr lang="en-US" sz="2800" dirty="0" err="1" smtClean="0">
                <a:latin typeface="VNI-Avo" pitchFamily="2" charset="0"/>
              </a:rPr>
              <a:t>caùc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ñoaïn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thaúng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trong</a:t>
            </a:r>
            <a:r>
              <a:rPr lang="en-US" sz="2800" dirty="0" smtClean="0">
                <a:latin typeface="VNI-Avo" pitchFamily="2" charset="0"/>
              </a:rPr>
              <a:t> </a:t>
            </a:r>
            <a:r>
              <a:rPr lang="en-US" sz="2800" dirty="0" err="1" smtClean="0">
                <a:latin typeface="VNI-Avo" pitchFamily="2" charset="0"/>
              </a:rPr>
              <a:t>hình</a:t>
            </a:r>
            <a:r>
              <a:rPr lang="en-US" sz="2800" dirty="0" smtClean="0">
                <a:latin typeface="VNI-Avo" pitchFamily="2" charset="0"/>
              </a:rPr>
              <a:t>.</a:t>
            </a:r>
            <a:endParaRPr lang="en-US" sz="2800" dirty="0"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07" t="5338" r="1823" b="22894"/>
          <a:stretch/>
        </p:blipFill>
        <p:spPr>
          <a:xfrm>
            <a:off x="3058201" y="1721940"/>
            <a:ext cx="3000122" cy="3000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1034" y="4832841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NI-Avo" pitchFamily="2" charset="0"/>
              </a:rPr>
              <a:t>. ? .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239132" y="335512"/>
            <a:ext cx="2214323" cy="1471715"/>
          </a:xfrm>
          <a:prstGeom prst="rect">
            <a:avLst/>
          </a:prstGeom>
        </p:spPr>
      </p:pic>
      <p:pic>
        <p:nvPicPr>
          <p:cNvPr id="31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8" y="281284"/>
            <a:ext cx="9944657" cy="6177868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2" y="1768489"/>
            <a:ext cx="1306619" cy="12317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9" y="2843255"/>
            <a:ext cx="8650974" cy="216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45" y="2796518"/>
            <a:ext cx="8650974" cy="2164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r="-3698" b="67565"/>
          <a:stretch/>
        </p:blipFill>
        <p:spPr>
          <a:xfrm>
            <a:off x="2244259" y="-166000"/>
            <a:ext cx="8366991" cy="15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7168" y="273025"/>
            <a:ext cx="651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 Mỗi hình vẽ dưới đây có bao nhiêu đoạn thẳng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07" t="5338" r="1823" b="22894"/>
          <a:stretch/>
        </p:blipFill>
        <p:spPr>
          <a:xfrm>
            <a:off x="3187168" y="1829674"/>
            <a:ext cx="3000122" cy="3000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4474" y="4888053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NI-Avo" pitchFamily="2" charset="0"/>
              </a:rPr>
              <a:t>. ? .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0568" y="1979950"/>
            <a:ext cx="349445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4474" y="4938617"/>
            <a:ext cx="780119" cy="59576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641970" y="2298654"/>
            <a:ext cx="20469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>
            <a:off x="4685910" y="3322106"/>
            <a:ext cx="20469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4838" y="4360798"/>
            <a:ext cx="20469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>
            <a:off x="2616146" y="3337346"/>
            <a:ext cx="20469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0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014" t="14235"/>
          <a:stretch/>
        </p:blipFill>
        <p:spPr>
          <a:xfrm>
            <a:off x="3294673" y="1908880"/>
            <a:ext cx="2857500" cy="2800181"/>
          </a:xfrm>
          <a:prstGeom prst="rect">
            <a:avLst/>
          </a:prstGeom>
        </p:spPr>
      </p:pic>
      <p:pic>
        <p:nvPicPr>
          <p:cNvPr id="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r="-3698" b="67565"/>
          <a:stretch/>
        </p:blipFill>
        <p:spPr>
          <a:xfrm>
            <a:off x="2244259" y="-166000"/>
            <a:ext cx="8366991" cy="15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7168" y="273025"/>
            <a:ext cx="651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 Mỗi hình vẽ dưới đây có bao nhiêu đoạn thẳng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4673" y="4904126"/>
            <a:ext cx="349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NI-Avo" pitchFamily="2" charset="0"/>
              </a:rPr>
              <a:t>. ? .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0568" y="1979950"/>
            <a:ext cx="41606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7168" y="4929407"/>
            <a:ext cx="780119" cy="59576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11022" y="2344644"/>
            <a:ext cx="2037303" cy="1946369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11022" y="2344644"/>
            <a:ext cx="0" cy="1946369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11022" y="4291013"/>
            <a:ext cx="2046904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54" t="4751"/>
          <a:stretch/>
        </p:blipFill>
        <p:spPr>
          <a:xfrm>
            <a:off x="2548769" y="1384932"/>
            <a:ext cx="4161807" cy="3819528"/>
          </a:xfrm>
          <a:prstGeom prst="rect">
            <a:avLst/>
          </a:prstGeom>
        </p:spPr>
      </p:pic>
      <p:pic>
        <p:nvPicPr>
          <p:cNvPr id="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r="-3698" b="67565"/>
          <a:stretch/>
        </p:blipFill>
        <p:spPr>
          <a:xfrm>
            <a:off x="2244259" y="-166000"/>
            <a:ext cx="8366991" cy="15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7168" y="273025"/>
            <a:ext cx="651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 Mỗi hình vẽ dưới đây có bao nhiêu đoạn thẳng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6867" y="5170714"/>
            <a:ext cx="3494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VNI-Avo" pitchFamily="2" charset="0"/>
              </a:rPr>
              <a:t>. ? .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5343" y="1666157"/>
            <a:ext cx="3494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OT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RV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3416" y="5204460"/>
            <a:ext cx="780119" cy="59576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956867" y="1857375"/>
            <a:ext cx="1581796" cy="943993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8663" y="1857375"/>
            <a:ext cx="1576387" cy="943993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56867" y="2796097"/>
            <a:ext cx="3158183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57311" y="2796097"/>
            <a:ext cx="0" cy="192068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59571" y="4704366"/>
            <a:ext cx="3158183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07092" y="2796097"/>
            <a:ext cx="0" cy="192068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24643"/>
            <a:ext cx="12192000" cy="3017412"/>
          </a:xfrm>
          <a:prstGeom prst="rect">
            <a:avLst/>
          </a:prstGeom>
          <a:solidFill>
            <a:srgbClr val="FFFF9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99" y="0"/>
            <a:ext cx="15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Snail Drawing Stylommatophora, Snail, blue, animals, cartoon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1" l="2283" r="96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297" y="4210997"/>
            <a:ext cx="1375314" cy="9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nail Cartoon png download - 937*870 - Free Transparent Drawing png  Download. - CleanPNG / Kis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0222" y1="54167" x2="50667" y2="5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7" y="3811960"/>
            <a:ext cx="1382611" cy="12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>
          <a:xfrm rot="16200000">
            <a:off x="5041489" y="545083"/>
            <a:ext cx="2360281" cy="9241087"/>
          </a:xfrm>
          <a:prstGeom prst="arc">
            <a:avLst>
              <a:gd name="adj1" fmla="val 16278491"/>
              <a:gd name="adj2" fmla="val 5354744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40600" y="3479473"/>
            <a:ext cx="15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cm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82561" y="0"/>
            <a:ext cx="10962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10cm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53716" y="5083346"/>
            <a:ext cx="9361947" cy="119566"/>
            <a:chOff x="1553716" y="4058948"/>
            <a:chExt cx="9361947" cy="119566"/>
          </a:xfrm>
        </p:grpSpPr>
        <p:grpSp>
          <p:nvGrpSpPr>
            <p:cNvPr id="7" name="Group 6"/>
            <p:cNvGrpSpPr/>
            <p:nvPr/>
          </p:nvGrpSpPr>
          <p:grpSpPr>
            <a:xfrm>
              <a:off x="1553716" y="4058949"/>
              <a:ext cx="9361947" cy="119565"/>
              <a:chOff x="2845271" y="4943033"/>
              <a:chExt cx="8774720" cy="1195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45271" y="5002816"/>
                <a:ext cx="871808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11506711" y="4943033"/>
                <a:ext cx="113280" cy="1195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1555552" y="4058948"/>
              <a:ext cx="120861" cy="1195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Arc 29"/>
          <p:cNvSpPr/>
          <p:nvPr/>
        </p:nvSpPr>
        <p:spPr>
          <a:xfrm rot="5400000" flipV="1">
            <a:off x="7805131" y="2829150"/>
            <a:ext cx="1681764" cy="4445458"/>
          </a:xfrm>
          <a:prstGeom prst="arc">
            <a:avLst>
              <a:gd name="adj1" fmla="val 16278491"/>
              <a:gd name="adj2" fmla="val 5354744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60524" y="5882330"/>
            <a:ext cx="15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rc 31"/>
          <p:cNvSpPr/>
          <p:nvPr/>
        </p:nvSpPr>
        <p:spPr>
          <a:xfrm rot="5400000" flipV="1">
            <a:off x="2231931" y="3612494"/>
            <a:ext cx="1681764" cy="2941705"/>
          </a:xfrm>
          <a:prstGeom prst="arc">
            <a:avLst>
              <a:gd name="adj1" fmla="val 16278491"/>
              <a:gd name="adj2" fmla="val 5354744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85842" y="5882330"/>
            <a:ext cx="15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rc 34"/>
          <p:cNvSpPr/>
          <p:nvPr/>
        </p:nvSpPr>
        <p:spPr>
          <a:xfrm rot="5400000" flipV="1">
            <a:off x="4653262" y="4140881"/>
            <a:ext cx="1639866" cy="1900185"/>
          </a:xfrm>
          <a:prstGeom prst="arc">
            <a:avLst>
              <a:gd name="adj1" fmla="val 16278491"/>
              <a:gd name="adj2" fmla="val 5354744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18903" y="5874655"/>
            <a:ext cx="63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73499" y="5071945"/>
            <a:ext cx="120861" cy="119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84727" y="5055586"/>
            <a:ext cx="120861" cy="119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718" y="523276"/>
            <a:ext cx="565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 Xanh đã bò được 5 cm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91164" y="523276"/>
            <a:ext cx="565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 Vàng đã bò được 3 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5812" y="1112185"/>
            <a:ext cx="11125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cm.</a:t>
            </a:r>
          </a:p>
          <a:p>
            <a:pPr marL="514350" indent="-514350">
              <a:buFont typeface="+mj-lt"/>
              <a:buAutoNum type="alphaLcParenR"/>
            </a:pPr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Trện đoạn thẳng AC, xác định vị trí mỗi chú sên sau khi bò được 5 cm và 3 cm.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3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625 L -0.38881 -0.00139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3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1319 L 0.27877 0.00741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-30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  <p:bldP spid="30" grpId="0" animBg="1"/>
      <p:bldP spid="31" grpId="0"/>
      <p:bldP spid="32" grpId="0" animBg="1"/>
      <p:bldP spid="33" grpId="0"/>
      <p:bldP spid="35" grpId="0" animBg="1"/>
      <p:bldP spid="36" grpId="0"/>
      <p:bldP spid="34" grpId="0" animBg="1"/>
      <p:bldP spid="29" grpId="0" animBg="1"/>
      <p:bldP spid="37" grpId="0"/>
      <p:bldP spid="38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442055"/>
          </a:xfrm>
          <a:prstGeom prst="rect">
            <a:avLst/>
          </a:prstGeom>
          <a:solidFill>
            <a:srgbClr val="FFFF9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334" t="32505" r="6665" b="18833"/>
          <a:stretch/>
        </p:blipFill>
        <p:spPr>
          <a:xfrm>
            <a:off x="6857442" y="192077"/>
            <a:ext cx="5041812" cy="60579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53" t="15673" r="11312" b="66576"/>
          <a:stretch/>
        </p:blipFill>
        <p:spPr>
          <a:xfrm>
            <a:off x="146373" y="1238250"/>
            <a:ext cx="656469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17" b="48500" l="21389" r="80556">
                        <a14:foregroundMark x1="25648" y1="28000" x2="26481" y2="28625"/>
                        <a14:foregroundMark x1="26852" y1="28208" x2="51944" y2="30375"/>
                        <a14:foregroundMark x1="52593" y1="28208" x2="43241" y2="32875"/>
                        <a14:foregroundMark x1="68148" y1="26833" x2="73519" y2="32417"/>
                        <a14:foregroundMark x1="59630" y1="29667" x2="58333" y2="31917"/>
                        <a14:foregroundMark x1="33519" y1="30667" x2="39352" y2="30917"/>
                        <a14:foregroundMark x1="61667" y1="29083" x2="56852" y2="30958"/>
                        <a14:foregroundMark x1="35093" y1="30375" x2="33519" y2="31208"/>
                        <a14:foregroundMark x1="28611" y1="28917" x2="25648" y2="31542"/>
                        <a14:foregroundMark x1="28796" y1="30833" x2="26019" y2="32292"/>
                        <a14:foregroundMark x1="40463" y1="30917" x2="40926" y2="32083"/>
                        <a14:foregroundMark x1="69352" y1="27125" x2="64815" y2="30833"/>
                        <a14:foregroundMark x1="73519" y1="26958" x2="77593" y2="28708"/>
                        <a14:foregroundMark x1="79537" y1="29875" x2="72685" y2="33167"/>
                        <a14:foregroundMark x1="67037" y1="32125" x2="71296" y2="32500"/>
                      </a14:backgroundRemoval>
                    </a14:imgEffect>
                  </a14:imgLayer>
                </a14:imgProps>
              </a:ext>
            </a:extLst>
          </a:blip>
          <a:srcRect l="20455" t="25401" r="19048" b="66231"/>
          <a:stretch/>
        </p:blipFill>
        <p:spPr>
          <a:xfrm>
            <a:off x="208589" y="2661343"/>
            <a:ext cx="8824917" cy="2712751"/>
          </a:xfrm>
          <a:prstGeom prst="rect">
            <a:avLst/>
          </a:prstGeom>
        </p:spPr>
      </p:pic>
      <p:pic>
        <p:nvPicPr>
          <p:cNvPr id="6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23" y="-85522"/>
            <a:ext cx="3790477" cy="3003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7557" y="1179836"/>
            <a:ext cx="351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589" y="776552"/>
            <a:ext cx="846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có biết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sen, gương sen, hạt sen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không?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275" y="2368955"/>
            <a:ext cx="195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802" y="2368954"/>
            <a:ext cx="252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8805" y="2222761"/>
            <a:ext cx="252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thu hoạch sen ở Hà Nam - BRTgo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228" y="1071657"/>
            <a:ext cx="8863390" cy="4985657"/>
          </a:xfrm>
          <a:prstGeom prst="rect">
            <a:avLst/>
          </a:prstGeom>
        </p:spPr>
      </p:pic>
      <p:pic>
        <p:nvPicPr>
          <p:cNvPr id="12" name="PA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23" y="-303236"/>
            <a:ext cx="3790477" cy="300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3592" y="948193"/>
            <a:ext cx="351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23" y="-85522"/>
            <a:ext cx="3790477" cy="3003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3592" y="1282022"/>
            <a:ext cx="351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589" y="500932"/>
            <a:ext cx="846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có biết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sen, gương sen, hạt sen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không?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43" y="1302278"/>
            <a:ext cx="75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Gương sen này có bao nhiêu hạt sen?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17" b="48500" l="21389" r="80556">
                        <a14:foregroundMark x1="25648" y1="28000" x2="26481" y2="28625"/>
                        <a14:foregroundMark x1="26852" y1="28208" x2="51944" y2="30375"/>
                        <a14:foregroundMark x1="52593" y1="28208" x2="43241" y2="32875"/>
                        <a14:foregroundMark x1="68148" y1="26833" x2="73519" y2="32417"/>
                        <a14:foregroundMark x1="59630" y1="29667" x2="58333" y2="31917"/>
                        <a14:foregroundMark x1="33519" y1="30667" x2="39352" y2="30917"/>
                        <a14:foregroundMark x1="61667" y1="29083" x2="56852" y2="30958"/>
                        <a14:foregroundMark x1="35093" y1="30375" x2="33519" y2="31208"/>
                        <a14:foregroundMark x1="28611" y1="28917" x2="25648" y2="31542"/>
                        <a14:foregroundMark x1="28796" y1="30833" x2="26019" y2="32292"/>
                        <a14:foregroundMark x1="40463" y1="30917" x2="40926" y2="32083"/>
                        <a14:foregroundMark x1="69352" y1="27125" x2="64815" y2="30833"/>
                        <a14:foregroundMark x1="73519" y1="26958" x2="77593" y2="28708"/>
                        <a14:foregroundMark x1="79537" y1="29875" x2="72685" y2="33167"/>
                        <a14:foregroundMark x1="67037" y1="32125" x2="71296" y2="32500"/>
                      </a14:backgroundRemoval>
                    </a14:imgEffect>
                  </a14:imgLayer>
                </a14:imgProps>
              </a:ext>
            </a:extLst>
          </a:blip>
          <a:srcRect l="28166" t="33983" r="35920" b="51328"/>
          <a:stretch/>
        </p:blipFill>
        <p:spPr>
          <a:xfrm>
            <a:off x="1934459" y="1830532"/>
            <a:ext cx="4210050" cy="382731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04843" y="5657850"/>
            <a:ext cx="6669282" cy="933450"/>
          </a:xfrm>
          <a:prstGeom prst="roundRect">
            <a:avLst/>
          </a:prstGeom>
          <a:solidFill>
            <a:srgbClr val="FFFF9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? . </a:t>
            </a:r>
            <a:r>
              <a:rPr lang="en-US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29250" y="3549113"/>
            <a:ext cx="2066925" cy="419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318125" y="3491963"/>
            <a:ext cx="111125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84791" y="3685901"/>
            <a:ext cx="425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1 </a:t>
            </a:r>
            <a:r>
              <a:rPr lang="en-US" sz="3200" dirty="0" err="1" smtClean="0">
                <a:latin typeface="+mj-lt"/>
              </a:rPr>
              <a:t>điểm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= 1 </a:t>
            </a:r>
            <a:r>
              <a:rPr lang="en-US" sz="3200" dirty="0" err="1" smtClean="0">
                <a:latin typeface="+mj-lt"/>
              </a:rPr>
              <a:t>hạt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sen</a:t>
            </a:r>
            <a:endParaRPr lang="en-US" sz="32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0480" y="5821742"/>
            <a:ext cx="783772" cy="636814"/>
          </a:xfrm>
          <a:prstGeom prst="rect">
            <a:avLst/>
          </a:prstGeom>
          <a:solidFill>
            <a:srgbClr val="FFFFAD">
              <a:alpha val="94000"/>
            </a:srgbClr>
          </a:solidFill>
          <a:ln>
            <a:solidFill>
              <a:srgbClr val="FFF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543175" y="2235728"/>
            <a:ext cx="1971675" cy="2079097"/>
          </a:xfrm>
          <a:custGeom>
            <a:avLst/>
            <a:gdLst>
              <a:gd name="connsiteX0" fmla="*/ 1219200 w 1971675"/>
              <a:gd name="connsiteY0" fmla="*/ 2647 h 2079097"/>
              <a:gd name="connsiteX1" fmla="*/ 1181100 w 1971675"/>
              <a:gd name="connsiteY1" fmla="*/ 59797 h 2079097"/>
              <a:gd name="connsiteX2" fmla="*/ 1123950 w 1971675"/>
              <a:gd name="connsiteY2" fmla="*/ 78847 h 2079097"/>
              <a:gd name="connsiteX3" fmla="*/ 1095375 w 1971675"/>
              <a:gd name="connsiteY3" fmla="*/ 88372 h 2079097"/>
              <a:gd name="connsiteX4" fmla="*/ 1019175 w 1971675"/>
              <a:gd name="connsiteY4" fmla="*/ 193147 h 2079097"/>
              <a:gd name="connsiteX5" fmla="*/ 981075 w 1971675"/>
              <a:gd name="connsiteY5" fmla="*/ 212197 h 2079097"/>
              <a:gd name="connsiteX6" fmla="*/ 942975 w 1971675"/>
              <a:gd name="connsiteY6" fmla="*/ 240772 h 2079097"/>
              <a:gd name="connsiteX7" fmla="*/ 866775 w 1971675"/>
              <a:gd name="connsiteY7" fmla="*/ 269347 h 2079097"/>
              <a:gd name="connsiteX8" fmla="*/ 771525 w 1971675"/>
              <a:gd name="connsiteY8" fmla="*/ 307447 h 2079097"/>
              <a:gd name="connsiteX9" fmla="*/ 742950 w 1971675"/>
              <a:gd name="connsiteY9" fmla="*/ 326497 h 2079097"/>
              <a:gd name="connsiteX10" fmla="*/ 704850 w 1971675"/>
              <a:gd name="connsiteY10" fmla="*/ 355072 h 2079097"/>
              <a:gd name="connsiteX11" fmla="*/ 676275 w 1971675"/>
              <a:gd name="connsiteY11" fmla="*/ 364597 h 2079097"/>
              <a:gd name="connsiteX12" fmla="*/ 657225 w 1971675"/>
              <a:gd name="connsiteY12" fmla="*/ 393172 h 2079097"/>
              <a:gd name="connsiteX13" fmla="*/ 571500 w 1971675"/>
              <a:gd name="connsiteY13" fmla="*/ 459847 h 2079097"/>
              <a:gd name="connsiteX14" fmla="*/ 542925 w 1971675"/>
              <a:gd name="connsiteY14" fmla="*/ 497947 h 2079097"/>
              <a:gd name="connsiteX15" fmla="*/ 495300 w 1971675"/>
              <a:gd name="connsiteY15" fmla="*/ 526522 h 2079097"/>
              <a:gd name="connsiteX16" fmla="*/ 400050 w 1971675"/>
              <a:gd name="connsiteY16" fmla="*/ 602722 h 2079097"/>
              <a:gd name="connsiteX17" fmla="*/ 342900 w 1971675"/>
              <a:gd name="connsiteY17" fmla="*/ 640822 h 2079097"/>
              <a:gd name="connsiteX18" fmla="*/ 314325 w 1971675"/>
              <a:gd name="connsiteY18" fmla="*/ 669397 h 2079097"/>
              <a:gd name="connsiteX19" fmla="*/ 247650 w 1971675"/>
              <a:gd name="connsiteY19" fmla="*/ 707497 h 2079097"/>
              <a:gd name="connsiteX20" fmla="*/ 161925 w 1971675"/>
              <a:gd name="connsiteY20" fmla="*/ 802747 h 2079097"/>
              <a:gd name="connsiteX21" fmla="*/ 85725 w 1971675"/>
              <a:gd name="connsiteY21" fmla="*/ 888472 h 2079097"/>
              <a:gd name="connsiteX22" fmla="*/ 57150 w 1971675"/>
              <a:gd name="connsiteY22" fmla="*/ 964672 h 2079097"/>
              <a:gd name="connsiteX23" fmla="*/ 47625 w 1971675"/>
              <a:gd name="connsiteY23" fmla="*/ 1012297 h 2079097"/>
              <a:gd name="connsiteX24" fmla="*/ 9525 w 1971675"/>
              <a:gd name="connsiteY24" fmla="*/ 1098022 h 2079097"/>
              <a:gd name="connsiteX25" fmla="*/ 0 w 1971675"/>
              <a:gd name="connsiteY25" fmla="*/ 1136122 h 2079097"/>
              <a:gd name="connsiteX26" fmla="*/ 19050 w 1971675"/>
              <a:gd name="connsiteY26" fmla="*/ 1555222 h 2079097"/>
              <a:gd name="connsiteX27" fmla="*/ 47625 w 1971675"/>
              <a:gd name="connsiteY27" fmla="*/ 1640947 h 2079097"/>
              <a:gd name="connsiteX28" fmla="*/ 85725 w 1971675"/>
              <a:gd name="connsiteY28" fmla="*/ 1726672 h 2079097"/>
              <a:gd name="connsiteX29" fmla="*/ 123825 w 1971675"/>
              <a:gd name="connsiteY29" fmla="*/ 1783822 h 2079097"/>
              <a:gd name="connsiteX30" fmla="*/ 152400 w 1971675"/>
              <a:gd name="connsiteY30" fmla="*/ 1812397 h 2079097"/>
              <a:gd name="connsiteX31" fmla="*/ 200025 w 1971675"/>
              <a:gd name="connsiteY31" fmla="*/ 1869547 h 2079097"/>
              <a:gd name="connsiteX32" fmla="*/ 228600 w 1971675"/>
              <a:gd name="connsiteY32" fmla="*/ 1879072 h 2079097"/>
              <a:gd name="connsiteX33" fmla="*/ 257175 w 1971675"/>
              <a:gd name="connsiteY33" fmla="*/ 1907647 h 2079097"/>
              <a:gd name="connsiteX34" fmla="*/ 295275 w 1971675"/>
              <a:gd name="connsiteY34" fmla="*/ 1917172 h 2079097"/>
              <a:gd name="connsiteX35" fmla="*/ 361950 w 1971675"/>
              <a:gd name="connsiteY35" fmla="*/ 1936222 h 2079097"/>
              <a:gd name="connsiteX36" fmla="*/ 390525 w 1971675"/>
              <a:gd name="connsiteY36" fmla="*/ 1955272 h 2079097"/>
              <a:gd name="connsiteX37" fmla="*/ 457200 w 1971675"/>
              <a:gd name="connsiteY37" fmla="*/ 1974322 h 2079097"/>
              <a:gd name="connsiteX38" fmla="*/ 485775 w 1971675"/>
              <a:gd name="connsiteY38" fmla="*/ 1983847 h 2079097"/>
              <a:gd name="connsiteX39" fmla="*/ 561975 w 1971675"/>
              <a:gd name="connsiteY39" fmla="*/ 2060047 h 2079097"/>
              <a:gd name="connsiteX40" fmla="*/ 619125 w 1971675"/>
              <a:gd name="connsiteY40" fmla="*/ 2079097 h 2079097"/>
              <a:gd name="connsiteX41" fmla="*/ 742950 w 1971675"/>
              <a:gd name="connsiteY41" fmla="*/ 2060047 h 2079097"/>
              <a:gd name="connsiteX42" fmla="*/ 771525 w 1971675"/>
              <a:gd name="connsiteY42" fmla="*/ 2031472 h 2079097"/>
              <a:gd name="connsiteX43" fmla="*/ 800100 w 1971675"/>
              <a:gd name="connsiteY43" fmla="*/ 2012422 h 2079097"/>
              <a:gd name="connsiteX44" fmla="*/ 838200 w 1971675"/>
              <a:gd name="connsiteY44" fmla="*/ 1955272 h 2079097"/>
              <a:gd name="connsiteX45" fmla="*/ 885825 w 1971675"/>
              <a:gd name="connsiteY45" fmla="*/ 1898122 h 2079097"/>
              <a:gd name="connsiteX46" fmla="*/ 904875 w 1971675"/>
              <a:gd name="connsiteY46" fmla="*/ 1860022 h 2079097"/>
              <a:gd name="connsiteX47" fmla="*/ 933450 w 1971675"/>
              <a:gd name="connsiteY47" fmla="*/ 1831447 h 2079097"/>
              <a:gd name="connsiteX48" fmla="*/ 962025 w 1971675"/>
              <a:gd name="connsiteY48" fmla="*/ 1774297 h 2079097"/>
              <a:gd name="connsiteX49" fmla="*/ 990600 w 1971675"/>
              <a:gd name="connsiteY49" fmla="*/ 1764772 h 2079097"/>
              <a:gd name="connsiteX50" fmla="*/ 1019175 w 1971675"/>
              <a:gd name="connsiteY50" fmla="*/ 1736197 h 2079097"/>
              <a:gd name="connsiteX51" fmla="*/ 1057275 w 1971675"/>
              <a:gd name="connsiteY51" fmla="*/ 1726672 h 2079097"/>
              <a:gd name="connsiteX52" fmla="*/ 1228725 w 1971675"/>
              <a:gd name="connsiteY52" fmla="*/ 1717147 h 2079097"/>
              <a:gd name="connsiteX53" fmla="*/ 1238250 w 1971675"/>
              <a:gd name="connsiteY53" fmla="*/ 1688572 h 2079097"/>
              <a:gd name="connsiteX54" fmla="*/ 1295400 w 1971675"/>
              <a:gd name="connsiteY54" fmla="*/ 1659997 h 2079097"/>
              <a:gd name="connsiteX55" fmla="*/ 1352550 w 1971675"/>
              <a:gd name="connsiteY55" fmla="*/ 1602847 h 2079097"/>
              <a:gd name="connsiteX56" fmla="*/ 1381125 w 1971675"/>
              <a:gd name="connsiteY56" fmla="*/ 1536172 h 2079097"/>
              <a:gd name="connsiteX57" fmla="*/ 1409700 w 1971675"/>
              <a:gd name="connsiteY57" fmla="*/ 1517122 h 2079097"/>
              <a:gd name="connsiteX58" fmla="*/ 1447800 w 1971675"/>
              <a:gd name="connsiteY58" fmla="*/ 1383772 h 2079097"/>
              <a:gd name="connsiteX59" fmla="*/ 1457325 w 1971675"/>
              <a:gd name="connsiteY59" fmla="*/ 1355197 h 2079097"/>
              <a:gd name="connsiteX60" fmla="*/ 1485900 w 1971675"/>
              <a:gd name="connsiteY60" fmla="*/ 1345672 h 2079097"/>
              <a:gd name="connsiteX61" fmla="*/ 1628775 w 1971675"/>
              <a:gd name="connsiteY61" fmla="*/ 1355197 h 2079097"/>
              <a:gd name="connsiteX62" fmla="*/ 1695450 w 1971675"/>
              <a:gd name="connsiteY62" fmla="*/ 1374247 h 2079097"/>
              <a:gd name="connsiteX63" fmla="*/ 1762125 w 1971675"/>
              <a:gd name="connsiteY63" fmla="*/ 1393297 h 2079097"/>
              <a:gd name="connsiteX64" fmla="*/ 1838325 w 1971675"/>
              <a:gd name="connsiteY64" fmla="*/ 1383772 h 2079097"/>
              <a:gd name="connsiteX65" fmla="*/ 1866900 w 1971675"/>
              <a:gd name="connsiteY65" fmla="*/ 1336147 h 2079097"/>
              <a:gd name="connsiteX66" fmla="*/ 1905000 w 1971675"/>
              <a:gd name="connsiteY66" fmla="*/ 1259947 h 2079097"/>
              <a:gd name="connsiteX67" fmla="*/ 1914525 w 1971675"/>
              <a:gd name="connsiteY67" fmla="*/ 1231372 h 2079097"/>
              <a:gd name="connsiteX68" fmla="*/ 1943100 w 1971675"/>
              <a:gd name="connsiteY68" fmla="*/ 1183747 h 2079097"/>
              <a:gd name="connsiteX69" fmla="*/ 1962150 w 1971675"/>
              <a:gd name="connsiteY69" fmla="*/ 1117072 h 2079097"/>
              <a:gd name="connsiteX70" fmla="*/ 1971675 w 1971675"/>
              <a:gd name="connsiteY70" fmla="*/ 1031347 h 2079097"/>
              <a:gd name="connsiteX71" fmla="*/ 1962150 w 1971675"/>
              <a:gd name="connsiteY71" fmla="*/ 707497 h 2079097"/>
              <a:gd name="connsiteX72" fmla="*/ 1943100 w 1971675"/>
              <a:gd name="connsiteY72" fmla="*/ 574147 h 2079097"/>
              <a:gd name="connsiteX73" fmla="*/ 1924050 w 1971675"/>
              <a:gd name="connsiteY73" fmla="*/ 526522 h 2079097"/>
              <a:gd name="connsiteX74" fmla="*/ 1914525 w 1971675"/>
              <a:gd name="connsiteY74" fmla="*/ 488422 h 2079097"/>
              <a:gd name="connsiteX75" fmla="*/ 1905000 w 1971675"/>
              <a:gd name="connsiteY75" fmla="*/ 440797 h 2079097"/>
              <a:gd name="connsiteX76" fmla="*/ 1866900 w 1971675"/>
              <a:gd name="connsiteY76" fmla="*/ 374122 h 2079097"/>
              <a:gd name="connsiteX77" fmla="*/ 1809750 w 1971675"/>
              <a:gd name="connsiteY77" fmla="*/ 316972 h 2079097"/>
              <a:gd name="connsiteX78" fmla="*/ 1781175 w 1971675"/>
              <a:gd name="connsiteY78" fmla="*/ 307447 h 2079097"/>
              <a:gd name="connsiteX79" fmla="*/ 1676400 w 1971675"/>
              <a:gd name="connsiteY79" fmla="*/ 212197 h 2079097"/>
              <a:gd name="connsiteX80" fmla="*/ 1647825 w 1971675"/>
              <a:gd name="connsiteY80" fmla="*/ 193147 h 2079097"/>
              <a:gd name="connsiteX81" fmla="*/ 1619250 w 1971675"/>
              <a:gd name="connsiteY81" fmla="*/ 183622 h 2079097"/>
              <a:gd name="connsiteX82" fmla="*/ 1543050 w 1971675"/>
              <a:gd name="connsiteY82" fmla="*/ 164572 h 2079097"/>
              <a:gd name="connsiteX83" fmla="*/ 1514475 w 1971675"/>
              <a:gd name="connsiteY83" fmla="*/ 145522 h 2079097"/>
              <a:gd name="connsiteX84" fmla="*/ 1438275 w 1971675"/>
              <a:gd name="connsiteY84" fmla="*/ 116947 h 2079097"/>
              <a:gd name="connsiteX85" fmla="*/ 1381125 w 1971675"/>
              <a:gd name="connsiteY85" fmla="*/ 78847 h 2079097"/>
              <a:gd name="connsiteX86" fmla="*/ 1352550 w 1971675"/>
              <a:gd name="connsiteY86" fmla="*/ 59797 h 2079097"/>
              <a:gd name="connsiteX87" fmla="*/ 1314450 w 1971675"/>
              <a:gd name="connsiteY87" fmla="*/ 31222 h 2079097"/>
              <a:gd name="connsiteX88" fmla="*/ 1276350 w 1971675"/>
              <a:gd name="connsiteY88" fmla="*/ 21697 h 2079097"/>
              <a:gd name="connsiteX89" fmla="*/ 1219200 w 1971675"/>
              <a:gd name="connsiteY89" fmla="*/ 2647 h 20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71675" h="2079097">
                <a:moveTo>
                  <a:pt x="1219200" y="2647"/>
                </a:moveTo>
                <a:cubicBezTo>
                  <a:pt x="1203325" y="8997"/>
                  <a:pt x="1198978" y="45494"/>
                  <a:pt x="1181100" y="59797"/>
                </a:cubicBezTo>
                <a:cubicBezTo>
                  <a:pt x="1165420" y="72341"/>
                  <a:pt x="1143000" y="72497"/>
                  <a:pt x="1123950" y="78847"/>
                </a:cubicBezTo>
                <a:lnTo>
                  <a:pt x="1095375" y="88372"/>
                </a:lnTo>
                <a:cubicBezTo>
                  <a:pt x="1069975" y="123297"/>
                  <a:pt x="1057801" y="173834"/>
                  <a:pt x="1019175" y="193147"/>
                </a:cubicBezTo>
                <a:cubicBezTo>
                  <a:pt x="1006475" y="199497"/>
                  <a:pt x="993116" y="204672"/>
                  <a:pt x="981075" y="212197"/>
                </a:cubicBezTo>
                <a:cubicBezTo>
                  <a:pt x="967613" y="220611"/>
                  <a:pt x="957174" y="233672"/>
                  <a:pt x="942975" y="240772"/>
                </a:cubicBezTo>
                <a:cubicBezTo>
                  <a:pt x="833271" y="295624"/>
                  <a:pt x="979308" y="199014"/>
                  <a:pt x="866775" y="269347"/>
                </a:cubicBezTo>
                <a:cubicBezTo>
                  <a:pt x="798620" y="311944"/>
                  <a:pt x="862101" y="292351"/>
                  <a:pt x="771525" y="307447"/>
                </a:cubicBezTo>
                <a:cubicBezTo>
                  <a:pt x="762000" y="313797"/>
                  <a:pt x="752265" y="319843"/>
                  <a:pt x="742950" y="326497"/>
                </a:cubicBezTo>
                <a:cubicBezTo>
                  <a:pt x="730032" y="335724"/>
                  <a:pt x="718633" y="347196"/>
                  <a:pt x="704850" y="355072"/>
                </a:cubicBezTo>
                <a:cubicBezTo>
                  <a:pt x="696133" y="360053"/>
                  <a:pt x="685800" y="361422"/>
                  <a:pt x="676275" y="364597"/>
                </a:cubicBezTo>
                <a:cubicBezTo>
                  <a:pt x="669925" y="374122"/>
                  <a:pt x="665917" y="385722"/>
                  <a:pt x="657225" y="393172"/>
                </a:cubicBezTo>
                <a:cubicBezTo>
                  <a:pt x="563859" y="473200"/>
                  <a:pt x="652125" y="367704"/>
                  <a:pt x="571500" y="459847"/>
                </a:cubicBezTo>
                <a:cubicBezTo>
                  <a:pt x="561046" y="471794"/>
                  <a:pt x="554872" y="487493"/>
                  <a:pt x="542925" y="497947"/>
                </a:cubicBezTo>
                <a:cubicBezTo>
                  <a:pt x="528992" y="510138"/>
                  <a:pt x="510272" y="515633"/>
                  <a:pt x="495300" y="526522"/>
                </a:cubicBezTo>
                <a:cubicBezTo>
                  <a:pt x="322198" y="652414"/>
                  <a:pt x="524411" y="515669"/>
                  <a:pt x="400050" y="602722"/>
                </a:cubicBezTo>
                <a:cubicBezTo>
                  <a:pt x="381293" y="615852"/>
                  <a:pt x="359089" y="624633"/>
                  <a:pt x="342900" y="640822"/>
                </a:cubicBezTo>
                <a:cubicBezTo>
                  <a:pt x="333375" y="650347"/>
                  <a:pt x="325360" y="661672"/>
                  <a:pt x="314325" y="669397"/>
                </a:cubicBezTo>
                <a:cubicBezTo>
                  <a:pt x="293355" y="684076"/>
                  <a:pt x="268352" y="692441"/>
                  <a:pt x="247650" y="707497"/>
                </a:cubicBezTo>
                <a:cubicBezTo>
                  <a:pt x="221235" y="726708"/>
                  <a:pt x="180706" y="782088"/>
                  <a:pt x="161925" y="802747"/>
                </a:cubicBezTo>
                <a:cubicBezTo>
                  <a:pt x="77853" y="895226"/>
                  <a:pt x="145605" y="808632"/>
                  <a:pt x="85725" y="888472"/>
                </a:cubicBezTo>
                <a:cubicBezTo>
                  <a:pt x="49795" y="1032190"/>
                  <a:pt x="106959" y="815246"/>
                  <a:pt x="57150" y="964672"/>
                </a:cubicBezTo>
                <a:cubicBezTo>
                  <a:pt x="52030" y="980031"/>
                  <a:pt x="52277" y="996790"/>
                  <a:pt x="47625" y="1012297"/>
                </a:cubicBezTo>
                <a:cubicBezTo>
                  <a:pt x="21559" y="1099183"/>
                  <a:pt x="37668" y="1022973"/>
                  <a:pt x="9525" y="1098022"/>
                </a:cubicBezTo>
                <a:cubicBezTo>
                  <a:pt x="4928" y="1110279"/>
                  <a:pt x="3175" y="1123422"/>
                  <a:pt x="0" y="1136122"/>
                </a:cubicBezTo>
                <a:cubicBezTo>
                  <a:pt x="6350" y="1275822"/>
                  <a:pt x="10674" y="1415629"/>
                  <a:pt x="19050" y="1555222"/>
                </a:cubicBezTo>
                <a:cubicBezTo>
                  <a:pt x="22434" y="1611630"/>
                  <a:pt x="22618" y="1603436"/>
                  <a:pt x="47625" y="1640947"/>
                </a:cubicBezTo>
                <a:cubicBezTo>
                  <a:pt x="60661" y="1693091"/>
                  <a:pt x="51800" y="1673361"/>
                  <a:pt x="85725" y="1726672"/>
                </a:cubicBezTo>
                <a:cubicBezTo>
                  <a:pt x="98017" y="1745988"/>
                  <a:pt x="107636" y="1767633"/>
                  <a:pt x="123825" y="1783822"/>
                </a:cubicBezTo>
                <a:cubicBezTo>
                  <a:pt x="133350" y="1793347"/>
                  <a:pt x="143776" y="1802049"/>
                  <a:pt x="152400" y="1812397"/>
                </a:cubicBezTo>
                <a:cubicBezTo>
                  <a:pt x="174364" y="1838753"/>
                  <a:pt x="168719" y="1848676"/>
                  <a:pt x="200025" y="1869547"/>
                </a:cubicBezTo>
                <a:cubicBezTo>
                  <a:pt x="208379" y="1875116"/>
                  <a:pt x="219075" y="1875897"/>
                  <a:pt x="228600" y="1879072"/>
                </a:cubicBezTo>
                <a:cubicBezTo>
                  <a:pt x="238125" y="1888597"/>
                  <a:pt x="245479" y="1900964"/>
                  <a:pt x="257175" y="1907647"/>
                </a:cubicBezTo>
                <a:cubicBezTo>
                  <a:pt x="268541" y="1914142"/>
                  <a:pt x="282688" y="1913576"/>
                  <a:pt x="295275" y="1917172"/>
                </a:cubicBezTo>
                <a:cubicBezTo>
                  <a:pt x="390928" y="1944501"/>
                  <a:pt x="242843" y="1906445"/>
                  <a:pt x="361950" y="1936222"/>
                </a:cubicBezTo>
                <a:cubicBezTo>
                  <a:pt x="371475" y="1942572"/>
                  <a:pt x="380286" y="1950152"/>
                  <a:pt x="390525" y="1955272"/>
                </a:cubicBezTo>
                <a:cubicBezTo>
                  <a:pt x="405750" y="1962885"/>
                  <a:pt x="442958" y="1970253"/>
                  <a:pt x="457200" y="1974322"/>
                </a:cubicBezTo>
                <a:cubicBezTo>
                  <a:pt x="466854" y="1977080"/>
                  <a:pt x="476250" y="1980672"/>
                  <a:pt x="485775" y="1983847"/>
                </a:cubicBezTo>
                <a:cubicBezTo>
                  <a:pt x="506510" y="2025317"/>
                  <a:pt x="506804" y="2041657"/>
                  <a:pt x="561975" y="2060047"/>
                </a:cubicBezTo>
                <a:lnTo>
                  <a:pt x="619125" y="2079097"/>
                </a:lnTo>
                <a:cubicBezTo>
                  <a:pt x="660400" y="2072747"/>
                  <a:pt x="703090" y="2072503"/>
                  <a:pt x="742950" y="2060047"/>
                </a:cubicBezTo>
                <a:cubicBezTo>
                  <a:pt x="755807" y="2056029"/>
                  <a:pt x="761177" y="2040096"/>
                  <a:pt x="771525" y="2031472"/>
                </a:cubicBezTo>
                <a:cubicBezTo>
                  <a:pt x="780319" y="2024143"/>
                  <a:pt x="790575" y="2018772"/>
                  <a:pt x="800100" y="2012422"/>
                </a:cubicBezTo>
                <a:cubicBezTo>
                  <a:pt x="820998" y="1928829"/>
                  <a:pt x="791215" y="2011654"/>
                  <a:pt x="838200" y="1955272"/>
                </a:cubicBezTo>
                <a:cubicBezTo>
                  <a:pt x="898624" y="1882763"/>
                  <a:pt x="816207" y="1944534"/>
                  <a:pt x="885825" y="1898122"/>
                </a:cubicBezTo>
                <a:cubicBezTo>
                  <a:pt x="892175" y="1885422"/>
                  <a:pt x="896622" y="1871576"/>
                  <a:pt x="904875" y="1860022"/>
                </a:cubicBezTo>
                <a:cubicBezTo>
                  <a:pt x="912705" y="1849061"/>
                  <a:pt x="925978" y="1842655"/>
                  <a:pt x="933450" y="1831447"/>
                </a:cubicBezTo>
                <a:cubicBezTo>
                  <a:pt x="953170" y="1801866"/>
                  <a:pt x="929909" y="1799990"/>
                  <a:pt x="962025" y="1774297"/>
                </a:cubicBezTo>
                <a:cubicBezTo>
                  <a:pt x="969865" y="1768025"/>
                  <a:pt x="981075" y="1767947"/>
                  <a:pt x="990600" y="1764772"/>
                </a:cubicBezTo>
                <a:cubicBezTo>
                  <a:pt x="1000125" y="1755247"/>
                  <a:pt x="1007479" y="1742880"/>
                  <a:pt x="1019175" y="1736197"/>
                </a:cubicBezTo>
                <a:cubicBezTo>
                  <a:pt x="1030541" y="1729702"/>
                  <a:pt x="1044238" y="1727857"/>
                  <a:pt x="1057275" y="1726672"/>
                </a:cubicBezTo>
                <a:cubicBezTo>
                  <a:pt x="1114278" y="1721490"/>
                  <a:pt x="1171575" y="1720322"/>
                  <a:pt x="1228725" y="1717147"/>
                </a:cubicBezTo>
                <a:cubicBezTo>
                  <a:pt x="1231900" y="1707622"/>
                  <a:pt x="1231978" y="1696412"/>
                  <a:pt x="1238250" y="1688572"/>
                </a:cubicBezTo>
                <a:cubicBezTo>
                  <a:pt x="1251679" y="1671786"/>
                  <a:pt x="1276576" y="1666272"/>
                  <a:pt x="1295400" y="1659997"/>
                </a:cubicBezTo>
                <a:cubicBezTo>
                  <a:pt x="1314450" y="1640947"/>
                  <a:pt x="1344031" y="1628405"/>
                  <a:pt x="1352550" y="1602847"/>
                </a:cubicBezTo>
                <a:cubicBezTo>
                  <a:pt x="1359167" y="1582995"/>
                  <a:pt x="1368047" y="1551865"/>
                  <a:pt x="1381125" y="1536172"/>
                </a:cubicBezTo>
                <a:cubicBezTo>
                  <a:pt x="1388454" y="1527378"/>
                  <a:pt x="1400175" y="1523472"/>
                  <a:pt x="1409700" y="1517122"/>
                </a:cubicBezTo>
                <a:cubicBezTo>
                  <a:pt x="1433620" y="1421441"/>
                  <a:pt x="1420471" y="1465760"/>
                  <a:pt x="1447800" y="1383772"/>
                </a:cubicBezTo>
                <a:cubicBezTo>
                  <a:pt x="1450975" y="1374247"/>
                  <a:pt x="1447800" y="1358372"/>
                  <a:pt x="1457325" y="1355197"/>
                </a:cubicBezTo>
                <a:lnTo>
                  <a:pt x="1485900" y="1345672"/>
                </a:lnTo>
                <a:cubicBezTo>
                  <a:pt x="1533525" y="1348847"/>
                  <a:pt x="1581307" y="1350200"/>
                  <a:pt x="1628775" y="1355197"/>
                </a:cubicBezTo>
                <a:cubicBezTo>
                  <a:pt x="1652348" y="1357678"/>
                  <a:pt x="1673068" y="1367852"/>
                  <a:pt x="1695450" y="1374247"/>
                </a:cubicBezTo>
                <a:cubicBezTo>
                  <a:pt x="1779171" y="1398167"/>
                  <a:pt x="1693612" y="1370459"/>
                  <a:pt x="1762125" y="1393297"/>
                </a:cubicBezTo>
                <a:cubicBezTo>
                  <a:pt x="1787525" y="1390122"/>
                  <a:pt x="1815853" y="1396029"/>
                  <a:pt x="1838325" y="1383772"/>
                </a:cubicBezTo>
                <a:cubicBezTo>
                  <a:pt x="1854578" y="1374907"/>
                  <a:pt x="1858123" y="1352447"/>
                  <a:pt x="1866900" y="1336147"/>
                </a:cubicBezTo>
                <a:cubicBezTo>
                  <a:pt x="1880364" y="1311143"/>
                  <a:pt x="1896020" y="1286888"/>
                  <a:pt x="1905000" y="1259947"/>
                </a:cubicBezTo>
                <a:cubicBezTo>
                  <a:pt x="1908175" y="1250422"/>
                  <a:pt x="1910035" y="1240352"/>
                  <a:pt x="1914525" y="1231372"/>
                </a:cubicBezTo>
                <a:cubicBezTo>
                  <a:pt x="1922804" y="1214813"/>
                  <a:pt x="1934821" y="1200306"/>
                  <a:pt x="1943100" y="1183747"/>
                </a:cubicBezTo>
                <a:cubicBezTo>
                  <a:pt x="1949932" y="1170082"/>
                  <a:pt x="1959098" y="1129279"/>
                  <a:pt x="1962150" y="1117072"/>
                </a:cubicBezTo>
                <a:cubicBezTo>
                  <a:pt x="1965325" y="1088497"/>
                  <a:pt x="1971675" y="1060098"/>
                  <a:pt x="1971675" y="1031347"/>
                </a:cubicBezTo>
                <a:cubicBezTo>
                  <a:pt x="1971675" y="923350"/>
                  <a:pt x="1967168" y="815377"/>
                  <a:pt x="1962150" y="707497"/>
                </a:cubicBezTo>
                <a:cubicBezTo>
                  <a:pt x="1961092" y="684745"/>
                  <a:pt x="1952489" y="605444"/>
                  <a:pt x="1943100" y="574147"/>
                </a:cubicBezTo>
                <a:cubicBezTo>
                  <a:pt x="1938187" y="557770"/>
                  <a:pt x="1929457" y="542742"/>
                  <a:pt x="1924050" y="526522"/>
                </a:cubicBezTo>
                <a:cubicBezTo>
                  <a:pt x="1919910" y="514103"/>
                  <a:pt x="1917365" y="501201"/>
                  <a:pt x="1914525" y="488422"/>
                </a:cubicBezTo>
                <a:cubicBezTo>
                  <a:pt x="1911013" y="472618"/>
                  <a:pt x="1910120" y="456156"/>
                  <a:pt x="1905000" y="440797"/>
                </a:cubicBezTo>
                <a:cubicBezTo>
                  <a:pt x="1900400" y="426998"/>
                  <a:pt x="1878048" y="386664"/>
                  <a:pt x="1866900" y="374122"/>
                </a:cubicBezTo>
                <a:cubicBezTo>
                  <a:pt x="1849002" y="353986"/>
                  <a:pt x="1835308" y="325491"/>
                  <a:pt x="1809750" y="316972"/>
                </a:cubicBezTo>
                <a:lnTo>
                  <a:pt x="1781175" y="307447"/>
                </a:lnTo>
                <a:cubicBezTo>
                  <a:pt x="1718927" y="245199"/>
                  <a:pt x="1731739" y="251725"/>
                  <a:pt x="1676400" y="212197"/>
                </a:cubicBezTo>
                <a:cubicBezTo>
                  <a:pt x="1667085" y="205543"/>
                  <a:pt x="1658064" y="198267"/>
                  <a:pt x="1647825" y="193147"/>
                </a:cubicBezTo>
                <a:cubicBezTo>
                  <a:pt x="1638845" y="188657"/>
                  <a:pt x="1628936" y="186264"/>
                  <a:pt x="1619250" y="183622"/>
                </a:cubicBezTo>
                <a:cubicBezTo>
                  <a:pt x="1593991" y="176733"/>
                  <a:pt x="1568450" y="170922"/>
                  <a:pt x="1543050" y="164572"/>
                </a:cubicBezTo>
                <a:cubicBezTo>
                  <a:pt x="1533525" y="158222"/>
                  <a:pt x="1524714" y="150642"/>
                  <a:pt x="1514475" y="145522"/>
                </a:cubicBezTo>
                <a:cubicBezTo>
                  <a:pt x="1491696" y="134133"/>
                  <a:pt x="1463006" y="125191"/>
                  <a:pt x="1438275" y="116947"/>
                </a:cubicBezTo>
                <a:cubicBezTo>
                  <a:pt x="1384106" y="62778"/>
                  <a:pt x="1436264" y="106416"/>
                  <a:pt x="1381125" y="78847"/>
                </a:cubicBezTo>
                <a:cubicBezTo>
                  <a:pt x="1370886" y="73727"/>
                  <a:pt x="1361865" y="66451"/>
                  <a:pt x="1352550" y="59797"/>
                </a:cubicBezTo>
                <a:cubicBezTo>
                  <a:pt x="1339632" y="50570"/>
                  <a:pt x="1328649" y="38322"/>
                  <a:pt x="1314450" y="31222"/>
                </a:cubicBezTo>
                <a:cubicBezTo>
                  <a:pt x="1302741" y="25368"/>
                  <a:pt x="1289050" y="24872"/>
                  <a:pt x="1276350" y="21697"/>
                </a:cubicBezTo>
                <a:cubicBezTo>
                  <a:pt x="1245133" y="886"/>
                  <a:pt x="1235075" y="-3703"/>
                  <a:pt x="1219200" y="2647"/>
                </a:cubicBezTo>
                <a:close/>
              </a:path>
            </a:pathLst>
          </a:cu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34459" y="2532483"/>
            <a:ext cx="80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400425" y="2457450"/>
            <a:ext cx="2362200" cy="2295525"/>
          </a:xfrm>
          <a:custGeom>
            <a:avLst/>
            <a:gdLst>
              <a:gd name="connsiteX0" fmla="*/ 1047750 w 2362200"/>
              <a:gd name="connsiteY0" fmla="*/ 190500 h 2295525"/>
              <a:gd name="connsiteX1" fmla="*/ 1247775 w 2362200"/>
              <a:gd name="connsiteY1" fmla="*/ 28575 h 2295525"/>
              <a:gd name="connsiteX2" fmla="*/ 1381125 w 2362200"/>
              <a:gd name="connsiteY2" fmla="*/ 0 h 2295525"/>
              <a:gd name="connsiteX3" fmla="*/ 1857375 w 2362200"/>
              <a:gd name="connsiteY3" fmla="*/ 9525 h 2295525"/>
              <a:gd name="connsiteX4" fmla="*/ 1866900 w 2362200"/>
              <a:gd name="connsiteY4" fmla="*/ 38100 h 2295525"/>
              <a:gd name="connsiteX5" fmla="*/ 1924050 w 2362200"/>
              <a:gd name="connsiteY5" fmla="*/ 76200 h 2295525"/>
              <a:gd name="connsiteX6" fmla="*/ 2000250 w 2362200"/>
              <a:gd name="connsiteY6" fmla="*/ 142875 h 2295525"/>
              <a:gd name="connsiteX7" fmla="*/ 2028825 w 2362200"/>
              <a:gd name="connsiteY7" fmla="*/ 152400 h 2295525"/>
              <a:gd name="connsiteX8" fmla="*/ 2057400 w 2362200"/>
              <a:gd name="connsiteY8" fmla="*/ 180975 h 2295525"/>
              <a:gd name="connsiteX9" fmla="*/ 2066925 w 2362200"/>
              <a:gd name="connsiteY9" fmla="*/ 209550 h 2295525"/>
              <a:gd name="connsiteX10" fmla="*/ 2095500 w 2362200"/>
              <a:gd name="connsiteY10" fmla="*/ 219075 h 2295525"/>
              <a:gd name="connsiteX11" fmla="*/ 2171700 w 2362200"/>
              <a:gd name="connsiteY11" fmla="*/ 333375 h 2295525"/>
              <a:gd name="connsiteX12" fmla="*/ 2190750 w 2362200"/>
              <a:gd name="connsiteY12" fmla="*/ 361950 h 2295525"/>
              <a:gd name="connsiteX13" fmla="*/ 2228850 w 2362200"/>
              <a:gd name="connsiteY13" fmla="*/ 400050 h 2295525"/>
              <a:gd name="connsiteX14" fmla="*/ 2266950 w 2362200"/>
              <a:gd name="connsiteY14" fmla="*/ 466725 h 2295525"/>
              <a:gd name="connsiteX15" fmla="*/ 2286000 w 2362200"/>
              <a:gd name="connsiteY15" fmla="*/ 495300 h 2295525"/>
              <a:gd name="connsiteX16" fmla="*/ 2305050 w 2362200"/>
              <a:gd name="connsiteY16" fmla="*/ 581025 h 2295525"/>
              <a:gd name="connsiteX17" fmla="*/ 2324100 w 2362200"/>
              <a:gd name="connsiteY17" fmla="*/ 723900 h 2295525"/>
              <a:gd name="connsiteX18" fmla="*/ 2333625 w 2362200"/>
              <a:gd name="connsiteY18" fmla="*/ 828675 h 2295525"/>
              <a:gd name="connsiteX19" fmla="*/ 2352675 w 2362200"/>
              <a:gd name="connsiteY19" fmla="*/ 952500 h 2295525"/>
              <a:gd name="connsiteX20" fmla="*/ 2362200 w 2362200"/>
              <a:gd name="connsiteY20" fmla="*/ 1076325 h 2295525"/>
              <a:gd name="connsiteX21" fmla="*/ 2352675 w 2362200"/>
              <a:gd name="connsiteY21" fmla="*/ 1733550 h 2295525"/>
              <a:gd name="connsiteX22" fmla="*/ 2305050 w 2362200"/>
              <a:gd name="connsiteY22" fmla="*/ 1819275 h 2295525"/>
              <a:gd name="connsiteX23" fmla="*/ 2286000 w 2362200"/>
              <a:gd name="connsiteY23" fmla="*/ 1847850 h 2295525"/>
              <a:gd name="connsiteX24" fmla="*/ 2276475 w 2362200"/>
              <a:gd name="connsiteY24" fmla="*/ 1876425 h 2295525"/>
              <a:gd name="connsiteX25" fmla="*/ 2209800 w 2362200"/>
              <a:gd name="connsiteY25" fmla="*/ 1905000 h 2295525"/>
              <a:gd name="connsiteX26" fmla="*/ 2114550 w 2362200"/>
              <a:gd name="connsiteY26" fmla="*/ 2019300 h 2295525"/>
              <a:gd name="connsiteX27" fmla="*/ 2085975 w 2362200"/>
              <a:gd name="connsiteY27" fmla="*/ 2047875 h 2295525"/>
              <a:gd name="connsiteX28" fmla="*/ 2028825 w 2362200"/>
              <a:gd name="connsiteY28" fmla="*/ 2076450 h 2295525"/>
              <a:gd name="connsiteX29" fmla="*/ 2000250 w 2362200"/>
              <a:gd name="connsiteY29" fmla="*/ 2105025 h 2295525"/>
              <a:gd name="connsiteX30" fmla="*/ 1971675 w 2362200"/>
              <a:gd name="connsiteY30" fmla="*/ 2114550 h 2295525"/>
              <a:gd name="connsiteX31" fmla="*/ 1933575 w 2362200"/>
              <a:gd name="connsiteY31" fmla="*/ 2133600 h 2295525"/>
              <a:gd name="connsiteX32" fmla="*/ 1905000 w 2362200"/>
              <a:gd name="connsiteY32" fmla="*/ 2143125 h 2295525"/>
              <a:gd name="connsiteX33" fmla="*/ 1809750 w 2362200"/>
              <a:gd name="connsiteY33" fmla="*/ 2190750 h 2295525"/>
              <a:gd name="connsiteX34" fmla="*/ 1790700 w 2362200"/>
              <a:gd name="connsiteY34" fmla="*/ 2219325 h 2295525"/>
              <a:gd name="connsiteX35" fmla="*/ 1724025 w 2362200"/>
              <a:gd name="connsiteY35" fmla="*/ 2238375 h 2295525"/>
              <a:gd name="connsiteX36" fmla="*/ 1695450 w 2362200"/>
              <a:gd name="connsiteY36" fmla="*/ 2257425 h 2295525"/>
              <a:gd name="connsiteX37" fmla="*/ 1600200 w 2362200"/>
              <a:gd name="connsiteY37" fmla="*/ 2286000 h 2295525"/>
              <a:gd name="connsiteX38" fmla="*/ 1571625 w 2362200"/>
              <a:gd name="connsiteY38" fmla="*/ 2295525 h 2295525"/>
              <a:gd name="connsiteX39" fmla="*/ 1323975 w 2362200"/>
              <a:gd name="connsiteY39" fmla="*/ 2286000 h 2295525"/>
              <a:gd name="connsiteX40" fmla="*/ 1295400 w 2362200"/>
              <a:gd name="connsiteY40" fmla="*/ 2257425 h 2295525"/>
              <a:gd name="connsiteX41" fmla="*/ 1238250 w 2362200"/>
              <a:gd name="connsiteY41" fmla="*/ 2238375 h 2295525"/>
              <a:gd name="connsiteX42" fmla="*/ 1209675 w 2362200"/>
              <a:gd name="connsiteY42" fmla="*/ 2228850 h 2295525"/>
              <a:gd name="connsiteX43" fmla="*/ 1181100 w 2362200"/>
              <a:gd name="connsiteY43" fmla="*/ 2200275 h 2295525"/>
              <a:gd name="connsiteX44" fmla="*/ 1123950 w 2362200"/>
              <a:gd name="connsiteY44" fmla="*/ 2181225 h 2295525"/>
              <a:gd name="connsiteX45" fmla="*/ 1114425 w 2362200"/>
              <a:gd name="connsiteY45" fmla="*/ 2152650 h 2295525"/>
              <a:gd name="connsiteX46" fmla="*/ 876300 w 2362200"/>
              <a:gd name="connsiteY46" fmla="*/ 2162175 h 2295525"/>
              <a:gd name="connsiteX47" fmla="*/ 609600 w 2362200"/>
              <a:gd name="connsiteY47" fmla="*/ 2152650 h 2295525"/>
              <a:gd name="connsiteX48" fmla="*/ 514350 w 2362200"/>
              <a:gd name="connsiteY48" fmla="*/ 2124075 h 2295525"/>
              <a:gd name="connsiteX49" fmla="*/ 485775 w 2362200"/>
              <a:gd name="connsiteY49" fmla="*/ 2105025 h 2295525"/>
              <a:gd name="connsiteX50" fmla="*/ 390525 w 2362200"/>
              <a:gd name="connsiteY50" fmla="*/ 2076450 h 2295525"/>
              <a:gd name="connsiteX51" fmla="*/ 333375 w 2362200"/>
              <a:gd name="connsiteY51" fmla="*/ 2047875 h 2295525"/>
              <a:gd name="connsiteX52" fmla="*/ 304800 w 2362200"/>
              <a:gd name="connsiteY52" fmla="*/ 2028825 h 2295525"/>
              <a:gd name="connsiteX53" fmla="*/ 200025 w 2362200"/>
              <a:gd name="connsiteY53" fmla="*/ 2019300 h 2295525"/>
              <a:gd name="connsiteX54" fmla="*/ 133350 w 2362200"/>
              <a:gd name="connsiteY54" fmla="*/ 2009775 h 2295525"/>
              <a:gd name="connsiteX55" fmla="*/ 104775 w 2362200"/>
              <a:gd name="connsiteY55" fmla="*/ 1990725 h 2295525"/>
              <a:gd name="connsiteX56" fmla="*/ 76200 w 2362200"/>
              <a:gd name="connsiteY56" fmla="*/ 1981200 h 2295525"/>
              <a:gd name="connsiteX57" fmla="*/ 47625 w 2362200"/>
              <a:gd name="connsiteY57" fmla="*/ 1952625 h 2295525"/>
              <a:gd name="connsiteX58" fmla="*/ 0 w 2362200"/>
              <a:gd name="connsiteY58" fmla="*/ 1866900 h 2295525"/>
              <a:gd name="connsiteX59" fmla="*/ 9525 w 2362200"/>
              <a:gd name="connsiteY59" fmla="*/ 1762125 h 2295525"/>
              <a:gd name="connsiteX60" fmla="*/ 19050 w 2362200"/>
              <a:gd name="connsiteY60" fmla="*/ 1695450 h 2295525"/>
              <a:gd name="connsiteX61" fmla="*/ 85725 w 2362200"/>
              <a:gd name="connsiteY61" fmla="*/ 1619250 h 2295525"/>
              <a:gd name="connsiteX62" fmla="*/ 95250 w 2362200"/>
              <a:gd name="connsiteY62" fmla="*/ 1590675 h 2295525"/>
              <a:gd name="connsiteX63" fmla="*/ 152400 w 2362200"/>
              <a:gd name="connsiteY63" fmla="*/ 1562100 h 2295525"/>
              <a:gd name="connsiteX64" fmla="*/ 190500 w 2362200"/>
              <a:gd name="connsiteY64" fmla="*/ 1495425 h 2295525"/>
              <a:gd name="connsiteX65" fmla="*/ 238125 w 2362200"/>
              <a:gd name="connsiteY65" fmla="*/ 1457325 h 2295525"/>
              <a:gd name="connsiteX66" fmla="*/ 361950 w 2362200"/>
              <a:gd name="connsiteY66" fmla="*/ 1466850 h 2295525"/>
              <a:gd name="connsiteX67" fmla="*/ 390525 w 2362200"/>
              <a:gd name="connsiteY67" fmla="*/ 1485900 h 2295525"/>
              <a:gd name="connsiteX68" fmla="*/ 419100 w 2362200"/>
              <a:gd name="connsiteY68" fmla="*/ 1495425 h 2295525"/>
              <a:gd name="connsiteX69" fmla="*/ 542925 w 2362200"/>
              <a:gd name="connsiteY69" fmla="*/ 1485900 h 2295525"/>
              <a:gd name="connsiteX70" fmla="*/ 609600 w 2362200"/>
              <a:gd name="connsiteY70" fmla="*/ 1409700 h 2295525"/>
              <a:gd name="connsiteX71" fmla="*/ 666750 w 2362200"/>
              <a:gd name="connsiteY71" fmla="*/ 1343025 h 2295525"/>
              <a:gd name="connsiteX72" fmla="*/ 685800 w 2362200"/>
              <a:gd name="connsiteY72" fmla="*/ 1314450 h 2295525"/>
              <a:gd name="connsiteX73" fmla="*/ 742950 w 2362200"/>
              <a:gd name="connsiteY73" fmla="*/ 1266825 h 2295525"/>
              <a:gd name="connsiteX74" fmla="*/ 752475 w 2362200"/>
              <a:gd name="connsiteY74" fmla="*/ 1238250 h 2295525"/>
              <a:gd name="connsiteX75" fmla="*/ 781050 w 2362200"/>
              <a:gd name="connsiteY75" fmla="*/ 1228725 h 2295525"/>
              <a:gd name="connsiteX76" fmla="*/ 838200 w 2362200"/>
              <a:gd name="connsiteY76" fmla="*/ 1219200 h 2295525"/>
              <a:gd name="connsiteX77" fmla="*/ 876300 w 2362200"/>
              <a:gd name="connsiteY77" fmla="*/ 1209675 h 2295525"/>
              <a:gd name="connsiteX78" fmla="*/ 1190625 w 2362200"/>
              <a:gd name="connsiteY78" fmla="*/ 1200150 h 2295525"/>
              <a:gd name="connsiteX79" fmla="*/ 1209675 w 2362200"/>
              <a:gd name="connsiteY79" fmla="*/ 1171575 h 2295525"/>
              <a:gd name="connsiteX80" fmla="*/ 1238250 w 2362200"/>
              <a:gd name="connsiteY80" fmla="*/ 1152525 h 2295525"/>
              <a:gd name="connsiteX81" fmla="*/ 1257300 w 2362200"/>
              <a:gd name="connsiteY81" fmla="*/ 1095375 h 2295525"/>
              <a:gd name="connsiteX82" fmla="*/ 1247775 w 2362200"/>
              <a:gd name="connsiteY82" fmla="*/ 1047750 h 2295525"/>
              <a:gd name="connsiteX83" fmla="*/ 1190625 w 2362200"/>
              <a:gd name="connsiteY83" fmla="*/ 1038225 h 2295525"/>
              <a:gd name="connsiteX84" fmla="*/ 1114425 w 2362200"/>
              <a:gd name="connsiteY84" fmla="*/ 1028700 h 2295525"/>
              <a:gd name="connsiteX85" fmla="*/ 1133475 w 2362200"/>
              <a:gd name="connsiteY85" fmla="*/ 866775 h 2295525"/>
              <a:gd name="connsiteX86" fmla="*/ 1143000 w 2362200"/>
              <a:gd name="connsiteY86" fmla="*/ 752475 h 2295525"/>
              <a:gd name="connsiteX87" fmla="*/ 1152525 w 2362200"/>
              <a:gd name="connsiteY87" fmla="*/ 704850 h 2295525"/>
              <a:gd name="connsiteX88" fmla="*/ 1162050 w 2362200"/>
              <a:gd name="connsiteY88" fmla="*/ 638175 h 2295525"/>
              <a:gd name="connsiteX89" fmla="*/ 1181100 w 2362200"/>
              <a:gd name="connsiteY89" fmla="*/ 552450 h 2295525"/>
              <a:gd name="connsiteX90" fmla="*/ 1190625 w 2362200"/>
              <a:gd name="connsiteY90" fmla="*/ 523875 h 2295525"/>
              <a:gd name="connsiteX91" fmla="*/ 1152525 w 2362200"/>
              <a:gd name="connsiteY91" fmla="*/ 285750 h 2295525"/>
              <a:gd name="connsiteX92" fmla="*/ 1123950 w 2362200"/>
              <a:gd name="connsiteY92" fmla="*/ 276225 h 2295525"/>
              <a:gd name="connsiteX93" fmla="*/ 1114425 w 2362200"/>
              <a:gd name="connsiteY93" fmla="*/ 247650 h 2295525"/>
              <a:gd name="connsiteX94" fmla="*/ 1095375 w 2362200"/>
              <a:gd name="connsiteY94" fmla="*/ 219075 h 2295525"/>
              <a:gd name="connsiteX95" fmla="*/ 1047750 w 2362200"/>
              <a:gd name="connsiteY95" fmla="*/ 19050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362200" h="2295525">
                <a:moveTo>
                  <a:pt x="1047750" y="190500"/>
                </a:moveTo>
                <a:cubicBezTo>
                  <a:pt x="1073150" y="158750"/>
                  <a:pt x="1188000" y="58462"/>
                  <a:pt x="1247775" y="28575"/>
                </a:cubicBezTo>
                <a:cubicBezTo>
                  <a:pt x="1293016" y="5954"/>
                  <a:pt x="1331137" y="6249"/>
                  <a:pt x="1381125" y="0"/>
                </a:cubicBezTo>
                <a:cubicBezTo>
                  <a:pt x="1539875" y="3175"/>
                  <a:pt x="1699079" y="-2890"/>
                  <a:pt x="1857375" y="9525"/>
                </a:cubicBezTo>
                <a:cubicBezTo>
                  <a:pt x="1867384" y="10310"/>
                  <a:pt x="1859800" y="31000"/>
                  <a:pt x="1866900" y="38100"/>
                </a:cubicBezTo>
                <a:cubicBezTo>
                  <a:pt x="1883089" y="54289"/>
                  <a:pt x="1907861" y="60011"/>
                  <a:pt x="1924050" y="76200"/>
                </a:cubicBezTo>
                <a:cubicBezTo>
                  <a:pt x="1949022" y="101172"/>
                  <a:pt x="1969240" y="123494"/>
                  <a:pt x="2000250" y="142875"/>
                </a:cubicBezTo>
                <a:cubicBezTo>
                  <a:pt x="2008764" y="148196"/>
                  <a:pt x="2019300" y="149225"/>
                  <a:pt x="2028825" y="152400"/>
                </a:cubicBezTo>
                <a:cubicBezTo>
                  <a:pt x="2038350" y="161925"/>
                  <a:pt x="2049928" y="169767"/>
                  <a:pt x="2057400" y="180975"/>
                </a:cubicBezTo>
                <a:cubicBezTo>
                  <a:pt x="2062969" y="189329"/>
                  <a:pt x="2059825" y="202450"/>
                  <a:pt x="2066925" y="209550"/>
                </a:cubicBezTo>
                <a:cubicBezTo>
                  <a:pt x="2074025" y="216650"/>
                  <a:pt x="2085975" y="215900"/>
                  <a:pt x="2095500" y="219075"/>
                </a:cubicBezTo>
                <a:cubicBezTo>
                  <a:pt x="2138538" y="305152"/>
                  <a:pt x="2084141" y="202036"/>
                  <a:pt x="2171700" y="333375"/>
                </a:cubicBezTo>
                <a:cubicBezTo>
                  <a:pt x="2178050" y="342900"/>
                  <a:pt x="2183300" y="353258"/>
                  <a:pt x="2190750" y="361950"/>
                </a:cubicBezTo>
                <a:cubicBezTo>
                  <a:pt x="2202439" y="375587"/>
                  <a:pt x="2217161" y="386413"/>
                  <a:pt x="2228850" y="400050"/>
                </a:cubicBezTo>
                <a:cubicBezTo>
                  <a:pt x="2248741" y="423256"/>
                  <a:pt x="2251507" y="439699"/>
                  <a:pt x="2266950" y="466725"/>
                </a:cubicBezTo>
                <a:cubicBezTo>
                  <a:pt x="2272630" y="476664"/>
                  <a:pt x="2279650" y="485775"/>
                  <a:pt x="2286000" y="495300"/>
                </a:cubicBezTo>
                <a:cubicBezTo>
                  <a:pt x="2294563" y="529550"/>
                  <a:pt x="2299004" y="544748"/>
                  <a:pt x="2305050" y="581025"/>
                </a:cubicBezTo>
                <a:cubicBezTo>
                  <a:pt x="2309812" y="609599"/>
                  <a:pt x="2321348" y="697757"/>
                  <a:pt x="2324100" y="723900"/>
                </a:cubicBezTo>
                <a:cubicBezTo>
                  <a:pt x="2327771" y="758776"/>
                  <a:pt x="2329527" y="793846"/>
                  <a:pt x="2333625" y="828675"/>
                </a:cubicBezTo>
                <a:cubicBezTo>
                  <a:pt x="2347781" y="949000"/>
                  <a:pt x="2339326" y="819010"/>
                  <a:pt x="2352675" y="952500"/>
                </a:cubicBezTo>
                <a:cubicBezTo>
                  <a:pt x="2356794" y="993691"/>
                  <a:pt x="2359025" y="1035050"/>
                  <a:pt x="2362200" y="1076325"/>
                </a:cubicBezTo>
                <a:cubicBezTo>
                  <a:pt x="2359025" y="1295400"/>
                  <a:pt x="2358759" y="1514536"/>
                  <a:pt x="2352675" y="1733550"/>
                </a:cubicBezTo>
                <a:cubicBezTo>
                  <a:pt x="2351946" y="1759791"/>
                  <a:pt x="2312151" y="1808623"/>
                  <a:pt x="2305050" y="1819275"/>
                </a:cubicBezTo>
                <a:cubicBezTo>
                  <a:pt x="2298700" y="1828800"/>
                  <a:pt x="2289620" y="1836990"/>
                  <a:pt x="2286000" y="1847850"/>
                </a:cubicBezTo>
                <a:cubicBezTo>
                  <a:pt x="2282825" y="1857375"/>
                  <a:pt x="2282747" y="1868585"/>
                  <a:pt x="2276475" y="1876425"/>
                </a:cubicBezTo>
                <a:cubicBezTo>
                  <a:pt x="2260030" y="1896981"/>
                  <a:pt x="2232679" y="1899280"/>
                  <a:pt x="2209800" y="1905000"/>
                </a:cubicBezTo>
                <a:cubicBezTo>
                  <a:pt x="2156756" y="1984566"/>
                  <a:pt x="2187889" y="1945961"/>
                  <a:pt x="2114550" y="2019300"/>
                </a:cubicBezTo>
                <a:cubicBezTo>
                  <a:pt x="2105025" y="2028825"/>
                  <a:pt x="2098754" y="2043615"/>
                  <a:pt x="2085975" y="2047875"/>
                </a:cubicBezTo>
                <a:cubicBezTo>
                  <a:pt x="2057336" y="2057421"/>
                  <a:pt x="2053444" y="2055934"/>
                  <a:pt x="2028825" y="2076450"/>
                </a:cubicBezTo>
                <a:cubicBezTo>
                  <a:pt x="2018477" y="2085074"/>
                  <a:pt x="2011458" y="2097553"/>
                  <a:pt x="2000250" y="2105025"/>
                </a:cubicBezTo>
                <a:cubicBezTo>
                  <a:pt x="1991896" y="2110594"/>
                  <a:pt x="1980903" y="2110595"/>
                  <a:pt x="1971675" y="2114550"/>
                </a:cubicBezTo>
                <a:cubicBezTo>
                  <a:pt x="1958624" y="2120143"/>
                  <a:pt x="1946626" y="2128007"/>
                  <a:pt x="1933575" y="2133600"/>
                </a:cubicBezTo>
                <a:cubicBezTo>
                  <a:pt x="1924347" y="2137555"/>
                  <a:pt x="1913777" y="2138249"/>
                  <a:pt x="1905000" y="2143125"/>
                </a:cubicBezTo>
                <a:cubicBezTo>
                  <a:pt x="1812215" y="2194672"/>
                  <a:pt x="1884209" y="2172135"/>
                  <a:pt x="1809750" y="2190750"/>
                </a:cubicBezTo>
                <a:cubicBezTo>
                  <a:pt x="1803400" y="2200275"/>
                  <a:pt x="1799639" y="2212174"/>
                  <a:pt x="1790700" y="2219325"/>
                </a:cubicBezTo>
                <a:cubicBezTo>
                  <a:pt x="1784489" y="2224294"/>
                  <a:pt x="1726514" y="2237753"/>
                  <a:pt x="1724025" y="2238375"/>
                </a:cubicBezTo>
                <a:cubicBezTo>
                  <a:pt x="1714500" y="2244725"/>
                  <a:pt x="1705911" y="2252776"/>
                  <a:pt x="1695450" y="2257425"/>
                </a:cubicBezTo>
                <a:cubicBezTo>
                  <a:pt x="1654706" y="2275533"/>
                  <a:pt x="1638989" y="2274917"/>
                  <a:pt x="1600200" y="2286000"/>
                </a:cubicBezTo>
                <a:cubicBezTo>
                  <a:pt x="1590546" y="2288758"/>
                  <a:pt x="1581150" y="2292350"/>
                  <a:pt x="1571625" y="2295525"/>
                </a:cubicBezTo>
                <a:cubicBezTo>
                  <a:pt x="1489075" y="2292350"/>
                  <a:pt x="1405811" y="2297288"/>
                  <a:pt x="1323975" y="2286000"/>
                </a:cubicBezTo>
                <a:cubicBezTo>
                  <a:pt x="1310631" y="2284159"/>
                  <a:pt x="1307175" y="2263967"/>
                  <a:pt x="1295400" y="2257425"/>
                </a:cubicBezTo>
                <a:cubicBezTo>
                  <a:pt x="1277847" y="2247673"/>
                  <a:pt x="1257300" y="2244725"/>
                  <a:pt x="1238250" y="2238375"/>
                </a:cubicBezTo>
                <a:lnTo>
                  <a:pt x="1209675" y="2228850"/>
                </a:lnTo>
                <a:cubicBezTo>
                  <a:pt x="1200150" y="2219325"/>
                  <a:pt x="1192875" y="2206817"/>
                  <a:pt x="1181100" y="2200275"/>
                </a:cubicBezTo>
                <a:cubicBezTo>
                  <a:pt x="1163547" y="2190523"/>
                  <a:pt x="1123950" y="2181225"/>
                  <a:pt x="1123950" y="2181225"/>
                </a:cubicBezTo>
                <a:cubicBezTo>
                  <a:pt x="1120775" y="2171700"/>
                  <a:pt x="1124436" y="2153420"/>
                  <a:pt x="1114425" y="2152650"/>
                </a:cubicBezTo>
                <a:cubicBezTo>
                  <a:pt x="1035221" y="2146557"/>
                  <a:pt x="955738" y="2162175"/>
                  <a:pt x="876300" y="2162175"/>
                </a:cubicBezTo>
                <a:cubicBezTo>
                  <a:pt x="787343" y="2162175"/>
                  <a:pt x="698500" y="2155825"/>
                  <a:pt x="609600" y="2152650"/>
                </a:cubicBezTo>
                <a:cubicBezTo>
                  <a:pt x="588302" y="2147325"/>
                  <a:pt x="528264" y="2133351"/>
                  <a:pt x="514350" y="2124075"/>
                </a:cubicBezTo>
                <a:cubicBezTo>
                  <a:pt x="504825" y="2117725"/>
                  <a:pt x="496236" y="2109674"/>
                  <a:pt x="485775" y="2105025"/>
                </a:cubicBezTo>
                <a:cubicBezTo>
                  <a:pt x="455960" y="2091774"/>
                  <a:pt x="422190" y="2084366"/>
                  <a:pt x="390525" y="2076450"/>
                </a:cubicBezTo>
                <a:cubicBezTo>
                  <a:pt x="308633" y="2021855"/>
                  <a:pt x="412245" y="2087310"/>
                  <a:pt x="333375" y="2047875"/>
                </a:cubicBezTo>
                <a:cubicBezTo>
                  <a:pt x="323136" y="2042755"/>
                  <a:pt x="315994" y="2031224"/>
                  <a:pt x="304800" y="2028825"/>
                </a:cubicBezTo>
                <a:cubicBezTo>
                  <a:pt x="270509" y="2021477"/>
                  <a:pt x="234880" y="2023173"/>
                  <a:pt x="200025" y="2019300"/>
                </a:cubicBezTo>
                <a:cubicBezTo>
                  <a:pt x="177712" y="2016821"/>
                  <a:pt x="155575" y="2012950"/>
                  <a:pt x="133350" y="2009775"/>
                </a:cubicBezTo>
                <a:cubicBezTo>
                  <a:pt x="123825" y="2003425"/>
                  <a:pt x="115014" y="1995845"/>
                  <a:pt x="104775" y="1990725"/>
                </a:cubicBezTo>
                <a:cubicBezTo>
                  <a:pt x="95795" y="1986235"/>
                  <a:pt x="84554" y="1986769"/>
                  <a:pt x="76200" y="1981200"/>
                </a:cubicBezTo>
                <a:cubicBezTo>
                  <a:pt x="64992" y="1973728"/>
                  <a:pt x="55895" y="1963258"/>
                  <a:pt x="47625" y="1952625"/>
                </a:cubicBezTo>
                <a:cubicBezTo>
                  <a:pt x="9414" y="1903497"/>
                  <a:pt x="14371" y="1910014"/>
                  <a:pt x="0" y="1866900"/>
                </a:cubicBezTo>
                <a:cubicBezTo>
                  <a:pt x="3175" y="1831975"/>
                  <a:pt x="5652" y="1796980"/>
                  <a:pt x="9525" y="1762125"/>
                </a:cubicBezTo>
                <a:cubicBezTo>
                  <a:pt x="12004" y="1739812"/>
                  <a:pt x="10991" y="1716404"/>
                  <a:pt x="19050" y="1695450"/>
                </a:cubicBezTo>
                <a:cubicBezTo>
                  <a:pt x="38209" y="1645635"/>
                  <a:pt x="50745" y="1642570"/>
                  <a:pt x="85725" y="1619250"/>
                </a:cubicBezTo>
                <a:cubicBezTo>
                  <a:pt x="88900" y="1609725"/>
                  <a:pt x="88978" y="1598515"/>
                  <a:pt x="95250" y="1590675"/>
                </a:cubicBezTo>
                <a:cubicBezTo>
                  <a:pt x="108679" y="1573889"/>
                  <a:pt x="133576" y="1568375"/>
                  <a:pt x="152400" y="1562100"/>
                </a:cubicBezTo>
                <a:cubicBezTo>
                  <a:pt x="167818" y="1500427"/>
                  <a:pt x="149966" y="1544066"/>
                  <a:pt x="190500" y="1495425"/>
                </a:cubicBezTo>
                <a:cubicBezTo>
                  <a:pt x="223641" y="1455655"/>
                  <a:pt x="191215" y="1472962"/>
                  <a:pt x="238125" y="1457325"/>
                </a:cubicBezTo>
                <a:cubicBezTo>
                  <a:pt x="279400" y="1460500"/>
                  <a:pt x="321262" y="1459221"/>
                  <a:pt x="361950" y="1466850"/>
                </a:cubicBezTo>
                <a:cubicBezTo>
                  <a:pt x="373202" y="1468960"/>
                  <a:pt x="380286" y="1480780"/>
                  <a:pt x="390525" y="1485900"/>
                </a:cubicBezTo>
                <a:cubicBezTo>
                  <a:pt x="399505" y="1490390"/>
                  <a:pt x="409575" y="1492250"/>
                  <a:pt x="419100" y="1495425"/>
                </a:cubicBezTo>
                <a:cubicBezTo>
                  <a:pt x="460375" y="1492250"/>
                  <a:pt x="502237" y="1493529"/>
                  <a:pt x="542925" y="1485900"/>
                </a:cubicBezTo>
                <a:cubicBezTo>
                  <a:pt x="573867" y="1480098"/>
                  <a:pt x="598516" y="1424478"/>
                  <a:pt x="609600" y="1409700"/>
                </a:cubicBezTo>
                <a:cubicBezTo>
                  <a:pt x="716615" y="1267013"/>
                  <a:pt x="567249" y="1462426"/>
                  <a:pt x="666750" y="1343025"/>
                </a:cubicBezTo>
                <a:cubicBezTo>
                  <a:pt x="674079" y="1334231"/>
                  <a:pt x="678471" y="1323244"/>
                  <a:pt x="685800" y="1314450"/>
                </a:cubicBezTo>
                <a:cubicBezTo>
                  <a:pt x="708719" y="1286948"/>
                  <a:pt x="714853" y="1285556"/>
                  <a:pt x="742950" y="1266825"/>
                </a:cubicBezTo>
                <a:cubicBezTo>
                  <a:pt x="746125" y="1257300"/>
                  <a:pt x="745375" y="1245350"/>
                  <a:pt x="752475" y="1238250"/>
                </a:cubicBezTo>
                <a:cubicBezTo>
                  <a:pt x="759575" y="1231150"/>
                  <a:pt x="771249" y="1230903"/>
                  <a:pt x="781050" y="1228725"/>
                </a:cubicBezTo>
                <a:cubicBezTo>
                  <a:pt x="799903" y="1224535"/>
                  <a:pt x="819262" y="1222988"/>
                  <a:pt x="838200" y="1219200"/>
                </a:cubicBezTo>
                <a:cubicBezTo>
                  <a:pt x="851037" y="1216633"/>
                  <a:pt x="863228" y="1210382"/>
                  <a:pt x="876300" y="1209675"/>
                </a:cubicBezTo>
                <a:cubicBezTo>
                  <a:pt x="980970" y="1204017"/>
                  <a:pt x="1085850" y="1203325"/>
                  <a:pt x="1190625" y="1200150"/>
                </a:cubicBezTo>
                <a:cubicBezTo>
                  <a:pt x="1196975" y="1190625"/>
                  <a:pt x="1201580" y="1179670"/>
                  <a:pt x="1209675" y="1171575"/>
                </a:cubicBezTo>
                <a:cubicBezTo>
                  <a:pt x="1217770" y="1163480"/>
                  <a:pt x="1232183" y="1162233"/>
                  <a:pt x="1238250" y="1152525"/>
                </a:cubicBezTo>
                <a:cubicBezTo>
                  <a:pt x="1248893" y="1135497"/>
                  <a:pt x="1257300" y="1095375"/>
                  <a:pt x="1257300" y="1095375"/>
                </a:cubicBezTo>
                <a:cubicBezTo>
                  <a:pt x="1254125" y="1079500"/>
                  <a:pt x="1260067" y="1058286"/>
                  <a:pt x="1247775" y="1047750"/>
                </a:cubicBezTo>
                <a:cubicBezTo>
                  <a:pt x="1233112" y="1035181"/>
                  <a:pt x="1209744" y="1040956"/>
                  <a:pt x="1190625" y="1038225"/>
                </a:cubicBezTo>
                <a:cubicBezTo>
                  <a:pt x="1165285" y="1034605"/>
                  <a:pt x="1139825" y="1031875"/>
                  <a:pt x="1114425" y="1028700"/>
                </a:cubicBezTo>
                <a:cubicBezTo>
                  <a:pt x="1120918" y="976757"/>
                  <a:pt x="1128534" y="918653"/>
                  <a:pt x="1133475" y="866775"/>
                </a:cubicBezTo>
                <a:cubicBezTo>
                  <a:pt x="1137100" y="828715"/>
                  <a:pt x="1138533" y="790445"/>
                  <a:pt x="1143000" y="752475"/>
                </a:cubicBezTo>
                <a:cubicBezTo>
                  <a:pt x="1144892" y="736397"/>
                  <a:pt x="1149863" y="720819"/>
                  <a:pt x="1152525" y="704850"/>
                </a:cubicBezTo>
                <a:cubicBezTo>
                  <a:pt x="1156216" y="682705"/>
                  <a:pt x="1158359" y="660320"/>
                  <a:pt x="1162050" y="638175"/>
                </a:cubicBezTo>
                <a:cubicBezTo>
                  <a:pt x="1165978" y="614605"/>
                  <a:pt x="1174250" y="576425"/>
                  <a:pt x="1181100" y="552450"/>
                </a:cubicBezTo>
                <a:cubicBezTo>
                  <a:pt x="1183858" y="542796"/>
                  <a:pt x="1187450" y="533400"/>
                  <a:pt x="1190625" y="523875"/>
                </a:cubicBezTo>
                <a:cubicBezTo>
                  <a:pt x="1184831" y="390607"/>
                  <a:pt x="1241256" y="330115"/>
                  <a:pt x="1152525" y="285750"/>
                </a:cubicBezTo>
                <a:cubicBezTo>
                  <a:pt x="1143545" y="281260"/>
                  <a:pt x="1133475" y="279400"/>
                  <a:pt x="1123950" y="276225"/>
                </a:cubicBezTo>
                <a:cubicBezTo>
                  <a:pt x="1120775" y="266700"/>
                  <a:pt x="1118915" y="256630"/>
                  <a:pt x="1114425" y="247650"/>
                </a:cubicBezTo>
                <a:cubicBezTo>
                  <a:pt x="1109305" y="237411"/>
                  <a:pt x="1099395" y="229794"/>
                  <a:pt x="1095375" y="219075"/>
                </a:cubicBezTo>
                <a:cubicBezTo>
                  <a:pt x="1085227" y="192015"/>
                  <a:pt x="1022350" y="222250"/>
                  <a:pt x="1047750" y="19050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76445" y="2367596"/>
            <a:ext cx="80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927350" y="4292600"/>
            <a:ext cx="1835853" cy="762000"/>
          </a:xfrm>
          <a:custGeom>
            <a:avLst/>
            <a:gdLst>
              <a:gd name="connsiteX0" fmla="*/ 412750 w 1835853"/>
              <a:gd name="connsiteY0" fmla="*/ 31750 h 762000"/>
              <a:gd name="connsiteX1" fmla="*/ 355600 w 1835853"/>
              <a:gd name="connsiteY1" fmla="*/ 12700 h 762000"/>
              <a:gd name="connsiteX2" fmla="*/ 209550 w 1835853"/>
              <a:gd name="connsiteY2" fmla="*/ 0 h 762000"/>
              <a:gd name="connsiteX3" fmla="*/ 120650 w 1835853"/>
              <a:gd name="connsiteY3" fmla="*/ 12700 h 762000"/>
              <a:gd name="connsiteX4" fmla="*/ 44450 w 1835853"/>
              <a:gd name="connsiteY4" fmla="*/ 44450 h 762000"/>
              <a:gd name="connsiteX5" fmla="*/ 25400 w 1835853"/>
              <a:gd name="connsiteY5" fmla="*/ 63500 h 762000"/>
              <a:gd name="connsiteX6" fmla="*/ 6350 w 1835853"/>
              <a:gd name="connsiteY6" fmla="*/ 120650 h 762000"/>
              <a:gd name="connsiteX7" fmla="*/ 0 w 1835853"/>
              <a:gd name="connsiteY7" fmla="*/ 139700 h 762000"/>
              <a:gd name="connsiteX8" fmla="*/ 6350 w 1835853"/>
              <a:gd name="connsiteY8" fmla="*/ 342900 h 762000"/>
              <a:gd name="connsiteX9" fmla="*/ 19050 w 1835853"/>
              <a:gd name="connsiteY9" fmla="*/ 381000 h 762000"/>
              <a:gd name="connsiteX10" fmla="*/ 44450 w 1835853"/>
              <a:gd name="connsiteY10" fmla="*/ 406400 h 762000"/>
              <a:gd name="connsiteX11" fmla="*/ 63500 w 1835853"/>
              <a:gd name="connsiteY11" fmla="*/ 425450 h 762000"/>
              <a:gd name="connsiteX12" fmla="*/ 69850 w 1835853"/>
              <a:gd name="connsiteY12" fmla="*/ 444500 h 762000"/>
              <a:gd name="connsiteX13" fmla="*/ 127000 w 1835853"/>
              <a:gd name="connsiteY13" fmla="*/ 463550 h 762000"/>
              <a:gd name="connsiteX14" fmla="*/ 146050 w 1835853"/>
              <a:gd name="connsiteY14" fmla="*/ 469900 h 762000"/>
              <a:gd name="connsiteX15" fmla="*/ 222250 w 1835853"/>
              <a:gd name="connsiteY15" fmla="*/ 482600 h 762000"/>
              <a:gd name="connsiteX16" fmla="*/ 247650 w 1835853"/>
              <a:gd name="connsiteY16" fmla="*/ 488950 h 762000"/>
              <a:gd name="connsiteX17" fmla="*/ 349250 w 1835853"/>
              <a:gd name="connsiteY17" fmla="*/ 501650 h 762000"/>
              <a:gd name="connsiteX18" fmla="*/ 400050 w 1835853"/>
              <a:gd name="connsiteY18" fmla="*/ 514350 h 762000"/>
              <a:gd name="connsiteX19" fmla="*/ 438150 w 1835853"/>
              <a:gd name="connsiteY19" fmla="*/ 552450 h 762000"/>
              <a:gd name="connsiteX20" fmla="*/ 457200 w 1835853"/>
              <a:gd name="connsiteY20" fmla="*/ 565150 h 762000"/>
              <a:gd name="connsiteX21" fmla="*/ 482600 w 1835853"/>
              <a:gd name="connsiteY21" fmla="*/ 590550 h 762000"/>
              <a:gd name="connsiteX22" fmla="*/ 488950 w 1835853"/>
              <a:gd name="connsiteY22" fmla="*/ 609600 h 762000"/>
              <a:gd name="connsiteX23" fmla="*/ 546100 w 1835853"/>
              <a:gd name="connsiteY23" fmla="*/ 647700 h 762000"/>
              <a:gd name="connsiteX24" fmla="*/ 596900 w 1835853"/>
              <a:gd name="connsiteY24" fmla="*/ 704850 h 762000"/>
              <a:gd name="connsiteX25" fmla="*/ 628650 w 1835853"/>
              <a:gd name="connsiteY25" fmla="*/ 711200 h 762000"/>
              <a:gd name="connsiteX26" fmla="*/ 730250 w 1835853"/>
              <a:gd name="connsiteY26" fmla="*/ 736600 h 762000"/>
              <a:gd name="connsiteX27" fmla="*/ 793750 w 1835853"/>
              <a:gd name="connsiteY27" fmla="*/ 742950 h 762000"/>
              <a:gd name="connsiteX28" fmla="*/ 812800 w 1835853"/>
              <a:gd name="connsiteY28" fmla="*/ 749300 h 762000"/>
              <a:gd name="connsiteX29" fmla="*/ 901700 w 1835853"/>
              <a:gd name="connsiteY29" fmla="*/ 762000 h 762000"/>
              <a:gd name="connsiteX30" fmla="*/ 1092200 w 1835853"/>
              <a:gd name="connsiteY30" fmla="*/ 736600 h 762000"/>
              <a:gd name="connsiteX31" fmla="*/ 1149350 w 1835853"/>
              <a:gd name="connsiteY31" fmla="*/ 730250 h 762000"/>
              <a:gd name="connsiteX32" fmla="*/ 1365250 w 1835853"/>
              <a:gd name="connsiteY32" fmla="*/ 736600 h 762000"/>
              <a:gd name="connsiteX33" fmla="*/ 1422400 w 1835853"/>
              <a:gd name="connsiteY33" fmla="*/ 742950 h 762000"/>
              <a:gd name="connsiteX34" fmla="*/ 1466850 w 1835853"/>
              <a:gd name="connsiteY34" fmla="*/ 755650 h 762000"/>
              <a:gd name="connsiteX35" fmla="*/ 1612900 w 1835853"/>
              <a:gd name="connsiteY35" fmla="*/ 742950 h 762000"/>
              <a:gd name="connsiteX36" fmla="*/ 1657350 w 1835853"/>
              <a:gd name="connsiteY36" fmla="*/ 704850 h 762000"/>
              <a:gd name="connsiteX37" fmla="*/ 1695450 w 1835853"/>
              <a:gd name="connsiteY37" fmla="*/ 685800 h 762000"/>
              <a:gd name="connsiteX38" fmla="*/ 1733550 w 1835853"/>
              <a:gd name="connsiteY38" fmla="*/ 666750 h 762000"/>
              <a:gd name="connsiteX39" fmla="*/ 1758950 w 1835853"/>
              <a:gd name="connsiteY39" fmla="*/ 647700 h 762000"/>
              <a:gd name="connsiteX40" fmla="*/ 1784350 w 1835853"/>
              <a:gd name="connsiteY40" fmla="*/ 641350 h 762000"/>
              <a:gd name="connsiteX41" fmla="*/ 1797050 w 1835853"/>
              <a:gd name="connsiteY41" fmla="*/ 609600 h 762000"/>
              <a:gd name="connsiteX42" fmla="*/ 1816100 w 1835853"/>
              <a:gd name="connsiteY42" fmla="*/ 596900 h 762000"/>
              <a:gd name="connsiteX43" fmla="*/ 1828800 w 1835853"/>
              <a:gd name="connsiteY43" fmla="*/ 558800 h 762000"/>
              <a:gd name="connsiteX44" fmla="*/ 1816100 w 1835853"/>
              <a:gd name="connsiteY44" fmla="*/ 342900 h 762000"/>
              <a:gd name="connsiteX45" fmla="*/ 1797050 w 1835853"/>
              <a:gd name="connsiteY45" fmla="*/ 323850 h 762000"/>
              <a:gd name="connsiteX46" fmla="*/ 1790700 w 1835853"/>
              <a:gd name="connsiteY46" fmla="*/ 304800 h 762000"/>
              <a:gd name="connsiteX47" fmla="*/ 1758950 w 1835853"/>
              <a:gd name="connsiteY47" fmla="*/ 298450 h 762000"/>
              <a:gd name="connsiteX48" fmla="*/ 1638300 w 1835853"/>
              <a:gd name="connsiteY48" fmla="*/ 279400 h 762000"/>
              <a:gd name="connsiteX49" fmla="*/ 1435100 w 1835853"/>
              <a:gd name="connsiteY49" fmla="*/ 285750 h 762000"/>
              <a:gd name="connsiteX50" fmla="*/ 1390650 w 1835853"/>
              <a:gd name="connsiteY50" fmla="*/ 292100 h 762000"/>
              <a:gd name="connsiteX51" fmla="*/ 1327150 w 1835853"/>
              <a:gd name="connsiteY51" fmla="*/ 298450 h 762000"/>
              <a:gd name="connsiteX52" fmla="*/ 1301750 w 1835853"/>
              <a:gd name="connsiteY52" fmla="*/ 304800 h 762000"/>
              <a:gd name="connsiteX53" fmla="*/ 1263650 w 1835853"/>
              <a:gd name="connsiteY53" fmla="*/ 311150 h 762000"/>
              <a:gd name="connsiteX54" fmla="*/ 1238250 w 1835853"/>
              <a:gd name="connsiteY54" fmla="*/ 323850 h 762000"/>
              <a:gd name="connsiteX55" fmla="*/ 1193800 w 1835853"/>
              <a:gd name="connsiteY55" fmla="*/ 330200 h 762000"/>
              <a:gd name="connsiteX56" fmla="*/ 1174750 w 1835853"/>
              <a:gd name="connsiteY56" fmla="*/ 342900 h 762000"/>
              <a:gd name="connsiteX57" fmla="*/ 990600 w 1835853"/>
              <a:gd name="connsiteY57" fmla="*/ 336550 h 762000"/>
              <a:gd name="connsiteX58" fmla="*/ 965200 w 1835853"/>
              <a:gd name="connsiteY58" fmla="*/ 323850 h 762000"/>
              <a:gd name="connsiteX59" fmla="*/ 952500 w 1835853"/>
              <a:gd name="connsiteY59" fmla="*/ 304800 h 762000"/>
              <a:gd name="connsiteX60" fmla="*/ 933450 w 1835853"/>
              <a:gd name="connsiteY60" fmla="*/ 292100 h 762000"/>
              <a:gd name="connsiteX61" fmla="*/ 920750 w 1835853"/>
              <a:gd name="connsiteY61" fmla="*/ 273050 h 762000"/>
              <a:gd name="connsiteX62" fmla="*/ 901700 w 1835853"/>
              <a:gd name="connsiteY62" fmla="*/ 266700 h 762000"/>
              <a:gd name="connsiteX63" fmla="*/ 850900 w 1835853"/>
              <a:gd name="connsiteY63" fmla="*/ 254000 h 762000"/>
              <a:gd name="connsiteX64" fmla="*/ 825500 w 1835853"/>
              <a:gd name="connsiteY64" fmla="*/ 247650 h 762000"/>
              <a:gd name="connsiteX65" fmla="*/ 774700 w 1835853"/>
              <a:gd name="connsiteY65" fmla="*/ 228600 h 762000"/>
              <a:gd name="connsiteX66" fmla="*/ 736600 w 1835853"/>
              <a:gd name="connsiteY66" fmla="*/ 222250 h 762000"/>
              <a:gd name="connsiteX67" fmla="*/ 704850 w 1835853"/>
              <a:gd name="connsiteY67" fmla="*/ 215900 h 762000"/>
              <a:gd name="connsiteX68" fmla="*/ 647700 w 1835853"/>
              <a:gd name="connsiteY68" fmla="*/ 184150 h 762000"/>
              <a:gd name="connsiteX69" fmla="*/ 622300 w 1835853"/>
              <a:gd name="connsiteY69" fmla="*/ 177800 h 762000"/>
              <a:gd name="connsiteX70" fmla="*/ 603250 w 1835853"/>
              <a:gd name="connsiteY70" fmla="*/ 158750 h 762000"/>
              <a:gd name="connsiteX71" fmla="*/ 577850 w 1835853"/>
              <a:gd name="connsiteY71" fmla="*/ 146050 h 762000"/>
              <a:gd name="connsiteX72" fmla="*/ 558800 w 1835853"/>
              <a:gd name="connsiteY72" fmla="*/ 120650 h 762000"/>
              <a:gd name="connsiteX73" fmla="*/ 539750 w 1835853"/>
              <a:gd name="connsiteY73" fmla="*/ 107950 h 762000"/>
              <a:gd name="connsiteX74" fmla="*/ 508000 w 1835853"/>
              <a:gd name="connsiteY74" fmla="*/ 44450 h 762000"/>
              <a:gd name="connsiteX75" fmla="*/ 488950 w 1835853"/>
              <a:gd name="connsiteY75" fmla="*/ 25400 h 762000"/>
              <a:gd name="connsiteX76" fmla="*/ 463550 w 1835853"/>
              <a:gd name="connsiteY76" fmla="*/ 19050 h 762000"/>
              <a:gd name="connsiteX77" fmla="*/ 412750 w 1835853"/>
              <a:gd name="connsiteY77" fmla="*/ 317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835853" h="762000">
                <a:moveTo>
                  <a:pt x="412750" y="31750"/>
                </a:moveTo>
                <a:cubicBezTo>
                  <a:pt x="394759" y="30692"/>
                  <a:pt x="374908" y="18217"/>
                  <a:pt x="355600" y="12700"/>
                </a:cubicBezTo>
                <a:cubicBezTo>
                  <a:pt x="312191" y="298"/>
                  <a:pt x="243554" y="1889"/>
                  <a:pt x="209550" y="0"/>
                </a:cubicBezTo>
                <a:cubicBezTo>
                  <a:pt x="179917" y="4233"/>
                  <a:pt x="150003" y="6829"/>
                  <a:pt x="120650" y="12700"/>
                </a:cubicBezTo>
                <a:cubicBezTo>
                  <a:pt x="100675" y="16695"/>
                  <a:pt x="61012" y="33409"/>
                  <a:pt x="44450" y="44450"/>
                </a:cubicBezTo>
                <a:cubicBezTo>
                  <a:pt x="36978" y="49431"/>
                  <a:pt x="31750" y="57150"/>
                  <a:pt x="25400" y="63500"/>
                </a:cubicBezTo>
                <a:lnTo>
                  <a:pt x="6350" y="120650"/>
                </a:lnTo>
                <a:lnTo>
                  <a:pt x="0" y="139700"/>
                </a:lnTo>
                <a:cubicBezTo>
                  <a:pt x="2117" y="207433"/>
                  <a:pt x="1017" y="275344"/>
                  <a:pt x="6350" y="342900"/>
                </a:cubicBezTo>
                <a:cubicBezTo>
                  <a:pt x="7404" y="356245"/>
                  <a:pt x="14817" y="368300"/>
                  <a:pt x="19050" y="381000"/>
                </a:cubicBezTo>
                <a:cubicBezTo>
                  <a:pt x="27517" y="406400"/>
                  <a:pt x="19050" y="397933"/>
                  <a:pt x="44450" y="406400"/>
                </a:cubicBezTo>
                <a:cubicBezTo>
                  <a:pt x="50800" y="412750"/>
                  <a:pt x="58519" y="417978"/>
                  <a:pt x="63500" y="425450"/>
                </a:cubicBezTo>
                <a:cubicBezTo>
                  <a:pt x="67213" y="431019"/>
                  <a:pt x="65669" y="439273"/>
                  <a:pt x="69850" y="444500"/>
                </a:cubicBezTo>
                <a:cubicBezTo>
                  <a:pt x="84182" y="462415"/>
                  <a:pt x="107404" y="459195"/>
                  <a:pt x="127000" y="463550"/>
                </a:cubicBezTo>
                <a:cubicBezTo>
                  <a:pt x="133534" y="465002"/>
                  <a:pt x="139486" y="468587"/>
                  <a:pt x="146050" y="469900"/>
                </a:cubicBezTo>
                <a:cubicBezTo>
                  <a:pt x="171300" y="474950"/>
                  <a:pt x="197268" y="476355"/>
                  <a:pt x="222250" y="482600"/>
                </a:cubicBezTo>
                <a:cubicBezTo>
                  <a:pt x="230717" y="484717"/>
                  <a:pt x="239019" y="487655"/>
                  <a:pt x="247650" y="488950"/>
                </a:cubicBezTo>
                <a:cubicBezTo>
                  <a:pt x="281403" y="494013"/>
                  <a:pt x="316139" y="493372"/>
                  <a:pt x="349250" y="501650"/>
                </a:cubicBezTo>
                <a:lnTo>
                  <a:pt x="400050" y="514350"/>
                </a:lnTo>
                <a:cubicBezTo>
                  <a:pt x="444945" y="544280"/>
                  <a:pt x="390892" y="505192"/>
                  <a:pt x="438150" y="552450"/>
                </a:cubicBezTo>
                <a:cubicBezTo>
                  <a:pt x="443546" y="557846"/>
                  <a:pt x="451406" y="560183"/>
                  <a:pt x="457200" y="565150"/>
                </a:cubicBezTo>
                <a:cubicBezTo>
                  <a:pt x="466291" y="572942"/>
                  <a:pt x="474133" y="582083"/>
                  <a:pt x="482600" y="590550"/>
                </a:cubicBezTo>
                <a:cubicBezTo>
                  <a:pt x="484717" y="596900"/>
                  <a:pt x="484594" y="604518"/>
                  <a:pt x="488950" y="609600"/>
                </a:cubicBezTo>
                <a:cubicBezTo>
                  <a:pt x="506564" y="630149"/>
                  <a:pt x="523613" y="636457"/>
                  <a:pt x="546100" y="647700"/>
                </a:cubicBezTo>
                <a:cubicBezTo>
                  <a:pt x="557389" y="664633"/>
                  <a:pt x="580171" y="701504"/>
                  <a:pt x="596900" y="704850"/>
                </a:cubicBezTo>
                <a:cubicBezTo>
                  <a:pt x="607483" y="706967"/>
                  <a:pt x="618179" y="708582"/>
                  <a:pt x="628650" y="711200"/>
                </a:cubicBezTo>
                <a:cubicBezTo>
                  <a:pt x="676562" y="723178"/>
                  <a:pt x="677436" y="728261"/>
                  <a:pt x="730250" y="736600"/>
                </a:cubicBezTo>
                <a:cubicBezTo>
                  <a:pt x="751262" y="739918"/>
                  <a:pt x="772583" y="740833"/>
                  <a:pt x="793750" y="742950"/>
                </a:cubicBezTo>
                <a:cubicBezTo>
                  <a:pt x="800100" y="745067"/>
                  <a:pt x="806306" y="747677"/>
                  <a:pt x="812800" y="749300"/>
                </a:cubicBezTo>
                <a:cubicBezTo>
                  <a:pt x="845149" y="757387"/>
                  <a:pt x="866138" y="758049"/>
                  <a:pt x="901700" y="762000"/>
                </a:cubicBezTo>
                <a:lnTo>
                  <a:pt x="1092200" y="736600"/>
                </a:lnTo>
                <a:cubicBezTo>
                  <a:pt x="1111212" y="734163"/>
                  <a:pt x="1130183" y="730250"/>
                  <a:pt x="1149350" y="730250"/>
                </a:cubicBezTo>
                <a:cubicBezTo>
                  <a:pt x="1221348" y="730250"/>
                  <a:pt x="1293283" y="734483"/>
                  <a:pt x="1365250" y="736600"/>
                </a:cubicBezTo>
                <a:cubicBezTo>
                  <a:pt x="1384300" y="738717"/>
                  <a:pt x="1403561" y="739418"/>
                  <a:pt x="1422400" y="742950"/>
                </a:cubicBezTo>
                <a:cubicBezTo>
                  <a:pt x="1437546" y="745790"/>
                  <a:pt x="1451440" y="755650"/>
                  <a:pt x="1466850" y="755650"/>
                </a:cubicBezTo>
                <a:cubicBezTo>
                  <a:pt x="1515717" y="755650"/>
                  <a:pt x="1564217" y="747183"/>
                  <a:pt x="1612900" y="742950"/>
                </a:cubicBezTo>
                <a:cubicBezTo>
                  <a:pt x="1650286" y="730488"/>
                  <a:pt x="1616676" y="745524"/>
                  <a:pt x="1657350" y="704850"/>
                </a:cubicBezTo>
                <a:cubicBezTo>
                  <a:pt x="1673193" y="689007"/>
                  <a:pt x="1676857" y="694063"/>
                  <a:pt x="1695450" y="685800"/>
                </a:cubicBezTo>
                <a:cubicBezTo>
                  <a:pt x="1708425" y="680033"/>
                  <a:pt x="1721374" y="674055"/>
                  <a:pt x="1733550" y="666750"/>
                </a:cubicBezTo>
                <a:cubicBezTo>
                  <a:pt x="1742625" y="661305"/>
                  <a:pt x="1749484" y="652433"/>
                  <a:pt x="1758950" y="647700"/>
                </a:cubicBezTo>
                <a:cubicBezTo>
                  <a:pt x="1766756" y="643797"/>
                  <a:pt x="1775883" y="643467"/>
                  <a:pt x="1784350" y="641350"/>
                </a:cubicBezTo>
                <a:cubicBezTo>
                  <a:pt x="1788583" y="630767"/>
                  <a:pt x="1790425" y="618875"/>
                  <a:pt x="1797050" y="609600"/>
                </a:cubicBezTo>
                <a:cubicBezTo>
                  <a:pt x="1801486" y="603390"/>
                  <a:pt x="1812055" y="603372"/>
                  <a:pt x="1816100" y="596900"/>
                </a:cubicBezTo>
                <a:cubicBezTo>
                  <a:pt x="1823195" y="585548"/>
                  <a:pt x="1828800" y="558800"/>
                  <a:pt x="1828800" y="558800"/>
                </a:cubicBezTo>
                <a:cubicBezTo>
                  <a:pt x="1837310" y="465192"/>
                  <a:pt x="1842973" y="459348"/>
                  <a:pt x="1816100" y="342900"/>
                </a:cubicBezTo>
                <a:cubicBezTo>
                  <a:pt x="1814081" y="334150"/>
                  <a:pt x="1803400" y="330200"/>
                  <a:pt x="1797050" y="323850"/>
                </a:cubicBezTo>
                <a:cubicBezTo>
                  <a:pt x="1794933" y="317500"/>
                  <a:pt x="1796269" y="308513"/>
                  <a:pt x="1790700" y="304800"/>
                </a:cubicBezTo>
                <a:cubicBezTo>
                  <a:pt x="1781720" y="298813"/>
                  <a:pt x="1769363" y="301290"/>
                  <a:pt x="1758950" y="298450"/>
                </a:cubicBezTo>
                <a:cubicBezTo>
                  <a:pt x="1674772" y="275492"/>
                  <a:pt x="1775216" y="289932"/>
                  <a:pt x="1638300" y="279400"/>
                </a:cubicBezTo>
                <a:cubicBezTo>
                  <a:pt x="1570567" y="281517"/>
                  <a:pt x="1502777" y="282279"/>
                  <a:pt x="1435100" y="285750"/>
                </a:cubicBezTo>
                <a:cubicBezTo>
                  <a:pt x="1420153" y="286517"/>
                  <a:pt x="1405515" y="290351"/>
                  <a:pt x="1390650" y="292100"/>
                </a:cubicBezTo>
                <a:cubicBezTo>
                  <a:pt x="1369523" y="294585"/>
                  <a:pt x="1348317" y="296333"/>
                  <a:pt x="1327150" y="298450"/>
                </a:cubicBezTo>
                <a:cubicBezTo>
                  <a:pt x="1318683" y="300567"/>
                  <a:pt x="1310308" y="303088"/>
                  <a:pt x="1301750" y="304800"/>
                </a:cubicBezTo>
                <a:cubicBezTo>
                  <a:pt x="1289125" y="307325"/>
                  <a:pt x="1275982" y="307450"/>
                  <a:pt x="1263650" y="311150"/>
                </a:cubicBezTo>
                <a:cubicBezTo>
                  <a:pt x="1254583" y="313870"/>
                  <a:pt x="1247382" y="321359"/>
                  <a:pt x="1238250" y="323850"/>
                </a:cubicBezTo>
                <a:cubicBezTo>
                  <a:pt x="1223810" y="327788"/>
                  <a:pt x="1208617" y="328083"/>
                  <a:pt x="1193800" y="330200"/>
                </a:cubicBezTo>
                <a:cubicBezTo>
                  <a:pt x="1187450" y="334433"/>
                  <a:pt x="1181990" y="340487"/>
                  <a:pt x="1174750" y="342900"/>
                </a:cubicBezTo>
                <a:cubicBezTo>
                  <a:pt x="1122671" y="360260"/>
                  <a:pt x="1019584" y="339070"/>
                  <a:pt x="990600" y="336550"/>
                </a:cubicBezTo>
                <a:cubicBezTo>
                  <a:pt x="982133" y="332317"/>
                  <a:pt x="972472" y="329910"/>
                  <a:pt x="965200" y="323850"/>
                </a:cubicBezTo>
                <a:cubicBezTo>
                  <a:pt x="959337" y="318964"/>
                  <a:pt x="957896" y="310196"/>
                  <a:pt x="952500" y="304800"/>
                </a:cubicBezTo>
                <a:cubicBezTo>
                  <a:pt x="947104" y="299404"/>
                  <a:pt x="939800" y="296333"/>
                  <a:pt x="933450" y="292100"/>
                </a:cubicBezTo>
                <a:cubicBezTo>
                  <a:pt x="929217" y="285750"/>
                  <a:pt x="926709" y="277818"/>
                  <a:pt x="920750" y="273050"/>
                </a:cubicBezTo>
                <a:cubicBezTo>
                  <a:pt x="915523" y="268869"/>
                  <a:pt x="908158" y="268461"/>
                  <a:pt x="901700" y="266700"/>
                </a:cubicBezTo>
                <a:cubicBezTo>
                  <a:pt x="884861" y="262107"/>
                  <a:pt x="867833" y="258233"/>
                  <a:pt x="850900" y="254000"/>
                </a:cubicBezTo>
                <a:cubicBezTo>
                  <a:pt x="842433" y="251883"/>
                  <a:pt x="833603" y="250891"/>
                  <a:pt x="825500" y="247650"/>
                </a:cubicBezTo>
                <a:cubicBezTo>
                  <a:pt x="819320" y="245178"/>
                  <a:pt x="785899" y="231089"/>
                  <a:pt x="774700" y="228600"/>
                </a:cubicBezTo>
                <a:cubicBezTo>
                  <a:pt x="762131" y="225807"/>
                  <a:pt x="749268" y="224553"/>
                  <a:pt x="736600" y="222250"/>
                </a:cubicBezTo>
                <a:cubicBezTo>
                  <a:pt x="725981" y="220319"/>
                  <a:pt x="715433" y="218017"/>
                  <a:pt x="704850" y="215900"/>
                </a:cubicBezTo>
                <a:cubicBezTo>
                  <a:pt x="683041" y="201361"/>
                  <a:pt x="675779" y="195382"/>
                  <a:pt x="647700" y="184150"/>
                </a:cubicBezTo>
                <a:cubicBezTo>
                  <a:pt x="639597" y="180909"/>
                  <a:pt x="630767" y="179917"/>
                  <a:pt x="622300" y="177800"/>
                </a:cubicBezTo>
                <a:cubicBezTo>
                  <a:pt x="615950" y="171450"/>
                  <a:pt x="610558" y="163970"/>
                  <a:pt x="603250" y="158750"/>
                </a:cubicBezTo>
                <a:cubicBezTo>
                  <a:pt x="595547" y="153248"/>
                  <a:pt x="585037" y="152210"/>
                  <a:pt x="577850" y="146050"/>
                </a:cubicBezTo>
                <a:cubicBezTo>
                  <a:pt x="569815" y="139162"/>
                  <a:pt x="566284" y="128134"/>
                  <a:pt x="558800" y="120650"/>
                </a:cubicBezTo>
                <a:cubicBezTo>
                  <a:pt x="553404" y="115254"/>
                  <a:pt x="546100" y="112183"/>
                  <a:pt x="539750" y="107950"/>
                </a:cubicBezTo>
                <a:cubicBezTo>
                  <a:pt x="526817" y="69152"/>
                  <a:pt x="532620" y="73174"/>
                  <a:pt x="508000" y="44450"/>
                </a:cubicBezTo>
                <a:cubicBezTo>
                  <a:pt x="502156" y="37632"/>
                  <a:pt x="496747" y="29855"/>
                  <a:pt x="488950" y="25400"/>
                </a:cubicBezTo>
                <a:cubicBezTo>
                  <a:pt x="481373" y="21070"/>
                  <a:pt x="471941" y="21448"/>
                  <a:pt x="463550" y="19050"/>
                </a:cubicBezTo>
                <a:cubicBezTo>
                  <a:pt x="431954" y="10023"/>
                  <a:pt x="430741" y="32808"/>
                  <a:pt x="412750" y="31750"/>
                </a:cubicBezTo>
                <a:close/>
              </a:path>
            </a:pathLst>
          </a:custGeom>
          <a:noFill/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60348" y="4903473"/>
            <a:ext cx="68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  <p:bldP spid="16" grpId="0"/>
      <p:bldP spid="17" grpId="0" animBg="1"/>
      <p:bldP spid="21" grpId="0" animBg="1"/>
      <p:bldP spid="22" grpId="0"/>
      <p:bldP spid="23" grpId="0" animBg="1"/>
      <p:bldP spid="24" grpId="0"/>
      <p:bldP spid="26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68"/>
            <a:ext cx="4470400" cy="2016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240" y="797798"/>
            <a:ext cx="4241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875" t="43254" r="10370" b="34080"/>
          <a:stretch/>
        </p:blipFill>
        <p:spPr>
          <a:xfrm>
            <a:off x="1720177" y="2033905"/>
            <a:ext cx="8308727" cy="48240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50669" y="2670629"/>
            <a:ext cx="3783475" cy="1611086"/>
            <a:chOff x="8250669" y="2670629"/>
            <a:chExt cx="3783475" cy="1611086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8250669" y="2670629"/>
              <a:ext cx="3750831" cy="1611086"/>
            </a:xfrm>
            <a:prstGeom prst="wedgeRoundRectCallout">
              <a:avLst>
                <a:gd name="adj1" fmla="val -38550"/>
                <a:gd name="adj2" fmla="val 7813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NI-Avo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11100" y="2846527"/>
              <a:ext cx="37230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thẳng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64986" y="2726962"/>
            <a:ext cx="1823789" cy="2557592"/>
            <a:chOff x="1493286" y="1620921"/>
            <a:chExt cx="1823789" cy="2557592"/>
          </a:xfrm>
        </p:grpSpPr>
        <p:grpSp>
          <p:nvGrpSpPr>
            <p:cNvPr id="28" name="Group 27"/>
            <p:cNvGrpSpPr/>
            <p:nvPr/>
          </p:nvGrpSpPr>
          <p:grpSpPr>
            <a:xfrm>
              <a:off x="1553717" y="1620921"/>
              <a:ext cx="1763358" cy="2497811"/>
              <a:chOff x="2845271" y="2505005"/>
              <a:chExt cx="1652751" cy="2497811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2845271" y="2564786"/>
                <a:ext cx="1596111" cy="243803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4384742" y="2505005"/>
                <a:ext cx="113280" cy="1195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1493286" y="4058948"/>
              <a:ext cx="120861" cy="1195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60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8768"/>
            <a:ext cx="4470400" cy="2016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546" y="1123126"/>
            <a:ext cx="4532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9391" y="3383722"/>
            <a:ext cx="4044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SGK/130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37" t="17710" r="-275" b="13444"/>
          <a:stretch/>
        </p:blipFill>
        <p:spPr>
          <a:xfrm>
            <a:off x="5490030" y="0"/>
            <a:ext cx="4355762" cy="67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515" y="2035756"/>
            <a:ext cx="11175999" cy="46263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flipH="1">
            <a:off x="1499688" y="2678028"/>
            <a:ext cx="3549194" cy="4035096"/>
            <a:chOff x="1203325" y="838199"/>
            <a:chExt cx="1520825" cy="1729033"/>
          </a:xfrm>
        </p:grpSpPr>
        <p:pic>
          <p:nvPicPr>
            <p:cNvPr id="1026" name="Picture 2" descr="Clip Art Image Chick - Baby Chicken Cartoon Png - Free Transparent PNG  Clipart Images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51" b="96021" l="0" r="98214">
                          <a14:foregroundMark x1="64762" y1="72042" x2="64286" y2="877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325" y="838199"/>
              <a:ext cx="1520825" cy="1729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562100" y="1028700"/>
              <a:ext cx="165100" cy="165100"/>
            </a:xfrm>
            <a:prstGeom prst="ellipse">
              <a:avLst/>
            </a:prstGeom>
            <a:solidFill>
              <a:srgbClr val="FECB00"/>
            </a:solidFill>
            <a:ln>
              <a:solidFill>
                <a:srgbClr val="FEC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604997" y="2879985"/>
            <a:ext cx="3400873" cy="2937841"/>
            <a:chOff x="1438275" y="1373431"/>
            <a:chExt cx="3091542" cy="2670628"/>
          </a:xfrm>
        </p:grpSpPr>
        <p:pic>
          <p:nvPicPr>
            <p:cNvPr id="1028" name="Picture 4" descr="Pin on Sam Stu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7" t="12750" r="22422" b="14612"/>
            <a:stretch/>
          </p:blipFill>
          <p:spPr bwMode="auto">
            <a:xfrm>
              <a:off x="1438275" y="1373431"/>
              <a:ext cx="3091542" cy="267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405641" y="1936322"/>
              <a:ext cx="304800" cy="459031"/>
            </a:xfrm>
            <a:prstGeom prst="ellipse">
              <a:avLst/>
            </a:prstGeom>
            <a:solidFill>
              <a:srgbClr val="F7EC14"/>
            </a:solidFill>
            <a:ln>
              <a:solidFill>
                <a:srgbClr val="F7E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80010" y="-29894"/>
            <a:ext cx="7997440" cy="1901874"/>
            <a:chOff x="6719039" y="0"/>
            <a:chExt cx="7997440" cy="1901874"/>
          </a:xfrm>
        </p:grpSpPr>
        <p:grpSp>
          <p:nvGrpSpPr>
            <p:cNvPr id="15" name="Group 14"/>
            <p:cNvGrpSpPr/>
            <p:nvPr/>
          </p:nvGrpSpPr>
          <p:grpSpPr>
            <a:xfrm>
              <a:off x="6719039" y="0"/>
              <a:ext cx="7997440" cy="1901874"/>
              <a:chOff x="6852390" y="-66521"/>
              <a:chExt cx="7997440" cy="1901874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7505699" y="356685"/>
                <a:ext cx="7344131" cy="147866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图片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2390" y="-66521"/>
                <a:ext cx="1306619" cy="1231706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121886" y="520517"/>
              <a:ext cx="64983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gà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8630010" y="3480915"/>
            <a:ext cx="257315" cy="2379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765270" y="3314607"/>
            <a:ext cx="257315" cy="2379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90512" y="3474954"/>
            <a:ext cx="1736751" cy="18145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10250" y="3578914"/>
            <a:ext cx="2948417" cy="17105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35297" y="5318670"/>
            <a:ext cx="149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314450"/>
            <a:ext cx="6096000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123" y="3639175"/>
            <a:ext cx="3631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286" y="82228"/>
            <a:ext cx="6016184" cy="1531829"/>
          </a:xfrm>
          <a:prstGeom prst="roundRect">
            <a:avLst/>
          </a:prstGeom>
          <a:solidFill>
            <a:srgbClr val="FFFF9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26597" y="952813"/>
            <a:ext cx="1733557" cy="723275"/>
          </a:xfrm>
          <a:prstGeom prst="roundRect">
            <a:avLst/>
          </a:prstGeom>
          <a:solidFill>
            <a:srgbClr val="FFFF9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Mua TV Vsmart ở đâu giá tốt? Review các dòng Tivi Vsm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03" y="1937278"/>
            <a:ext cx="6615701" cy="44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3487" y="2350079"/>
            <a:ext cx="5237713" cy="119566"/>
            <a:chOff x="1553716" y="4058947"/>
            <a:chExt cx="5237713" cy="119566"/>
          </a:xfrm>
        </p:grpSpPr>
        <p:grpSp>
          <p:nvGrpSpPr>
            <p:cNvPr id="15" name="Group 14"/>
            <p:cNvGrpSpPr/>
            <p:nvPr/>
          </p:nvGrpSpPr>
          <p:grpSpPr>
            <a:xfrm>
              <a:off x="1553716" y="4058947"/>
              <a:ext cx="5237713" cy="119565"/>
              <a:chOff x="2845271" y="4943031"/>
              <a:chExt cx="4909178" cy="1195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45271" y="5002816"/>
                <a:ext cx="485253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7641169" y="4943031"/>
                <a:ext cx="113280" cy="1195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555552" y="4058948"/>
              <a:ext cx="120861" cy="1195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7962" y="601000"/>
            <a:ext cx="9396076" cy="565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75" y="5283727"/>
            <a:ext cx="1868264" cy="1717945"/>
          </a:xfrm>
          <a:prstGeom prst="rect">
            <a:avLst/>
          </a:prstGeom>
        </p:spPr>
      </p:pic>
      <p:pic>
        <p:nvPicPr>
          <p:cNvPr id="7" name="图片 7" descr="图片包含 玩具, 事情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4" y="4931229"/>
            <a:ext cx="7722347" cy="1926771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99" y="-160129"/>
            <a:ext cx="36421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49" y="2832537"/>
            <a:ext cx="6194073" cy="207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0869" y="2082464"/>
            <a:ext cx="8039100" cy="46263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552356" y="441494"/>
            <a:ext cx="5851813" cy="1478668"/>
            <a:chOff x="7372348" y="423206"/>
            <a:chExt cx="6532169" cy="1478668"/>
          </a:xfrm>
        </p:grpSpPr>
        <p:sp>
          <p:nvSpPr>
            <p:cNvPr id="14" name="Rounded Rectangle 13"/>
            <p:cNvSpPr/>
            <p:nvPr/>
          </p:nvSpPr>
          <p:spPr>
            <a:xfrm>
              <a:off x="7372348" y="423206"/>
              <a:ext cx="6532169" cy="147866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27176" y="649456"/>
              <a:ext cx="5335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7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64" y="0"/>
            <a:ext cx="1306619" cy="123170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51219" y="2595720"/>
            <a:ext cx="2647950" cy="33147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82615" y="3186476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552822" y="3186476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82615" y="4037234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52822" y="4037234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2615" y="4853550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552822" y="4853550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57159" y="4247900"/>
            <a:ext cx="1473466" cy="12257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8517" y="5473603"/>
            <a:ext cx="156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787487" y="394786"/>
            <a:ext cx="5851813" cy="1478668"/>
            <a:chOff x="7372348" y="423206"/>
            <a:chExt cx="6532169" cy="1478668"/>
          </a:xfrm>
        </p:grpSpPr>
        <p:sp>
          <p:nvSpPr>
            <p:cNvPr id="14" name="Rounded Rectangle 13"/>
            <p:cNvSpPr/>
            <p:nvPr/>
          </p:nvSpPr>
          <p:spPr>
            <a:xfrm>
              <a:off x="7372348" y="423206"/>
              <a:ext cx="6532169" cy="147866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27176" y="649456"/>
              <a:ext cx="53350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13084472" y="1624518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57" y="124426"/>
            <a:ext cx="1283860" cy="1169918"/>
          </a:xfrm>
          <a:prstGeom prst="rect">
            <a:avLst/>
          </a:prstGeom>
        </p:spPr>
      </p:pic>
      <p:pic>
        <p:nvPicPr>
          <p:cNvPr id="2052" name="Picture 4" descr="How many points are awarded for a bull&amp;#39;s-eye in archery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84" y="1969845"/>
            <a:ext cx="6222617" cy="46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V="1">
            <a:off x="0" y="2362200"/>
            <a:ext cx="4094027" cy="3429000"/>
          </a:xfrm>
          <a:prstGeom prst="wedgeEllipseCallout">
            <a:avLst>
              <a:gd name="adj1" fmla="val 41519"/>
              <a:gd name="adj2" fmla="val 797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7373" y="3353425"/>
            <a:ext cx="3520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07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06453" y="44581"/>
            <a:ext cx="4749487" cy="1041269"/>
            <a:chOff x="6835385" y="73001"/>
            <a:chExt cx="5335086" cy="1041269"/>
          </a:xfrm>
        </p:grpSpPr>
        <p:sp>
          <p:nvSpPr>
            <p:cNvPr id="14" name="Rounded Rectangle 13"/>
            <p:cNvSpPr/>
            <p:nvPr/>
          </p:nvSpPr>
          <p:spPr>
            <a:xfrm>
              <a:off x="7095905" y="73001"/>
              <a:ext cx="4691870" cy="10412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35385" y="203497"/>
              <a:ext cx="5335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+mj-lt"/>
                </a:rPr>
                <a:t>Xem</a:t>
              </a:r>
              <a:r>
                <a:rPr lang="en-US" sz="3200" dirty="0" smtClean="0">
                  <a:latin typeface="+mj-lt"/>
                </a:rPr>
                <a:t> video </a:t>
              </a:r>
              <a:r>
                <a:rPr lang="en-US" sz="3200" dirty="0" err="1" smtClean="0">
                  <a:latin typeface="+mj-lt"/>
                </a:rPr>
                <a:t>nhé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13084472" y="1624518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 bắn tên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10" y="1150109"/>
            <a:ext cx="10029607" cy="5641654"/>
          </a:xfrm>
          <a:prstGeom prst="rect">
            <a:avLst/>
          </a:prstGeom>
        </p:spPr>
      </p:pic>
      <p:pic>
        <p:nvPicPr>
          <p:cNvPr id="10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536">
            <a:off x="1579591" y="-436651"/>
            <a:ext cx="2242754" cy="22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4552" cy="70866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3526219">
            <a:off x="5305761" y="1324763"/>
            <a:ext cx="493486" cy="26441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761348" y="1300455"/>
            <a:ext cx="2946400" cy="899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227048" y="270360"/>
            <a:ext cx="5851813" cy="1478668"/>
            <a:chOff x="7372348" y="423206"/>
            <a:chExt cx="6532169" cy="1478668"/>
          </a:xfrm>
        </p:grpSpPr>
        <p:sp>
          <p:nvSpPr>
            <p:cNvPr id="14" name="Rounded Rectangle 13"/>
            <p:cNvSpPr/>
            <p:nvPr/>
          </p:nvSpPr>
          <p:spPr>
            <a:xfrm>
              <a:off x="7372348" y="423206"/>
              <a:ext cx="6532169" cy="147866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27176" y="649456"/>
              <a:ext cx="53350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18" y="0"/>
            <a:ext cx="1283860" cy="1169918"/>
          </a:xfrm>
          <a:prstGeom prst="rect">
            <a:avLst/>
          </a:prstGeom>
        </p:spPr>
      </p:pic>
      <p:pic>
        <p:nvPicPr>
          <p:cNvPr id="2052" name="Picture 4" descr="How many points are awarded for a bull&amp;#39;s-eye in archery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5" y="1845419"/>
            <a:ext cx="6222617" cy="46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971504" y="4002471"/>
            <a:ext cx="373479" cy="34532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44983" y="4152900"/>
            <a:ext cx="3954323" cy="462422"/>
          </a:xfrm>
          <a:prstGeom prst="straightConnector1">
            <a:avLst/>
          </a:prstGeom>
          <a:ln w="12700"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254462" y="4347798"/>
            <a:ext cx="1566592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Ñieåm</a:t>
            </a:r>
            <a:r>
              <a:rPr lang="en-US" sz="3600" b="1" dirty="0" smtClean="0">
                <a:latin typeface="VNI-Avo" pitchFamily="2" charset="0"/>
              </a:rPr>
              <a:t> 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505" y="231662"/>
            <a:ext cx="11508377" cy="63224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95" t="24167" r="36173" b="54778"/>
          <a:stretch/>
        </p:blipFill>
        <p:spPr>
          <a:xfrm>
            <a:off x="1614243" y="1255573"/>
            <a:ext cx="4672000" cy="4161429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71" idx="3"/>
          </p:cNvCxnSpPr>
          <p:nvPr/>
        </p:nvCxnSpPr>
        <p:spPr>
          <a:xfrm flipV="1">
            <a:off x="4371940" y="3726810"/>
            <a:ext cx="1020503" cy="1433009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6389985" y="4694037"/>
            <a:ext cx="2286000" cy="3309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460256" y="3642924"/>
            <a:ext cx="2286000" cy="3309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ound Diagonal Corner Rectangle 43"/>
          <p:cNvSpPr/>
          <p:nvPr/>
        </p:nvSpPr>
        <p:spPr>
          <a:xfrm>
            <a:off x="5929459" y="2387455"/>
            <a:ext cx="4136028" cy="39243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44"/>
          <p:cNvCxnSpPr>
            <a:stCxn id="46" idx="7"/>
            <a:endCxn id="71" idx="3"/>
          </p:cNvCxnSpPr>
          <p:nvPr/>
        </p:nvCxnSpPr>
        <p:spPr>
          <a:xfrm flipV="1">
            <a:off x="4365088" y="3726810"/>
            <a:ext cx="1027355" cy="1441786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4304945" y="5159819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320179" y="4938789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237460" y="4769696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31562" y="4586954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091969" y="4405388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93298" y="4258418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298406" y="4092340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471282" y="4074277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636759" y="4025829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762604" y="3905805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919339" y="3898615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065860" y="3801518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209184" y="3741583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317053" y="4938789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20620" y="3110495"/>
            <a:ext cx="161206" cy="147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Straight Connector 61"/>
          <p:cNvCxnSpPr>
            <a:endCxn id="73" idx="6"/>
          </p:cNvCxnSpPr>
          <p:nvPr/>
        </p:nvCxnSpPr>
        <p:spPr>
          <a:xfrm flipV="1">
            <a:off x="6919424" y="4465323"/>
            <a:ext cx="2357301" cy="1290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14611" y="4616922"/>
            <a:ext cx="21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99096" y="3336288"/>
            <a:ext cx="102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718984" y="3336288"/>
            <a:ext cx="102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9108601" y="3110495"/>
            <a:ext cx="161206" cy="147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4237460" y="4769696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382124" y="3675652"/>
            <a:ext cx="70462" cy="599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827538" y="4391795"/>
            <a:ext cx="161206" cy="147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115519" y="4391795"/>
            <a:ext cx="161206" cy="147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737077" y="2733381"/>
            <a:ext cx="4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035707" y="2741163"/>
            <a:ext cx="24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63116" y="4044142"/>
            <a:ext cx="4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061746" y="4051924"/>
            <a:ext cx="24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6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2 -0.14746 L 0.21081 -0.2523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4699 L 0.39675 -0.2324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0" grpId="2" animBg="1"/>
      <p:bldP spid="61" grpId="0" animBg="1"/>
      <p:bldP spid="63" grpId="0"/>
      <p:bldP spid="64" grpId="0"/>
      <p:bldP spid="65" grpId="0"/>
      <p:bldP spid="66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612</Words>
  <Application>Microsoft Office PowerPoint</Application>
  <PresentationFormat>Widescreen</PresentationFormat>
  <Paragraphs>140</Paragraphs>
  <Slides>31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等线</vt:lpstr>
      <vt:lpstr>黑体</vt:lpstr>
      <vt:lpstr>VNI-Avo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Admin</cp:lastModifiedBy>
  <cp:revision>49</cp:revision>
  <dcterms:created xsi:type="dcterms:W3CDTF">2017-06-27T08:07:00Z</dcterms:created>
  <dcterms:modified xsi:type="dcterms:W3CDTF">2021-07-22T07:50:41Z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